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 id="2147484324" r:id="rId2"/>
  </p:sldMasterIdLst>
  <p:notesMasterIdLst>
    <p:notesMasterId r:id="rId26"/>
  </p:notesMasterIdLst>
  <p:sldIdLst>
    <p:sldId id="257" r:id="rId3"/>
    <p:sldId id="258" r:id="rId4"/>
    <p:sldId id="259" r:id="rId5"/>
    <p:sldId id="260" r:id="rId6"/>
    <p:sldId id="261" r:id="rId7"/>
    <p:sldId id="262" r:id="rId8"/>
    <p:sldId id="263" r:id="rId9"/>
    <p:sldId id="265" r:id="rId10"/>
    <p:sldId id="264" r:id="rId11"/>
    <p:sldId id="266" r:id="rId12"/>
    <p:sldId id="273" r:id="rId13"/>
    <p:sldId id="274" r:id="rId14"/>
    <p:sldId id="275" r:id="rId15"/>
    <p:sldId id="276" r:id="rId16"/>
    <p:sldId id="277" r:id="rId17"/>
    <p:sldId id="278" r:id="rId18"/>
    <p:sldId id="279" r:id="rId19"/>
    <p:sldId id="280" r:id="rId20"/>
    <p:sldId id="281" r:id="rId21"/>
    <p:sldId id="270" r:id="rId22"/>
    <p:sldId id="282" r:id="rId23"/>
    <p:sldId id="283" r:id="rId24"/>
    <p:sldId id="271" r:id="rId25"/>
  </p:sldIdLst>
  <p:sldSz cx="12192000" cy="6858000"/>
  <p:notesSz cx="6808788" cy="982345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66CC"/>
    <a:srgbClr val="FFFFFF"/>
    <a:srgbClr val="D60093"/>
    <a:srgbClr val="FF3300"/>
    <a:srgbClr val="FFFF00"/>
    <a:srgbClr val="FFFF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8" d="100"/>
          <a:sy n="88" d="100"/>
        </p:scale>
        <p:origin x="72" y="10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51163"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Times New Roman" panose="02020603050405020304" pitchFamily="18" charset="0"/>
              </a:defRPr>
            </a:lvl1pPr>
          </a:lstStyle>
          <a:p>
            <a:pPr>
              <a:defRPr/>
            </a:pPr>
            <a:endParaRPr lang="zh-CN" altLang="zh-CN"/>
          </a:p>
        </p:txBody>
      </p:sp>
      <p:sp>
        <p:nvSpPr>
          <p:cNvPr id="3075" name="Rectangle 3"/>
          <p:cNvSpPr>
            <a:spLocks noGrp="1" noChangeArrowheads="1"/>
          </p:cNvSpPr>
          <p:nvPr>
            <p:ph type="dt" idx="1"/>
          </p:nvPr>
        </p:nvSpPr>
        <p:spPr bwMode="auto">
          <a:xfrm>
            <a:off x="3857625" y="0"/>
            <a:ext cx="2951163"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Times New Roman" panose="02020603050405020304" pitchFamily="18" charset="0"/>
              </a:defRPr>
            </a:lvl1pPr>
          </a:lstStyle>
          <a:p>
            <a:pPr>
              <a:defRPr/>
            </a:pPr>
            <a:endParaRPr lang="zh-CN" altLang="zh-CN"/>
          </a:p>
        </p:txBody>
      </p:sp>
      <p:sp>
        <p:nvSpPr>
          <p:cNvPr id="9220" name="Rectangle 4"/>
          <p:cNvSpPr>
            <a:spLocks noGrp="1" noRot="1" noChangeAspect="1" noChangeArrowheads="1"/>
          </p:cNvSpPr>
          <p:nvPr>
            <p:ph type="sldImg" idx="2"/>
          </p:nvPr>
        </p:nvSpPr>
        <p:spPr bwMode="auto">
          <a:xfrm>
            <a:off x="130175" y="736600"/>
            <a:ext cx="6548438" cy="3684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908050" y="4665663"/>
            <a:ext cx="4992688" cy="442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zh-CN" noProof="0"/>
              <a:t>单击此处编辑母版文本样式</a:t>
            </a:r>
          </a:p>
          <a:p>
            <a:pPr lvl="1"/>
            <a:r>
              <a:rPr lang="zh-CN" altLang="zh-CN" noProof="0"/>
              <a:t>第二级</a:t>
            </a:r>
          </a:p>
          <a:p>
            <a:pPr lvl="2"/>
            <a:r>
              <a:rPr lang="zh-CN" altLang="zh-CN" noProof="0"/>
              <a:t>第三级</a:t>
            </a:r>
          </a:p>
          <a:p>
            <a:pPr lvl="3"/>
            <a:r>
              <a:rPr lang="zh-CN" altLang="zh-CN" noProof="0"/>
              <a:t>第四级</a:t>
            </a:r>
          </a:p>
          <a:p>
            <a:pPr lvl="4"/>
            <a:r>
              <a:rPr lang="zh-CN" altLang="zh-CN" noProof="0"/>
              <a:t>第五级</a:t>
            </a:r>
          </a:p>
        </p:txBody>
      </p:sp>
      <p:sp>
        <p:nvSpPr>
          <p:cNvPr id="3078" name="Rectangle 6"/>
          <p:cNvSpPr>
            <a:spLocks noGrp="1" noChangeArrowheads="1"/>
          </p:cNvSpPr>
          <p:nvPr>
            <p:ph type="ftr" sz="quarter" idx="4"/>
          </p:nvPr>
        </p:nvSpPr>
        <p:spPr bwMode="auto">
          <a:xfrm>
            <a:off x="0" y="9332913"/>
            <a:ext cx="2951163"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Times New Roman" panose="02020603050405020304" pitchFamily="18" charset="0"/>
              </a:defRPr>
            </a:lvl1pPr>
          </a:lstStyle>
          <a:p>
            <a:pPr>
              <a:defRPr/>
            </a:pPr>
            <a:endParaRPr lang="zh-CN" altLang="zh-CN"/>
          </a:p>
        </p:txBody>
      </p:sp>
      <p:sp>
        <p:nvSpPr>
          <p:cNvPr id="3079" name="Rectangle 7"/>
          <p:cNvSpPr>
            <a:spLocks noGrp="1" noChangeArrowheads="1"/>
          </p:cNvSpPr>
          <p:nvPr>
            <p:ph type="sldNum" sz="quarter" idx="5"/>
          </p:nvPr>
        </p:nvSpPr>
        <p:spPr bwMode="auto">
          <a:xfrm>
            <a:off x="3857625" y="9332913"/>
            <a:ext cx="2951163"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atin typeface="Times New Roman" panose="02020603050405020304" pitchFamily="18" charset="0"/>
              </a:defRPr>
            </a:lvl1pPr>
          </a:lstStyle>
          <a:p>
            <a:pPr>
              <a:defRPr/>
            </a:pPr>
            <a:fld id="{A6665E49-0FAF-4827-A89E-459EE2FA9E3C}" type="slidenum">
              <a:rPr lang="zh-CN" altLang="zh-CN"/>
              <a:pPr>
                <a:defRPr/>
              </a:pPr>
              <a:t>‹#›</a:t>
            </a:fld>
            <a:endParaRPr lang="zh-CN" altLang="zh-CN"/>
          </a:p>
        </p:txBody>
      </p:sp>
    </p:spTree>
    <p:extLst>
      <p:ext uri="{BB962C8B-B14F-4D97-AF65-F5344CB8AC3E}">
        <p14:creationId xmlns:p14="http://schemas.microsoft.com/office/powerpoint/2010/main" val="17728773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fld id="{A8224893-DBDA-4BFA-9CE1-4BFE7CD0F8CF}" type="datetime1">
              <a:rPr lang="en-US"/>
              <a:pPr>
                <a:defRPr/>
              </a:pPr>
              <a:t>1/11/2019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DF8FF87-50E7-4D7C-B3C4-E069BD6E4F68}" type="slidenum">
              <a:rPr lang="en-US"/>
              <a:pPr>
                <a:defRPr/>
              </a:pPr>
              <a:t>‹#›</a:t>
            </a:fld>
            <a:endParaRPr lang="en-US"/>
          </a:p>
        </p:txBody>
      </p:sp>
    </p:spTree>
    <p:extLst>
      <p:ext uri="{BB962C8B-B14F-4D97-AF65-F5344CB8AC3E}">
        <p14:creationId xmlns:p14="http://schemas.microsoft.com/office/powerpoint/2010/main" val="2379859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68C2251D-888C-4B96-B613-1AE9A18C2629}" type="slidenum">
              <a:rPr lang="zh-CN" altLang="zh-CN"/>
              <a:pPr>
                <a:defRPr/>
              </a:pPr>
              <a:t>‹#›</a:t>
            </a:fld>
            <a:endParaRPr lang="zh-CN" altLang="zh-CN"/>
          </a:p>
        </p:txBody>
      </p:sp>
    </p:spTree>
    <p:extLst>
      <p:ext uri="{BB962C8B-B14F-4D97-AF65-F5344CB8AC3E}">
        <p14:creationId xmlns:p14="http://schemas.microsoft.com/office/powerpoint/2010/main" val="2390436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11C55F8F-C378-4C42-BF64-5CB843272E39}" type="slidenum">
              <a:rPr lang="zh-CN" altLang="zh-CN"/>
              <a:pPr>
                <a:defRPr/>
              </a:pPr>
              <a:t>‹#›</a:t>
            </a:fld>
            <a:endParaRPr lang="zh-CN" altLang="zh-CN"/>
          </a:p>
        </p:txBody>
      </p:sp>
    </p:spTree>
    <p:extLst>
      <p:ext uri="{BB962C8B-B14F-4D97-AF65-F5344CB8AC3E}">
        <p14:creationId xmlns:p14="http://schemas.microsoft.com/office/powerpoint/2010/main" val="3452487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4"/>
            <a:ext cx="109728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EC2C48F-ACE8-4A96-AE4A-E296D598E631}" type="slidenum">
              <a:rPr lang="en-US" altLang="zh-CN"/>
              <a:pPr>
                <a:defRPr/>
              </a:pPr>
              <a:t>‹#›</a:t>
            </a:fld>
            <a:endParaRPr lang="en-US" altLang="zh-CN"/>
          </a:p>
        </p:txBody>
      </p:sp>
    </p:spTree>
    <p:extLst>
      <p:ext uri="{BB962C8B-B14F-4D97-AF65-F5344CB8AC3E}">
        <p14:creationId xmlns:p14="http://schemas.microsoft.com/office/powerpoint/2010/main" val="1059113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6" name="Rectangle 10"/>
          <p:cNvSpPr/>
          <p:nvPr/>
        </p:nvSpPr>
        <p:spPr>
          <a:xfrm>
            <a:off x="1447800" y="1411288"/>
            <a:ext cx="9296400" cy="4035425"/>
          </a:xfrm>
          <a:prstGeom prst="rect">
            <a:avLst/>
          </a:prstGeom>
          <a:noFill/>
          <a:ln w="6350" cap="sq" cmpd="sng" algn="ctr">
            <a:solidFill>
              <a:schemeClr val="tx1">
                <a:lumMod val="75000"/>
                <a:lumOff val="25000"/>
              </a:schemeClr>
            </a:solidFill>
            <a:prstDash val="solid"/>
            <a:miter lim="800000"/>
          </a:ln>
          <a:effectLst/>
        </p:spPr>
      </p:sp>
      <p:sp>
        <p:nvSpPr>
          <p:cNvPr id="7" name="Rectangle 14"/>
          <p:cNvSpPr/>
          <p:nvPr/>
        </p:nvSpPr>
        <p:spPr>
          <a:xfrm>
            <a:off x="5135563" y="1268413"/>
            <a:ext cx="1920875" cy="7302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8" name="Group 3"/>
          <p:cNvGrpSpPr>
            <a:grpSpLocks/>
          </p:cNvGrpSpPr>
          <p:nvPr/>
        </p:nvGrpSpPr>
        <p:grpSpPr bwMode="auto">
          <a:xfrm>
            <a:off x="5249863" y="1268413"/>
            <a:ext cx="1692275" cy="644525"/>
            <a:chOff x="5318306" y="1386268"/>
            <a:chExt cx="1567331" cy="645295"/>
          </a:xfrm>
        </p:grpSpPr>
        <p:cxnSp>
          <p:nvCxnSpPr>
            <p:cNvPr id="9" name="Straight Connector 16"/>
            <p:cNvCxnSpPr/>
            <p:nvPr/>
          </p:nvCxnSpPr>
          <p:spPr>
            <a:xfrm>
              <a:off x="5318306" y="1386268"/>
              <a:ext cx="0" cy="640526"/>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17"/>
            <p:cNvCxnSpPr/>
            <p:nvPr/>
          </p:nvCxnSpPr>
          <p:spPr>
            <a:xfrm>
              <a:off x="6885637" y="1386268"/>
              <a:ext cx="0" cy="640526"/>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12" name="Date Placeholder 19"/>
          <p:cNvSpPr>
            <a:spLocks noGrp="1"/>
          </p:cNvSpPr>
          <p:nvPr>
            <p:ph type="dt" sz="half" idx="10"/>
          </p:nvPr>
        </p:nvSpPr>
        <p:spPr>
          <a:xfrm>
            <a:off x="5318125" y="1341438"/>
            <a:ext cx="1555750" cy="527050"/>
          </a:xfrm>
        </p:spPr>
        <p:txBody>
          <a:bodyPr/>
          <a:lstStyle>
            <a:lvl1pPr algn="ctr">
              <a:defRPr sz="1300" spc="0" baseline="0">
                <a:solidFill>
                  <a:schemeClr val="tx1"/>
                </a:solidFill>
                <a:latin typeface="+mn-lt"/>
              </a:defRPr>
            </a:lvl1pPr>
          </a:lstStyle>
          <a:p>
            <a:pPr>
              <a:defRPr/>
            </a:pPr>
            <a:fld id="{92FA42EB-9E79-43CA-96EF-342DF4572F34}" type="datetimeFigureOut">
              <a:rPr lang="en-US"/>
              <a:pPr>
                <a:defRPr/>
              </a:pPr>
              <a:t>1/11/2019</a:t>
            </a:fld>
            <a:endParaRPr lang="en-US"/>
          </a:p>
        </p:txBody>
      </p:sp>
      <p:sp>
        <p:nvSpPr>
          <p:cNvPr id="13" name="Footer Placeholder 20"/>
          <p:cNvSpPr>
            <a:spLocks noGrp="1"/>
          </p:cNvSpPr>
          <p:nvPr>
            <p:ph type="ftr" sz="quarter" idx="11"/>
          </p:nvPr>
        </p:nvSpPr>
        <p:spPr>
          <a:xfrm>
            <a:off x="1454150" y="5211763"/>
            <a:ext cx="5905500" cy="228600"/>
          </a:xfrm>
        </p:spPr>
        <p:txBody>
          <a:bodyPr/>
          <a:lstStyle>
            <a:lvl1pPr algn="l">
              <a:defRPr>
                <a:solidFill>
                  <a:schemeClr val="tx1">
                    <a:lumMod val="75000"/>
                    <a:lumOff val="25000"/>
                  </a:schemeClr>
                </a:solidFill>
              </a:defRPr>
            </a:lvl1pPr>
          </a:lstStyle>
          <a:p>
            <a:pPr>
              <a:defRPr/>
            </a:pPr>
            <a:endParaRPr lang="en-US"/>
          </a:p>
        </p:txBody>
      </p:sp>
      <p:sp>
        <p:nvSpPr>
          <p:cNvPr id="14" name="Slide Number Placeholder 21"/>
          <p:cNvSpPr>
            <a:spLocks noGrp="1"/>
          </p:cNvSpPr>
          <p:nvPr>
            <p:ph type="sldNum" sz="quarter" idx="12"/>
          </p:nvPr>
        </p:nvSpPr>
        <p:spPr>
          <a:xfrm>
            <a:off x="8607425" y="5211763"/>
            <a:ext cx="2111375" cy="228600"/>
          </a:xfrm>
        </p:spPr>
        <p:txBody>
          <a:bodyPr/>
          <a:lstStyle>
            <a:lvl1pPr>
              <a:defRPr>
                <a:solidFill>
                  <a:schemeClr val="tx1">
                    <a:lumMod val="75000"/>
                    <a:lumOff val="25000"/>
                  </a:schemeClr>
                </a:solidFill>
              </a:defRPr>
            </a:lvl1pPr>
          </a:lstStyle>
          <a:p>
            <a:pPr>
              <a:defRPr/>
            </a:pPr>
            <a:fld id="{4FAEF2FC-0AC2-4C34-8C37-D02BB41378D1}" type="slidenum">
              <a:rPr lang="en-US"/>
              <a:pPr>
                <a:defRPr/>
              </a:pPr>
              <a:t>‹#›</a:t>
            </a:fld>
            <a:endParaRPr lang="en-US"/>
          </a:p>
        </p:txBody>
      </p:sp>
    </p:spTree>
    <p:extLst>
      <p:ext uri="{BB962C8B-B14F-4D97-AF65-F5344CB8AC3E}">
        <p14:creationId xmlns:p14="http://schemas.microsoft.com/office/powerpoint/2010/main" val="538983298"/>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5D094472-9E7A-43BB-A393-C296912D8F0D}" type="datetimeFigureOut">
              <a:rPr lang="en-US"/>
              <a:pPr>
                <a:defRPr/>
              </a:pPr>
              <a:t>1/11/2019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57E905F-EDD6-4AC8-81AA-559EA75A52ED}" type="slidenum">
              <a:rPr lang="en-US"/>
              <a:pPr>
                <a:defRPr/>
              </a:pPr>
              <a:t>‹#›</a:t>
            </a:fld>
            <a:endParaRPr lang="en-US"/>
          </a:p>
        </p:txBody>
      </p:sp>
    </p:spTree>
    <p:extLst>
      <p:ext uri="{BB962C8B-B14F-4D97-AF65-F5344CB8AC3E}">
        <p14:creationId xmlns:p14="http://schemas.microsoft.com/office/powerpoint/2010/main" val="1677458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6" name="Rectangle 23"/>
          <p:cNvSpPr/>
          <p:nvPr/>
        </p:nvSpPr>
        <p:spPr>
          <a:xfrm>
            <a:off x="1447800" y="1411288"/>
            <a:ext cx="9296400" cy="4035425"/>
          </a:xfrm>
          <a:prstGeom prst="rect">
            <a:avLst/>
          </a:prstGeom>
          <a:noFill/>
          <a:ln w="6350" cap="sq" cmpd="sng" algn="ctr">
            <a:solidFill>
              <a:schemeClr val="tx1">
                <a:lumMod val="75000"/>
                <a:lumOff val="25000"/>
              </a:schemeClr>
            </a:solidFill>
            <a:prstDash val="solid"/>
            <a:miter lim="800000"/>
          </a:ln>
          <a:effectLst/>
        </p:spPr>
      </p:sp>
      <p:sp>
        <p:nvSpPr>
          <p:cNvPr id="7" name="Rectangle 29"/>
          <p:cNvSpPr/>
          <p:nvPr/>
        </p:nvSpPr>
        <p:spPr>
          <a:xfrm>
            <a:off x="5135563" y="1268413"/>
            <a:ext cx="1920875" cy="7302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8" name="Group 30"/>
          <p:cNvGrpSpPr>
            <a:grpSpLocks/>
          </p:cNvGrpSpPr>
          <p:nvPr/>
        </p:nvGrpSpPr>
        <p:grpSpPr bwMode="auto">
          <a:xfrm>
            <a:off x="5249863" y="1268413"/>
            <a:ext cx="1692275" cy="644525"/>
            <a:chOff x="5318306" y="1386268"/>
            <a:chExt cx="1567331" cy="645295"/>
          </a:xfrm>
        </p:grpSpPr>
        <p:cxnSp>
          <p:nvCxnSpPr>
            <p:cNvPr id="9" name="Straight Connector 31"/>
            <p:cNvCxnSpPr/>
            <p:nvPr/>
          </p:nvCxnSpPr>
          <p:spPr>
            <a:xfrm>
              <a:off x="5318306" y="1386268"/>
              <a:ext cx="0" cy="640526"/>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32"/>
            <p:cNvCxnSpPr/>
            <p:nvPr/>
          </p:nvCxnSpPr>
          <p:spPr>
            <a:xfrm>
              <a:off x="6885637" y="1386268"/>
              <a:ext cx="0" cy="640526"/>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563624" y="4682062"/>
            <a:ext cx="9070848" cy="457200"/>
          </a:xfrm>
        </p:spPr>
        <p:txBody>
          <a:bodyPr>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2" name="Date Placeholder 3"/>
          <p:cNvSpPr>
            <a:spLocks noGrp="1"/>
          </p:cNvSpPr>
          <p:nvPr>
            <p:ph type="dt" sz="half" idx="10"/>
          </p:nvPr>
        </p:nvSpPr>
        <p:spPr>
          <a:xfrm>
            <a:off x="5321300" y="1344613"/>
            <a:ext cx="1555750" cy="530225"/>
          </a:xfrm>
        </p:spPr>
        <p:txBody>
          <a:bodyPr/>
          <a:lstStyle>
            <a:lvl1pPr algn="ctr">
              <a:defRPr lang="en-US" sz="1300" kern="1200" spc="0" baseline="0">
                <a:solidFill>
                  <a:schemeClr val="tx1"/>
                </a:solidFill>
                <a:latin typeface="+mn-lt"/>
                <a:ea typeface="+mn-ea"/>
                <a:cs typeface="+mn-cs"/>
              </a:defRPr>
            </a:lvl1pPr>
          </a:lstStyle>
          <a:p>
            <a:pPr>
              <a:defRPr/>
            </a:pPr>
            <a:fld id="{D7609E0F-3F7C-4E0A-8939-58AC8518F67B}" type="datetimeFigureOut">
              <a:rPr lang="zh-CN" altLang="en-US"/>
              <a:pPr>
                <a:defRPr/>
              </a:pPr>
              <a:t>2019/1/11</a:t>
            </a:fld>
            <a:endParaRPr/>
          </a:p>
        </p:txBody>
      </p:sp>
      <p:sp>
        <p:nvSpPr>
          <p:cNvPr id="13" name="Footer Placeholder 4"/>
          <p:cNvSpPr>
            <a:spLocks noGrp="1"/>
          </p:cNvSpPr>
          <p:nvPr>
            <p:ph type="ftr" sz="quarter" idx="11"/>
          </p:nvPr>
        </p:nvSpPr>
        <p:spPr>
          <a:xfrm>
            <a:off x="1454150" y="5211763"/>
            <a:ext cx="5907088" cy="228600"/>
          </a:xfrm>
        </p:spPr>
        <p:txBody>
          <a:bodyPr/>
          <a:lstStyle>
            <a:lvl1pPr algn="l">
              <a:defRPr/>
            </a:lvl1pPr>
          </a:lstStyle>
          <a:p>
            <a:pPr>
              <a:defRPr/>
            </a:pPr>
            <a:endParaRPr lang="en-US"/>
          </a:p>
        </p:txBody>
      </p:sp>
      <p:sp>
        <p:nvSpPr>
          <p:cNvPr id="14" name="Slide Number Placeholder 5"/>
          <p:cNvSpPr>
            <a:spLocks noGrp="1"/>
          </p:cNvSpPr>
          <p:nvPr>
            <p:ph type="sldNum" sz="quarter" idx="12"/>
          </p:nvPr>
        </p:nvSpPr>
        <p:spPr>
          <a:xfrm>
            <a:off x="8604250" y="5211763"/>
            <a:ext cx="2112963" cy="228600"/>
          </a:xfrm>
        </p:spPr>
        <p:txBody>
          <a:bodyPr/>
          <a:lstStyle>
            <a:lvl1pPr>
              <a:defRPr/>
            </a:lvl1pPr>
          </a:lstStyle>
          <a:p>
            <a:pPr>
              <a:defRPr/>
            </a:pPr>
            <a:fld id="{AA28AA4B-9D7F-4A83-A507-88BBA0E18259}" type="slidenum">
              <a:rPr lang="en-US"/>
              <a:pPr>
                <a:defRPr/>
              </a:pPr>
              <a:t>‹#›</a:t>
            </a:fld>
            <a:endParaRPr lang="en-US"/>
          </a:p>
        </p:txBody>
      </p:sp>
    </p:spTree>
    <p:extLst>
      <p:ext uri="{BB962C8B-B14F-4D97-AF65-F5344CB8AC3E}">
        <p14:creationId xmlns:p14="http://schemas.microsoft.com/office/powerpoint/2010/main" val="227580639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838542D5-6E35-4FE3-8779-F8C716C0A6E0}" type="datetimeFigureOut">
              <a:rPr lang="en-US"/>
              <a:pPr>
                <a:defRPr/>
              </a:pPr>
              <a:t>1/11/2019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B0AD357-3507-457A-ABD7-E885B666D37D}" type="slidenum">
              <a:rPr lang="en-US"/>
              <a:pPr>
                <a:defRPr/>
              </a:pPr>
              <a:t>‹#›</a:t>
            </a:fld>
            <a:endParaRPr lang="en-US"/>
          </a:p>
        </p:txBody>
      </p:sp>
    </p:spTree>
    <p:extLst>
      <p:ext uri="{BB962C8B-B14F-4D97-AF65-F5344CB8AC3E}">
        <p14:creationId xmlns:p14="http://schemas.microsoft.com/office/powerpoint/2010/main" val="2571850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C41B4A32-73F4-427E-AD2F-E8F2564B7AC2}" type="datetimeFigureOut">
              <a:rPr lang="en-US"/>
              <a:pPr>
                <a:defRPr/>
              </a:pPr>
              <a:t>1/11/2019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FC5C29D-E572-4E26-B9DF-90EE0F8DEFF0}" type="slidenum">
              <a:rPr lang="en-US"/>
              <a:pPr>
                <a:defRPr/>
              </a:pPr>
              <a:t>‹#›</a:t>
            </a:fld>
            <a:endParaRPr lang="en-US"/>
          </a:p>
        </p:txBody>
      </p:sp>
    </p:spTree>
    <p:extLst>
      <p:ext uri="{BB962C8B-B14F-4D97-AF65-F5344CB8AC3E}">
        <p14:creationId xmlns:p14="http://schemas.microsoft.com/office/powerpoint/2010/main" val="25709229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C89C9227-BB47-435A-804C-D9AF2902C3D4}" type="datetimeFigureOut">
              <a:rPr lang="en-US"/>
              <a:pPr>
                <a:defRPr/>
              </a:pPr>
              <a:t>1/11/2019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5E2EEF4-4D87-4223-9C47-61E4CC08BA5C}" type="slidenum">
              <a:rPr lang="en-US"/>
              <a:pPr>
                <a:defRPr/>
              </a:pPr>
              <a:t>‹#›</a:t>
            </a:fld>
            <a:endParaRPr lang="en-US"/>
          </a:p>
        </p:txBody>
      </p:sp>
    </p:spTree>
    <p:extLst>
      <p:ext uri="{BB962C8B-B14F-4D97-AF65-F5344CB8AC3E}">
        <p14:creationId xmlns:p14="http://schemas.microsoft.com/office/powerpoint/2010/main" val="19016081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2C7124D-D584-4ECD-B1AE-E22DCF57E53A}" type="datetimeFigureOut">
              <a:rPr lang="en-US"/>
              <a:pPr>
                <a:defRPr/>
              </a:pPr>
              <a:t>1/11/2019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152B312-DB54-4A5C-967D-99377C5425CE}" type="slidenum">
              <a:rPr lang="en-US"/>
              <a:pPr>
                <a:defRPr/>
              </a:pPr>
              <a:t>‹#›</a:t>
            </a:fld>
            <a:endParaRPr lang="en-US"/>
          </a:p>
        </p:txBody>
      </p:sp>
    </p:spTree>
    <p:extLst>
      <p:ext uri="{BB962C8B-B14F-4D97-AF65-F5344CB8AC3E}">
        <p14:creationId xmlns:p14="http://schemas.microsoft.com/office/powerpoint/2010/main" val="3898961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79425" y="6453188"/>
            <a:ext cx="11088688" cy="0"/>
          </a:xfrm>
          <a:prstGeom prst="line">
            <a:avLst/>
          </a:prstGeom>
          <a:ln w="19050">
            <a:solidFill>
              <a:srgbClr val="FF0066"/>
            </a:solidFill>
          </a:ln>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
        <p:nvSpPr>
          <p:cNvPr id="2" name="Title 1"/>
          <p:cNvSpPr>
            <a:spLocks noGrp="1"/>
          </p:cNvSpPr>
          <p:nvPr>
            <p:ph type="title"/>
          </p:nvPr>
        </p:nvSpPr>
        <p:spPr>
          <a:xfrm>
            <a:off x="845127" y="365760"/>
            <a:ext cx="10515600" cy="758984"/>
          </a:xfrm>
        </p:spPr>
        <p:txBody>
          <a:bodyPr>
            <a:normAutofit/>
          </a:bodyPr>
          <a:lstStyle>
            <a:lvl1pPr>
              <a:defRPr sz="3600">
                <a:solidFill>
                  <a:srgbClr val="C00000"/>
                </a:solidFill>
                <a:latin typeface="黑体" panose="02010609060101010101" pitchFamily="49" charset="-122"/>
                <a:ea typeface="黑体" panose="020106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845127" y="1517302"/>
            <a:ext cx="10515600" cy="4662836"/>
          </a:xfrm>
        </p:spPr>
        <p:txBody>
          <a:bodyPr>
            <a:normAutofit/>
          </a:bodyPr>
          <a:lstStyle>
            <a:lvl1pPr marL="228600" indent="-228600">
              <a:buClr>
                <a:schemeClr val="accent2"/>
              </a:buClr>
              <a:buSzPct val="60000"/>
              <a:buFont typeface="Wingdings" panose="05000000000000000000" pitchFamily="2" charset="2"/>
              <a:buChar char="n"/>
              <a:defRPr sz="2800"/>
            </a:lvl1pPr>
            <a:lvl2pPr marL="685800" indent="-228600">
              <a:buClr>
                <a:schemeClr val="accent2"/>
              </a:buClr>
              <a:buSzPct val="50000"/>
              <a:buFont typeface="Wingdings" panose="05000000000000000000" pitchFamily="2" charset="2"/>
              <a:buChar char="u"/>
              <a:defRPr sz="2800"/>
            </a:lvl2pPr>
            <a:lvl3pPr marL="1143000" indent="-228600">
              <a:buClr>
                <a:schemeClr val="accent2"/>
              </a:buClr>
              <a:buSzPct val="60000"/>
              <a:buFont typeface="Wingdings" panose="05000000000000000000" pitchFamily="2" charset="2"/>
              <a:buChar char="n"/>
              <a:defRPr sz="2800"/>
            </a:lvl3pPr>
            <a:lvl4pPr marL="1600200" indent="-228600">
              <a:buClr>
                <a:schemeClr val="accent2"/>
              </a:buClr>
              <a:buSzPct val="60000"/>
              <a:buFont typeface="Wingdings" panose="05000000000000000000" pitchFamily="2" charset="2"/>
              <a:buChar char="n"/>
              <a:defRPr sz="2800"/>
            </a:lvl4pPr>
            <a:lvl5pPr marL="2057400" indent="-228600">
              <a:buClr>
                <a:schemeClr val="accent2"/>
              </a:buClr>
              <a:buSzPct val="60000"/>
              <a:buFont typeface="Wingdings" panose="05000000000000000000" pitchFamily="2" charset="2"/>
              <a:buChar char="n"/>
              <a:defRPr sz="2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12807892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Rectangle 15"/>
          <p:cNvSpPr/>
          <p:nvPr/>
        </p:nvSpPr>
        <p:spPr>
          <a:xfrm>
            <a:off x="246063" y="238125"/>
            <a:ext cx="8531225" cy="63817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14"/>
          <p:cNvSpPr/>
          <p:nvPr/>
        </p:nvSpPr>
        <p:spPr>
          <a:xfrm>
            <a:off x="9020175" y="238125"/>
            <a:ext cx="2925763" cy="6381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1"/>
          <p:cNvSpPr/>
          <p:nvPr/>
        </p:nvSpPr>
        <p:spPr>
          <a:xfrm>
            <a:off x="9158288" y="374650"/>
            <a:ext cx="2651125" cy="610870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zh-CN" altLang="en-US"/>
              <a:t>单击此处编辑母版标题样式</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Date Placeholder 7"/>
          <p:cNvSpPr>
            <a:spLocks noGrp="1"/>
          </p:cNvSpPr>
          <p:nvPr>
            <p:ph type="dt" sz="half" idx="10"/>
          </p:nvPr>
        </p:nvSpPr>
        <p:spPr/>
        <p:txBody>
          <a:bodyPr/>
          <a:lstStyle>
            <a:lvl1pPr>
              <a:defRPr/>
            </a:lvl1pPr>
          </a:lstStyle>
          <a:p>
            <a:pPr>
              <a:defRPr/>
            </a:pPr>
            <a:fld id="{E3130819-7460-47C5-9FA0-AA732DD25A70}" type="datetimeFigureOut">
              <a:rPr lang="en-US"/>
              <a:pPr>
                <a:defRPr/>
              </a:pPr>
              <a:t>1/11/2019</a:t>
            </a:fld>
            <a:endParaRPr lang="en-US"/>
          </a:p>
        </p:txBody>
      </p:sp>
      <p:sp>
        <p:nvSpPr>
          <p:cNvPr id="9" name="Footer Placeholder 8"/>
          <p:cNvSpPr>
            <a:spLocks noGrp="1"/>
          </p:cNvSpPr>
          <p:nvPr>
            <p:ph type="ftr" sz="quarter" idx="11"/>
          </p:nvPr>
        </p:nvSpPr>
        <p:spPr/>
        <p:txBody>
          <a:bodyPr/>
          <a:lstStyle>
            <a:lvl1pPr algn="r">
              <a:defRPr/>
            </a:lvl1pPr>
          </a:lstStyle>
          <a:p>
            <a:pPr>
              <a:defRPr/>
            </a:pPr>
            <a:endParaRPr lang="en-US"/>
          </a:p>
        </p:txBody>
      </p:sp>
      <p:sp>
        <p:nvSpPr>
          <p:cNvPr id="10" name="Slide Number Placeholder 10"/>
          <p:cNvSpPr>
            <a:spLocks noGrp="1"/>
          </p:cNvSpPr>
          <p:nvPr>
            <p:ph type="sldNum" sz="quarter" idx="12"/>
          </p:nvPr>
        </p:nvSpPr>
        <p:spPr>
          <a:xfrm>
            <a:off x="10393363" y="6223000"/>
            <a:ext cx="1463675" cy="274638"/>
          </a:xfrm>
        </p:spPr>
        <p:txBody>
          <a:bodyPr/>
          <a:lstStyle>
            <a:lvl1pPr>
              <a:defRPr>
                <a:solidFill>
                  <a:srgbClr val="FFFFFF"/>
                </a:solidFill>
              </a:defRPr>
            </a:lvl1pPr>
          </a:lstStyle>
          <a:p>
            <a:pPr>
              <a:defRPr/>
            </a:pPr>
            <a:fld id="{B777F1A4-9DE2-45D6-B95B-3413F257D802}" type="slidenum">
              <a:rPr lang="en-US"/>
              <a:pPr>
                <a:defRPr/>
              </a:pPr>
              <a:t>‹#›</a:t>
            </a:fld>
            <a:endParaRPr lang="en-US"/>
          </a:p>
        </p:txBody>
      </p:sp>
    </p:spTree>
    <p:extLst>
      <p:ext uri="{BB962C8B-B14F-4D97-AF65-F5344CB8AC3E}">
        <p14:creationId xmlns:p14="http://schemas.microsoft.com/office/powerpoint/2010/main" val="8044579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Rectangle 13"/>
          <p:cNvSpPr/>
          <p:nvPr/>
        </p:nvSpPr>
        <p:spPr>
          <a:xfrm>
            <a:off x="9020175" y="238125"/>
            <a:ext cx="2925763" cy="6381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9"/>
          <p:cNvSpPr/>
          <p:nvPr/>
        </p:nvSpPr>
        <p:spPr>
          <a:xfrm>
            <a:off x="9158288" y="374650"/>
            <a:ext cx="2651125" cy="610870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pPr>
              <a:defRPr/>
            </a:pPr>
            <a:fld id="{9581C684-34CB-4B74-A4DD-38D6D41430ED}" type="datetimeFigureOut">
              <a:rPr lang="en-US"/>
              <a:pPr>
                <a:defRPr/>
              </a:pPr>
              <a:t>1/11/2019</a:t>
            </a:fld>
            <a:endParaRPr lang="en-US"/>
          </a:p>
        </p:txBody>
      </p:sp>
      <p:sp>
        <p:nvSpPr>
          <p:cNvPr id="8" name="Footer Placeholder 5"/>
          <p:cNvSpPr>
            <a:spLocks noGrp="1"/>
          </p:cNvSpPr>
          <p:nvPr>
            <p:ph type="ftr" sz="quarter" idx="11"/>
          </p:nvPr>
        </p:nvSpPr>
        <p:spPr/>
        <p:txBody>
          <a:bodyPr/>
          <a:lstStyle>
            <a:lvl1pPr marL="0" algn="r" defTabSz="914400" rtl="0" eaLnBrk="1" latinLnBrk="0" hangingPunct="1">
              <a:defRPr lang="en-US" sz="1000" kern="1200">
                <a:solidFill>
                  <a:srgbClr val="FFFFFF"/>
                </a:solidFill>
                <a:effectLst>
                  <a:outerShdw blurRad="12700" dist="6350" dir="2700000" algn="tl" rotWithShape="0">
                    <a:prstClr val="black">
                      <a:alpha val="40000"/>
                    </a:prstClr>
                  </a:outerShdw>
                </a:effectLst>
                <a:latin typeface="+mn-lt"/>
                <a:ea typeface="+mn-ea"/>
                <a:cs typeface="+mn-cs"/>
              </a:defRPr>
            </a:lvl1pPr>
          </a:lstStyle>
          <a:p>
            <a:pPr>
              <a:defRPr/>
            </a:pPr>
            <a:endParaRPr/>
          </a:p>
        </p:txBody>
      </p:sp>
      <p:sp>
        <p:nvSpPr>
          <p:cNvPr id="9" name="Slide Number Placeholder 6"/>
          <p:cNvSpPr>
            <a:spLocks noGrp="1"/>
          </p:cNvSpPr>
          <p:nvPr>
            <p:ph type="sldNum" sz="quarter" idx="12"/>
          </p:nvPr>
        </p:nvSpPr>
        <p:spPr>
          <a:xfrm>
            <a:off x="10396538" y="6227763"/>
            <a:ext cx="1463675" cy="273050"/>
          </a:xfrm>
        </p:spPr>
        <p:txBody>
          <a:bodyPr/>
          <a:lstStyle>
            <a:lvl1pPr>
              <a:defRPr>
                <a:solidFill>
                  <a:srgbClr val="FFFFFF"/>
                </a:solidFill>
              </a:defRPr>
            </a:lvl1pPr>
          </a:lstStyle>
          <a:p>
            <a:pPr>
              <a:defRPr/>
            </a:pPr>
            <a:fld id="{A62BACB5-83FE-4FFC-A5C2-74E294D1BB4A}" type="slidenum">
              <a:rPr lang="en-US"/>
              <a:pPr>
                <a:defRPr/>
              </a:pPr>
              <a:t>‹#›</a:t>
            </a:fld>
            <a:endParaRPr lang="en-US"/>
          </a:p>
        </p:txBody>
      </p:sp>
    </p:spTree>
    <p:extLst>
      <p:ext uri="{BB962C8B-B14F-4D97-AF65-F5344CB8AC3E}">
        <p14:creationId xmlns:p14="http://schemas.microsoft.com/office/powerpoint/2010/main" val="41910896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F128EE0A-7D9A-4FF3-BE24-3177E43AE3A5}" type="datetimeFigureOut">
              <a:rPr lang="en-US"/>
              <a:pPr>
                <a:defRPr/>
              </a:pPr>
              <a:t>1/11/2019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41C75CE-C92F-4F96-A09C-6A9A38CDEA47}" type="slidenum">
              <a:rPr lang="en-US"/>
              <a:pPr>
                <a:defRPr/>
              </a:pPr>
              <a:t>‹#›</a:t>
            </a:fld>
            <a:endParaRPr lang="en-US"/>
          </a:p>
        </p:txBody>
      </p:sp>
    </p:spTree>
    <p:extLst>
      <p:ext uri="{BB962C8B-B14F-4D97-AF65-F5344CB8AC3E}">
        <p14:creationId xmlns:p14="http://schemas.microsoft.com/office/powerpoint/2010/main" val="1942689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45F55C27-FC58-4301-9664-F92FBEE13319}" type="datetimeFigureOut">
              <a:rPr lang="en-US"/>
              <a:pPr>
                <a:defRPr/>
              </a:pPr>
              <a:t>1/11/2019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E323D1-B128-4F4E-9E4D-5098F69D608F}" type="slidenum">
              <a:rPr lang="en-US"/>
              <a:pPr>
                <a:defRPr/>
              </a:pPr>
              <a:t>‹#›</a:t>
            </a:fld>
            <a:endParaRPr lang="en-US"/>
          </a:p>
        </p:txBody>
      </p:sp>
    </p:spTree>
    <p:extLst>
      <p:ext uri="{BB962C8B-B14F-4D97-AF65-F5344CB8AC3E}">
        <p14:creationId xmlns:p14="http://schemas.microsoft.com/office/powerpoint/2010/main" val="4124471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59D8B22B-7679-43DA-A063-7603640328F7}" type="slidenum">
              <a:rPr lang="zh-CN" altLang="zh-CN"/>
              <a:pPr>
                <a:defRPr/>
              </a:pPr>
              <a:t>‹#›</a:t>
            </a:fld>
            <a:endParaRPr lang="zh-CN" altLang="zh-CN"/>
          </a:p>
        </p:txBody>
      </p:sp>
    </p:spTree>
    <p:extLst>
      <p:ext uri="{BB962C8B-B14F-4D97-AF65-F5344CB8AC3E}">
        <p14:creationId xmlns:p14="http://schemas.microsoft.com/office/powerpoint/2010/main" val="871836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9C5B4DB5-AB0C-416B-A497-94387338E13D}" type="slidenum">
              <a:rPr lang="zh-CN" altLang="zh-CN"/>
              <a:pPr>
                <a:defRPr/>
              </a:pPr>
              <a:t>‹#›</a:t>
            </a:fld>
            <a:endParaRPr lang="zh-CN" altLang="zh-CN"/>
          </a:p>
        </p:txBody>
      </p:sp>
    </p:spTree>
    <p:extLst>
      <p:ext uri="{BB962C8B-B14F-4D97-AF65-F5344CB8AC3E}">
        <p14:creationId xmlns:p14="http://schemas.microsoft.com/office/powerpoint/2010/main" val="836213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
        <p:nvSpPr>
          <p:cNvPr id="7" name="Date Placeholder 3"/>
          <p:cNvSpPr>
            <a:spLocks noGrp="1"/>
          </p:cNvSpPr>
          <p:nvPr>
            <p:ph type="dt" sz="half" idx="10"/>
          </p:nvPr>
        </p:nvSpPr>
        <p:spPr/>
        <p:txBody>
          <a:bodyPr/>
          <a:lstStyle>
            <a:lvl1pPr>
              <a:defRPr/>
            </a:lvl1pPr>
          </a:lstStyle>
          <a:p>
            <a:pPr>
              <a:defRPr/>
            </a:pPr>
            <a:endParaRPr lang="zh-CN" altLang="zh-CN"/>
          </a:p>
        </p:txBody>
      </p:sp>
      <p:sp>
        <p:nvSpPr>
          <p:cNvPr id="8" name="Footer Placeholder 4"/>
          <p:cNvSpPr>
            <a:spLocks noGrp="1"/>
          </p:cNvSpPr>
          <p:nvPr>
            <p:ph type="ftr" sz="quarter" idx="11"/>
          </p:nvPr>
        </p:nvSpPr>
        <p:spPr/>
        <p:txBody>
          <a:bodyPr/>
          <a:lstStyle>
            <a:lvl1pPr>
              <a:defRPr/>
            </a:lvl1pPr>
          </a:lstStyle>
          <a:p>
            <a:pPr>
              <a:defRPr/>
            </a:pPr>
            <a:endParaRPr lang="zh-CN" altLang="zh-CN"/>
          </a:p>
        </p:txBody>
      </p:sp>
      <p:sp>
        <p:nvSpPr>
          <p:cNvPr id="9" name="Slide Number Placeholder 5"/>
          <p:cNvSpPr>
            <a:spLocks noGrp="1"/>
          </p:cNvSpPr>
          <p:nvPr>
            <p:ph type="sldNum" sz="quarter" idx="12"/>
          </p:nvPr>
        </p:nvSpPr>
        <p:spPr/>
        <p:txBody>
          <a:bodyPr/>
          <a:lstStyle>
            <a:lvl1pPr>
              <a:defRPr/>
            </a:lvl1pPr>
          </a:lstStyle>
          <a:p>
            <a:pPr>
              <a:defRPr/>
            </a:pPr>
            <a:fld id="{5FD87A19-5E95-437A-A077-5F41F019B100}" type="slidenum">
              <a:rPr lang="zh-CN" altLang="zh-CN"/>
              <a:pPr>
                <a:defRPr/>
              </a:pPr>
              <a:t>‹#›</a:t>
            </a:fld>
            <a:endParaRPr lang="zh-CN" altLang="zh-CN"/>
          </a:p>
        </p:txBody>
      </p:sp>
    </p:spTree>
    <p:extLst>
      <p:ext uri="{BB962C8B-B14F-4D97-AF65-F5344CB8AC3E}">
        <p14:creationId xmlns:p14="http://schemas.microsoft.com/office/powerpoint/2010/main" val="2534477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endParaRPr lang="zh-CN" altLang="zh-CN"/>
          </a:p>
        </p:txBody>
      </p:sp>
      <p:sp>
        <p:nvSpPr>
          <p:cNvPr id="4" name="Footer Placeholder 4"/>
          <p:cNvSpPr>
            <a:spLocks noGrp="1"/>
          </p:cNvSpPr>
          <p:nvPr>
            <p:ph type="ftr" sz="quarter" idx="11"/>
          </p:nvPr>
        </p:nvSpPr>
        <p:spPr/>
        <p:txBody>
          <a:bodyPr/>
          <a:lstStyle>
            <a:lvl1pPr>
              <a:defRPr/>
            </a:lvl1pPr>
          </a:lstStyle>
          <a:p>
            <a:pPr>
              <a:defRPr/>
            </a:pPr>
            <a:endParaRPr lang="zh-CN" altLang="zh-CN"/>
          </a:p>
        </p:txBody>
      </p:sp>
      <p:sp>
        <p:nvSpPr>
          <p:cNvPr id="5" name="Slide Number Placeholder 5"/>
          <p:cNvSpPr>
            <a:spLocks noGrp="1"/>
          </p:cNvSpPr>
          <p:nvPr>
            <p:ph type="sldNum" sz="quarter" idx="12"/>
          </p:nvPr>
        </p:nvSpPr>
        <p:spPr/>
        <p:txBody>
          <a:bodyPr/>
          <a:lstStyle>
            <a:lvl1pPr>
              <a:defRPr/>
            </a:lvl1pPr>
          </a:lstStyle>
          <a:p>
            <a:pPr>
              <a:defRPr/>
            </a:pPr>
            <a:fld id="{9EE71847-E61B-4656-A338-045731B60137}" type="slidenum">
              <a:rPr lang="zh-CN" altLang="zh-CN"/>
              <a:pPr>
                <a:defRPr/>
              </a:pPr>
              <a:t>‹#›</a:t>
            </a:fld>
            <a:endParaRPr lang="zh-CN" altLang="zh-CN"/>
          </a:p>
        </p:txBody>
      </p:sp>
    </p:spTree>
    <p:extLst>
      <p:ext uri="{BB962C8B-B14F-4D97-AF65-F5344CB8AC3E}">
        <p14:creationId xmlns:p14="http://schemas.microsoft.com/office/powerpoint/2010/main" val="2147632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zh-CN"/>
          </a:p>
        </p:txBody>
      </p:sp>
      <p:sp>
        <p:nvSpPr>
          <p:cNvPr id="3" name="Footer Placeholder 4"/>
          <p:cNvSpPr>
            <a:spLocks noGrp="1"/>
          </p:cNvSpPr>
          <p:nvPr>
            <p:ph type="ftr" sz="quarter" idx="11"/>
          </p:nvPr>
        </p:nvSpPr>
        <p:spPr/>
        <p:txBody>
          <a:bodyPr/>
          <a:lstStyle>
            <a:lvl1pPr>
              <a:defRPr/>
            </a:lvl1pPr>
          </a:lstStyle>
          <a:p>
            <a:pPr>
              <a:defRPr/>
            </a:pPr>
            <a:endParaRPr lang="zh-CN" altLang="zh-CN"/>
          </a:p>
        </p:txBody>
      </p:sp>
      <p:sp>
        <p:nvSpPr>
          <p:cNvPr id="4" name="Slide Number Placeholder 5"/>
          <p:cNvSpPr>
            <a:spLocks noGrp="1"/>
          </p:cNvSpPr>
          <p:nvPr>
            <p:ph type="sldNum" sz="quarter" idx="12"/>
          </p:nvPr>
        </p:nvSpPr>
        <p:spPr/>
        <p:txBody>
          <a:bodyPr/>
          <a:lstStyle>
            <a:lvl1pPr>
              <a:defRPr/>
            </a:lvl1pPr>
          </a:lstStyle>
          <a:p>
            <a:pPr>
              <a:defRPr/>
            </a:pPr>
            <a:fld id="{FF8D8F21-1356-4299-8337-DD0187B27AB0}" type="slidenum">
              <a:rPr lang="zh-CN" altLang="zh-CN"/>
              <a:pPr>
                <a:defRPr/>
              </a:pPr>
              <a:t>‹#›</a:t>
            </a:fld>
            <a:endParaRPr lang="zh-CN" altLang="zh-CN"/>
          </a:p>
        </p:txBody>
      </p:sp>
    </p:spTree>
    <p:extLst>
      <p:ext uri="{BB962C8B-B14F-4D97-AF65-F5344CB8AC3E}">
        <p14:creationId xmlns:p14="http://schemas.microsoft.com/office/powerpoint/2010/main" val="43882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3A4C1953-5865-4F8F-98BB-4D4893263F06}" type="slidenum">
              <a:rPr lang="zh-CN" altLang="zh-CN"/>
              <a:pPr>
                <a:defRPr/>
              </a:pPr>
              <a:t>‹#›</a:t>
            </a:fld>
            <a:endParaRPr lang="zh-CN" altLang="zh-CN"/>
          </a:p>
        </p:txBody>
      </p:sp>
    </p:spTree>
    <p:extLst>
      <p:ext uri="{BB962C8B-B14F-4D97-AF65-F5344CB8AC3E}">
        <p14:creationId xmlns:p14="http://schemas.microsoft.com/office/powerpoint/2010/main" val="260064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90E3FBCF-12A3-473D-B33C-D072E546175B}" type="slidenum">
              <a:rPr lang="zh-CN" altLang="zh-CN"/>
              <a:pPr>
                <a:defRPr/>
              </a:pPr>
              <a:t>‹#›</a:t>
            </a:fld>
            <a:endParaRPr lang="zh-CN" altLang="zh-CN"/>
          </a:p>
        </p:txBody>
      </p:sp>
    </p:spTree>
    <p:extLst>
      <p:ext uri="{BB962C8B-B14F-4D97-AF65-F5344CB8AC3E}">
        <p14:creationId xmlns:p14="http://schemas.microsoft.com/office/powerpoint/2010/main" val="93823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4455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844550" y="1828800"/>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pPr>
              <a:defRPr/>
            </a:pPr>
            <a:endParaRPr lang="zh-CN"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pPr>
              <a:defRPr/>
            </a:pPr>
            <a:endParaRPr lang="zh-CN" altLang="zh-CN"/>
          </a:p>
        </p:txBody>
      </p:sp>
      <p:sp>
        <p:nvSpPr>
          <p:cNvPr id="6" name="Slide Number Placeholder 5"/>
          <p:cNvSpPr>
            <a:spLocks noGrp="1"/>
          </p:cNvSpPr>
          <p:nvPr>
            <p:ph type="sldNum" sz="quarter" idx="4"/>
          </p:nvPr>
        </p:nvSpPr>
        <p:spPr>
          <a:xfrm>
            <a:off x="8616950"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pPr>
              <a:defRPr/>
            </a:pPr>
            <a:fld id="{C3682B9C-C314-46BB-B72D-CD3629F4E7A1}"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sldLayoutIdLst>
    <p:sldLayoutId id="2147484498" r:id="rId1"/>
    <p:sldLayoutId id="2147484499" r:id="rId2"/>
    <p:sldLayoutId id="2147484482" r:id="rId3"/>
    <p:sldLayoutId id="2147484483" r:id="rId4"/>
    <p:sldLayoutId id="2147484484" r:id="rId5"/>
    <p:sldLayoutId id="2147484485" r:id="rId6"/>
    <p:sldLayoutId id="2147484486" r:id="rId7"/>
    <p:sldLayoutId id="2147484487" r:id="rId8"/>
    <p:sldLayoutId id="2147484488" r:id="rId9"/>
    <p:sldLayoutId id="2147484489" r:id="rId10"/>
    <p:sldLayoutId id="2147484490" r:id="rId11"/>
    <p:sldLayoutId id="2147484504" r:id="rId12"/>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Wingdings 2" panose="05020102010507070707" pitchFamily="18" charset="2"/>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Wingdings 2" panose="05020102010507070707" pitchFamily="18" charset="2"/>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Wingdings 2" panose="05020102010507070707" pitchFamily="18" charset="2"/>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Wingdings 2" panose="05020102010507070707" pitchFamily="18" charset="2"/>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Wingdings 2" panose="05020102010507070707" pitchFamily="18" charset="2"/>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053" name="Title Placeholder 1"/>
          <p:cNvSpPr>
            <a:spLocks noGrp="1"/>
          </p:cNvSpPr>
          <p:nvPr>
            <p:ph type="title"/>
          </p:nvPr>
        </p:nvSpPr>
        <p:spPr bwMode="auto">
          <a:xfrm>
            <a:off x="1066800" y="642938"/>
            <a:ext cx="10058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2054" name="Text Placeholder 2"/>
          <p:cNvSpPr>
            <a:spLocks noGrp="1"/>
          </p:cNvSpPr>
          <p:nvPr>
            <p:ph type="body" idx="1"/>
          </p:nvPr>
        </p:nvSpPr>
        <p:spPr bwMode="auto">
          <a:xfrm>
            <a:off x="1066800" y="2103438"/>
            <a:ext cx="10058400" cy="393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274638" y="6307138"/>
            <a:ext cx="2743200" cy="274637"/>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pPr>
              <a:defRPr/>
            </a:pPr>
            <a:fld id="{66028B02-9407-403E-8BE1-15E7C08A362F}" type="datetimeFigureOut">
              <a:rPr lang="en-US"/>
              <a:pPr>
                <a:defRPr/>
              </a:pPr>
              <a:t>1/11/2019</a:t>
            </a:fld>
            <a:endParaRPr lang="en-US"/>
          </a:p>
        </p:txBody>
      </p:sp>
      <p:sp>
        <p:nvSpPr>
          <p:cNvPr id="5" name="Footer Placeholder 4"/>
          <p:cNvSpPr>
            <a:spLocks noGrp="1"/>
          </p:cNvSpPr>
          <p:nvPr>
            <p:ph type="ftr" sz="quarter" idx="3"/>
          </p:nvPr>
        </p:nvSpPr>
        <p:spPr>
          <a:xfrm>
            <a:off x="3489325" y="6307138"/>
            <a:ext cx="5213350" cy="274637"/>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pPr>
              <a:defRPr/>
            </a:pPr>
            <a:endParaRPr lang="en-US"/>
          </a:p>
        </p:txBody>
      </p:sp>
      <p:sp>
        <p:nvSpPr>
          <p:cNvPr id="6" name="Slide Number Placeholder 5"/>
          <p:cNvSpPr>
            <a:spLocks noGrp="1"/>
          </p:cNvSpPr>
          <p:nvPr>
            <p:ph type="sldNum" sz="quarter" idx="4"/>
          </p:nvPr>
        </p:nvSpPr>
        <p:spPr>
          <a:xfrm>
            <a:off x="10469563" y="6307138"/>
            <a:ext cx="1463675" cy="274637"/>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a:defRPr/>
            </a:pPr>
            <a:fld id="{4CF1D1EC-F172-456D-9C4B-4F638A09574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500" r:id="rId1"/>
    <p:sldLayoutId id="2147484491" r:id="rId2"/>
    <p:sldLayoutId id="2147484501" r:id="rId3"/>
    <p:sldLayoutId id="2147484492" r:id="rId4"/>
    <p:sldLayoutId id="2147484493" r:id="rId5"/>
    <p:sldLayoutId id="2147484494" r:id="rId6"/>
    <p:sldLayoutId id="2147484495" r:id="rId7"/>
    <p:sldLayoutId id="2147484502" r:id="rId8"/>
    <p:sldLayoutId id="2147484503" r:id="rId9"/>
    <p:sldLayoutId id="2147484496" r:id="rId10"/>
    <p:sldLayoutId id="2147484497" r:id="rId11"/>
  </p:sldLayoutIdLst>
  <p:hf sldNum="0" hdr="0" ftr="0" dt="0"/>
  <p:txStyles>
    <p:titleStyle>
      <a:lvl1pPr algn="l" rtl="0" eaLnBrk="0" fontAlgn="base" hangingPunct="0">
        <a:lnSpc>
          <a:spcPct val="90000"/>
        </a:lnSpc>
        <a:spcBef>
          <a:spcPct val="0"/>
        </a:spcBef>
        <a:spcAft>
          <a:spcPct val="0"/>
        </a:spcAft>
        <a:defRPr lang="en-US" sz="4800" kern="1200" dirty="0">
          <a:solidFill>
            <a:srgbClr val="262626"/>
          </a:solidFill>
          <a:latin typeface="+mj-lt"/>
          <a:ea typeface="+mn-ea"/>
          <a:cs typeface="+mn-cs"/>
        </a:defRPr>
      </a:lvl1pPr>
      <a:lvl2pPr algn="l" rtl="0" eaLnBrk="0" fontAlgn="base" hangingPunct="0">
        <a:lnSpc>
          <a:spcPct val="90000"/>
        </a:lnSpc>
        <a:spcBef>
          <a:spcPct val="0"/>
        </a:spcBef>
        <a:spcAft>
          <a:spcPct val="0"/>
        </a:spcAft>
        <a:defRPr sz="4800">
          <a:solidFill>
            <a:srgbClr val="262626"/>
          </a:solidFill>
          <a:latin typeface="Century Gothic"/>
          <a:ea typeface="宋体" panose="02010600030101010101" pitchFamily="2" charset="-122"/>
        </a:defRPr>
      </a:lvl2pPr>
      <a:lvl3pPr algn="l" rtl="0" eaLnBrk="0" fontAlgn="base" hangingPunct="0">
        <a:lnSpc>
          <a:spcPct val="90000"/>
        </a:lnSpc>
        <a:spcBef>
          <a:spcPct val="0"/>
        </a:spcBef>
        <a:spcAft>
          <a:spcPct val="0"/>
        </a:spcAft>
        <a:defRPr sz="4800">
          <a:solidFill>
            <a:srgbClr val="262626"/>
          </a:solidFill>
          <a:latin typeface="Century Gothic"/>
          <a:ea typeface="宋体" panose="02010600030101010101" pitchFamily="2" charset="-122"/>
        </a:defRPr>
      </a:lvl3pPr>
      <a:lvl4pPr algn="l" rtl="0" eaLnBrk="0" fontAlgn="base" hangingPunct="0">
        <a:lnSpc>
          <a:spcPct val="90000"/>
        </a:lnSpc>
        <a:spcBef>
          <a:spcPct val="0"/>
        </a:spcBef>
        <a:spcAft>
          <a:spcPct val="0"/>
        </a:spcAft>
        <a:defRPr sz="4800">
          <a:solidFill>
            <a:srgbClr val="262626"/>
          </a:solidFill>
          <a:latin typeface="Century Gothic"/>
          <a:ea typeface="宋体" panose="02010600030101010101" pitchFamily="2" charset="-122"/>
        </a:defRPr>
      </a:lvl4pPr>
      <a:lvl5pPr algn="l" rtl="0" eaLnBrk="0" fontAlgn="base" hangingPunct="0">
        <a:lnSpc>
          <a:spcPct val="90000"/>
        </a:lnSpc>
        <a:spcBef>
          <a:spcPct val="0"/>
        </a:spcBef>
        <a:spcAft>
          <a:spcPct val="0"/>
        </a:spcAft>
        <a:defRPr sz="4800">
          <a:solidFill>
            <a:srgbClr val="262626"/>
          </a:solidFill>
          <a:latin typeface="Century Gothic"/>
          <a:ea typeface="宋体" panose="02010600030101010101" pitchFamily="2" charset="-122"/>
        </a:defRPr>
      </a:lvl5pPr>
      <a:lvl6pPr marL="457200" algn="l" rtl="0" fontAlgn="base">
        <a:lnSpc>
          <a:spcPct val="90000"/>
        </a:lnSpc>
        <a:spcBef>
          <a:spcPct val="0"/>
        </a:spcBef>
        <a:spcAft>
          <a:spcPct val="0"/>
        </a:spcAft>
        <a:defRPr sz="4800">
          <a:solidFill>
            <a:srgbClr val="262626"/>
          </a:solidFill>
          <a:latin typeface="Century Gothic"/>
          <a:ea typeface="宋体" panose="02010600030101010101" pitchFamily="2" charset="-122"/>
        </a:defRPr>
      </a:lvl6pPr>
      <a:lvl7pPr marL="914400" algn="l" rtl="0" fontAlgn="base">
        <a:lnSpc>
          <a:spcPct val="90000"/>
        </a:lnSpc>
        <a:spcBef>
          <a:spcPct val="0"/>
        </a:spcBef>
        <a:spcAft>
          <a:spcPct val="0"/>
        </a:spcAft>
        <a:defRPr sz="4800">
          <a:solidFill>
            <a:srgbClr val="262626"/>
          </a:solidFill>
          <a:latin typeface="Century Gothic"/>
          <a:ea typeface="宋体" panose="02010600030101010101" pitchFamily="2" charset="-122"/>
        </a:defRPr>
      </a:lvl7pPr>
      <a:lvl8pPr marL="1371600" algn="l" rtl="0" fontAlgn="base">
        <a:lnSpc>
          <a:spcPct val="90000"/>
        </a:lnSpc>
        <a:spcBef>
          <a:spcPct val="0"/>
        </a:spcBef>
        <a:spcAft>
          <a:spcPct val="0"/>
        </a:spcAft>
        <a:defRPr sz="4800">
          <a:solidFill>
            <a:srgbClr val="262626"/>
          </a:solidFill>
          <a:latin typeface="Century Gothic"/>
          <a:ea typeface="宋体" panose="02010600030101010101" pitchFamily="2" charset="-122"/>
        </a:defRPr>
      </a:lvl8pPr>
      <a:lvl9pPr marL="1828800" algn="l" rtl="0" fontAlgn="base">
        <a:lnSpc>
          <a:spcPct val="90000"/>
        </a:lnSpc>
        <a:spcBef>
          <a:spcPct val="0"/>
        </a:spcBef>
        <a:spcAft>
          <a:spcPct val="0"/>
        </a:spcAft>
        <a:defRPr sz="4800">
          <a:solidFill>
            <a:srgbClr val="262626"/>
          </a:solidFill>
          <a:latin typeface="Century Gothic"/>
          <a:ea typeface="宋体" panose="02010600030101010101" pitchFamily="2" charset="-122"/>
        </a:defRPr>
      </a:lvl9pPr>
    </p:titleStyle>
    <p:bodyStyle>
      <a:lvl1pPr marL="182563" indent="-182563" algn="l" rtl="0" eaLnBrk="0" fontAlgn="base" hangingPunct="0">
        <a:spcBef>
          <a:spcPts val="900"/>
        </a:spcBef>
        <a:spcAft>
          <a:spcPct val="0"/>
        </a:spcAft>
        <a:buClr>
          <a:srgbClr val="262626"/>
        </a:buClr>
        <a:buFont typeface="Garamond" panose="02020404030301010803" pitchFamily="18" charset="0"/>
        <a:buChar char="◦"/>
        <a:defRPr kern="1200">
          <a:solidFill>
            <a:schemeClr val="tx1"/>
          </a:solidFill>
          <a:latin typeface="+mn-lt"/>
          <a:ea typeface="+mn-ea"/>
          <a:cs typeface="+mn-cs"/>
        </a:defRPr>
      </a:lvl1pPr>
      <a:lvl2pPr marL="457200" indent="-182563" algn="l" rtl="0" eaLnBrk="0" fontAlgn="base" hangingPunct="0">
        <a:spcBef>
          <a:spcPts val="500"/>
        </a:spcBef>
        <a:spcAft>
          <a:spcPct val="0"/>
        </a:spcAft>
        <a:buClr>
          <a:srgbClr val="262626"/>
        </a:buClr>
        <a:buFont typeface="Garamond" panose="02020404030301010803" pitchFamily="18" charset="0"/>
        <a:buChar char="◦"/>
        <a:defRPr sz="1600" kern="1200">
          <a:solidFill>
            <a:schemeClr val="tx1"/>
          </a:solidFill>
          <a:latin typeface="+mn-lt"/>
          <a:ea typeface="+mn-ea"/>
          <a:cs typeface="+mn-cs"/>
        </a:defRPr>
      </a:lvl2pPr>
      <a:lvl3pPr marL="730250" indent="-182563" algn="l" rtl="0" eaLnBrk="0" fontAlgn="base" hangingPunct="0">
        <a:spcBef>
          <a:spcPts val="500"/>
        </a:spcBef>
        <a:spcAft>
          <a:spcPct val="0"/>
        </a:spcAft>
        <a:buClr>
          <a:srgbClr val="262626"/>
        </a:buClr>
        <a:buFont typeface="Garamond" panose="02020404030301010803" pitchFamily="18" charset="0"/>
        <a:buChar char="◦"/>
        <a:defRPr sz="1400" kern="1200">
          <a:solidFill>
            <a:schemeClr val="tx1"/>
          </a:solidFill>
          <a:latin typeface="+mn-lt"/>
          <a:ea typeface="+mn-ea"/>
          <a:cs typeface="+mn-cs"/>
        </a:defRPr>
      </a:lvl3pPr>
      <a:lvl4pPr marL="1004888" indent="-182563" algn="l" rtl="0" eaLnBrk="0" fontAlgn="base" hangingPunct="0">
        <a:spcBef>
          <a:spcPts val="500"/>
        </a:spcBef>
        <a:spcAft>
          <a:spcPct val="0"/>
        </a:spcAft>
        <a:buClr>
          <a:srgbClr val="262626"/>
        </a:buClr>
        <a:buFont typeface="Garamond" panose="02020404030301010803" pitchFamily="18" charset="0"/>
        <a:buChar char="◦"/>
        <a:defRPr sz="1400" kern="1200">
          <a:solidFill>
            <a:schemeClr val="tx1"/>
          </a:solidFill>
          <a:latin typeface="+mn-lt"/>
          <a:ea typeface="+mn-ea"/>
          <a:cs typeface="+mn-cs"/>
        </a:defRPr>
      </a:lvl4pPr>
      <a:lvl5pPr marL="1279525" indent="-182563" algn="l" rtl="0" eaLnBrk="0" fontAlgn="base" hangingPunct="0">
        <a:spcBef>
          <a:spcPts val="500"/>
        </a:spcBef>
        <a:spcAft>
          <a:spcPct val="0"/>
        </a:spcAft>
        <a:buClr>
          <a:srgbClr val="262626"/>
        </a:buClr>
        <a:buFont typeface="Garamond" panose="02020404030301010803"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type="subTitle" idx="1"/>
          </p:nvPr>
        </p:nvSpPr>
        <p:spPr>
          <a:xfrm>
            <a:off x="1487488" y="3940175"/>
            <a:ext cx="6480720" cy="1655763"/>
          </a:xfrm>
        </p:spPr>
        <p:txBody>
          <a:bodyPr rtlCol="0">
            <a:normAutofit/>
          </a:bodyPr>
          <a:lstStyle/>
          <a:p>
            <a:pPr eaLnBrk="1" fontAlgn="auto" hangingPunct="1">
              <a:spcAft>
                <a:spcPts val="0"/>
              </a:spcAft>
              <a:defRPr/>
            </a:pPr>
            <a:r>
              <a:rPr lang="en-US" altLang="zh-CN" sz="4000" b="1" dirty="0">
                <a:solidFill>
                  <a:srgbClr val="FF9900"/>
                </a:solidFill>
                <a:effectLst>
                  <a:outerShdw blurRad="38100" dist="38100" dir="2700000" algn="tl">
                    <a:srgbClr val="C0C0C0"/>
                  </a:outerShdw>
                </a:effectLst>
                <a:ea typeface="方正流行体简体" pitchFamily="1" charset="-122"/>
              </a:rPr>
              <a:t>C++</a:t>
            </a:r>
            <a:r>
              <a:rPr lang="zh-CN" altLang="en-US" sz="4000" b="1" dirty="0">
                <a:solidFill>
                  <a:srgbClr val="FF9900"/>
                </a:solidFill>
                <a:effectLst>
                  <a:outerShdw blurRad="38100" dist="38100" dir="2700000" algn="tl">
                    <a:srgbClr val="C0C0C0"/>
                  </a:outerShdw>
                </a:effectLst>
                <a:ea typeface="方正流行体简体" pitchFamily="1" charset="-122"/>
              </a:rPr>
              <a:t>程序设计（</a:t>
            </a:r>
            <a:r>
              <a:rPr lang="en-US" altLang="zh-CN" sz="4000" b="1" dirty="0">
                <a:solidFill>
                  <a:srgbClr val="FF9900"/>
                </a:solidFill>
                <a:effectLst>
                  <a:outerShdw blurRad="38100" dist="38100" dir="2700000" algn="tl">
                    <a:srgbClr val="C0C0C0"/>
                  </a:outerShdw>
                </a:effectLst>
                <a:ea typeface="方正流行体简体" pitchFamily="1" charset="-122"/>
              </a:rPr>
              <a:t>8</a:t>
            </a:r>
            <a:r>
              <a:rPr lang="zh-CN" altLang="en-US" sz="4000" b="1" dirty="0">
                <a:solidFill>
                  <a:srgbClr val="FF9900"/>
                </a:solidFill>
                <a:effectLst>
                  <a:outerShdw blurRad="38100" dist="38100" dir="2700000" algn="tl">
                    <a:srgbClr val="C0C0C0"/>
                  </a:outerShdw>
                </a:effectLst>
                <a:ea typeface="方正流行体简体" pitchFamily="1" charset="-122"/>
              </a:rPr>
              <a:t>）</a:t>
            </a:r>
            <a:endParaRPr lang="en-US" altLang="zh-CN" sz="4000" b="1" dirty="0">
              <a:solidFill>
                <a:srgbClr val="FF9900"/>
              </a:solidFill>
              <a:effectLst>
                <a:outerShdw blurRad="38100" dist="38100" dir="2700000" algn="tl">
                  <a:srgbClr val="C0C0C0"/>
                </a:outerShdw>
              </a:effectLst>
              <a:ea typeface="方正流行体简体" pitchFamily="1" charset="-122"/>
            </a:endParaRPr>
          </a:p>
          <a:p>
            <a:pPr eaLnBrk="1" fontAlgn="auto" hangingPunct="1">
              <a:spcAft>
                <a:spcPts val="0"/>
              </a:spcAft>
              <a:defRPr/>
            </a:pPr>
            <a:r>
              <a:rPr lang="zh-CN" altLang="en-US" sz="4000" b="1" dirty="0">
                <a:solidFill>
                  <a:srgbClr val="FF9900"/>
                </a:solidFill>
                <a:effectLst>
                  <a:outerShdw blurRad="38100" dist="38100" dir="2700000" algn="tl">
                    <a:srgbClr val="C0C0C0"/>
                  </a:outerShdw>
                </a:effectLst>
                <a:ea typeface="方正流行体简体" pitchFamily="1" charset="-122"/>
              </a:rPr>
              <a:t>函数</a:t>
            </a:r>
            <a:endParaRPr lang="en-US" altLang="zh-CN" sz="4000" b="1" dirty="0">
              <a:solidFill>
                <a:srgbClr val="FF9900"/>
              </a:solidFill>
              <a:effectLst>
                <a:outerShdw blurRad="38100" dist="38100" dir="2700000" algn="tl">
                  <a:srgbClr val="C0C0C0"/>
                </a:outerShdw>
              </a:effectLst>
              <a:ea typeface="方正流行体简体" pitchFamily="1" charset="-122"/>
            </a:endParaRPr>
          </a:p>
        </p:txBody>
      </p:sp>
      <p:sp>
        <p:nvSpPr>
          <p:cNvPr id="3074" name="Rectangle 2"/>
          <p:cNvSpPr>
            <a:spLocks noGrp="1" noChangeArrowheads="1"/>
          </p:cNvSpPr>
          <p:nvPr>
            <p:ph type="ctrTitle"/>
          </p:nvPr>
        </p:nvSpPr>
        <p:spPr>
          <a:xfrm>
            <a:off x="731838" y="2274888"/>
            <a:ext cx="7416800" cy="1595437"/>
          </a:xfrm>
        </p:spPr>
        <p:txBody>
          <a:bodyPr rtlCol="0"/>
          <a:lstStyle/>
          <a:p>
            <a:pPr algn="l" eaLnBrk="1" fontAlgn="auto" hangingPunct="1">
              <a:spcAft>
                <a:spcPts val="0"/>
              </a:spcAft>
              <a:defRPr/>
            </a:pPr>
            <a:r>
              <a:rPr lang="zh-CN" altLang="zh-CN" dirty="0">
                <a:solidFill>
                  <a:srgbClr val="C00000"/>
                </a:solidFill>
                <a:effectLst>
                  <a:outerShdw blurRad="38100" dist="38100" dir="2700000" algn="tl">
                    <a:srgbClr val="000000">
                      <a:alpha val="43137"/>
                    </a:srgbClr>
                  </a:outerShdw>
                </a:effectLst>
                <a:latin typeface="Adobe 繁黑體 Std B" panose="020B0700000000000000" pitchFamily="34" charset="-128"/>
                <a:ea typeface="Adobe 繁黑體 Std B" panose="020B0700000000000000" pitchFamily="34" charset="-128"/>
              </a:rPr>
              <a:t>挑战</a:t>
            </a:r>
            <a:r>
              <a:rPr lang="zh-CN" altLang="en-US" dirty="0">
                <a:solidFill>
                  <a:srgbClr val="C00000"/>
                </a:solidFill>
                <a:effectLst>
                  <a:outerShdw blurRad="38100" dist="38100" dir="2700000" algn="tl">
                    <a:srgbClr val="000000">
                      <a:alpha val="43137"/>
                    </a:srgbClr>
                  </a:outerShdw>
                </a:effectLst>
                <a:latin typeface="Adobe 繁黑體 Std B" panose="020B0700000000000000" pitchFamily="34" charset="-128"/>
                <a:ea typeface="Adobe 繁黑體 Std B" panose="020B0700000000000000" pitchFamily="34" charset="-128"/>
              </a:rPr>
              <a:t>信息学奥林匹克</a:t>
            </a:r>
            <a:endParaRPr lang="zh-CN" altLang="zh-CN" dirty="0">
              <a:solidFill>
                <a:srgbClr val="C00000"/>
              </a:solidFill>
              <a:effectLst>
                <a:outerShdw blurRad="38100" dist="38100" dir="2700000" algn="tl">
                  <a:srgbClr val="000000">
                    <a:alpha val="43137"/>
                  </a:srgbClr>
                </a:outerShdw>
              </a:effectLst>
              <a:latin typeface="Adobe 繁黑體 Std B" panose="020B0700000000000000" pitchFamily="34" charset="-128"/>
              <a:ea typeface="Adobe 繁黑體 Std B" panose="020B0700000000000000" pitchFamily="34" charset="-128"/>
            </a:endParaRPr>
          </a:p>
        </p:txBody>
      </p:sp>
      <p:pic>
        <p:nvPicPr>
          <p:cNvPr id="1024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72488" y="404813"/>
            <a:ext cx="315277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noGrp="1"/>
          </p:cNvSpPr>
          <p:nvPr>
            <p:ph type="title"/>
          </p:nvPr>
        </p:nvSpPr>
        <p:spPr/>
        <p:txBody>
          <a:bodyPr/>
          <a:lstStyle/>
          <a:p>
            <a:r>
              <a:rPr lang="zh-CN" altLang="en-US" dirty="0"/>
              <a:t>判断质数 </a:t>
            </a:r>
          </a:p>
        </p:txBody>
      </p:sp>
      <p:pic>
        <p:nvPicPr>
          <p:cNvPr id="5" name="内容占位符 4">
            <a:extLst>
              <a:ext uri="{FF2B5EF4-FFF2-40B4-BE49-F238E27FC236}">
                <a16:creationId xmlns:a16="http://schemas.microsoft.com/office/drawing/2014/main" id="{E43770E6-BD09-494E-B0DF-73001F7EE9FD}"/>
              </a:ext>
            </a:extLst>
          </p:cNvPr>
          <p:cNvPicPr>
            <a:picLocks noGrp="1" noChangeAspect="1"/>
          </p:cNvPicPr>
          <p:nvPr>
            <p:ph idx="1"/>
          </p:nvPr>
        </p:nvPicPr>
        <p:blipFill>
          <a:blip r:embed="rId2"/>
          <a:stretch>
            <a:fillRect/>
          </a:stretch>
        </p:blipFill>
        <p:spPr>
          <a:xfrm>
            <a:off x="6342672" y="1196752"/>
            <a:ext cx="5117766" cy="4662488"/>
          </a:xfrm>
          <a:prstGeom prst="rect">
            <a:avLst/>
          </a:prstGeom>
        </p:spPr>
      </p:pic>
      <p:pic>
        <p:nvPicPr>
          <p:cNvPr id="4" name="图片 3">
            <a:extLst>
              <a:ext uri="{FF2B5EF4-FFF2-40B4-BE49-F238E27FC236}">
                <a16:creationId xmlns:a16="http://schemas.microsoft.com/office/drawing/2014/main" id="{E34FBFDF-A4B9-4A75-9E89-916DF0DB8AD8}"/>
              </a:ext>
            </a:extLst>
          </p:cNvPr>
          <p:cNvPicPr>
            <a:picLocks noChangeAspect="1"/>
          </p:cNvPicPr>
          <p:nvPr/>
        </p:nvPicPr>
        <p:blipFill>
          <a:blip r:embed="rId3"/>
          <a:stretch>
            <a:fillRect/>
          </a:stretch>
        </p:blipFill>
        <p:spPr>
          <a:xfrm>
            <a:off x="845127" y="1786322"/>
            <a:ext cx="5175561" cy="3285356"/>
          </a:xfrm>
          <a:prstGeom prst="rect">
            <a:avLst/>
          </a:prstGeom>
        </p:spPr>
      </p:pic>
    </p:spTree>
    <p:extLst>
      <p:ext uri="{BB962C8B-B14F-4D97-AF65-F5344CB8AC3E}">
        <p14:creationId xmlns:p14="http://schemas.microsoft.com/office/powerpoint/2010/main" val="1666019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4708A-3934-4201-B8F5-9BECE84AC9F2}"/>
              </a:ext>
            </a:extLst>
          </p:cNvPr>
          <p:cNvSpPr>
            <a:spLocks noGrp="1"/>
          </p:cNvSpPr>
          <p:nvPr>
            <p:ph type="title"/>
          </p:nvPr>
        </p:nvSpPr>
        <p:spPr/>
        <p:txBody>
          <a:bodyPr/>
          <a:lstStyle/>
          <a:p>
            <a:r>
              <a:rPr lang="zh-CN" altLang="en-US" dirty="0"/>
              <a:t>函数的传值调用</a:t>
            </a:r>
          </a:p>
        </p:txBody>
      </p:sp>
      <p:pic>
        <p:nvPicPr>
          <p:cNvPr id="7" name="内容占位符 6">
            <a:extLst>
              <a:ext uri="{FF2B5EF4-FFF2-40B4-BE49-F238E27FC236}">
                <a16:creationId xmlns:a16="http://schemas.microsoft.com/office/drawing/2014/main" id="{44B0991A-EB81-4BC9-90D2-5C580AC18EE1}"/>
              </a:ext>
            </a:extLst>
          </p:cNvPr>
          <p:cNvPicPr>
            <a:picLocks noGrp="1" noChangeAspect="1"/>
          </p:cNvPicPr>
          <p:nvPr>
            <p:ph idx="1"/>
          </p:nvPr>
        </p:nvPicPr>
        <p:blipFill>
          <a:blip r:embed="rId2"/>
          <a:stretch>
            <a:fillRect/>
          </a:stretch>
        </p:blipFill>
        <p:spPr>
          <a:xfrm>
            <a:off x="1415480" y="1340768"/>
            <a:ext cx="3998749" cy="4662488"/>
          </a:xfrm>
          <a:prstGeom prst="rect">
            <a:avLst/>
          </a:prstGeom>
        </p:spPr>
      </p:pic>
      <p:sp>
        <p:nvSpPr>
          <p:cNvPr id="8" name="文本框 7">
            <a:extLst>
              <a:ext uri="{FF2B5EF4-FFF2-40B4-BE49-F238E27FC236}">
                <a16:creationId xmlns:a16="http://schemas.microsoft.com/office/drawing/2014/main" id="{18E05619-A340-4CBC-805F-18D6268C6655}"/>
              </a:ext>
            </a:extLst>
          </p:cNvPr>
          <p:cNvSpPr txBox="1"/>
          <p:nvPr/>
        </p:nvSpPr>
        <p:spPr>
          <a:xfrm>
            <a:off x="5879976" y="1988840"/>
            <a:ext cx="3998750" cy="1323439"/>
          </a:xfrm>
          <a:prstGeom prst="rect">
            <a:avLst/>
          </a:prstGeom>
          <a:noFill/>
        </p:spPr>
        <p:txBody>
          <a:bodyPr wrap="square" rtlCol="0">
            <a:spAutoFit/>
          </a:bodyPr>
          <a:lstStyle/>
          <a:p>
            <a:r>
              <a:rPr lang="zh-CN" altLang="en-US" sz="2000" dirty="0">
                <a:solidFill>
                  <a:schemeClr val="accent5"/>
                </a:solidFill>
              </a:rPr>
              <a:t>      调用函数的实参表中的实参值依次对应地传递给被调用函数的形参表中的形参。要求实参和形参个数相同且数据类型相同。</a:t>
            </a:r>
          </a:p>
        </p:txBody>
      </p:sp>
    </p:spTree>
    <p:extLst>
      <p:ext uri="{BB962C8B-B14F-4D97-AF65-F5344CB8AC3E}">
        <p14:creationId xmlns:p14="http://schemas.microsoft.com/office/powerpoint/2010/main" val="915281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4708A-3934-4201-B8F5-9BECE84AC9F2}"/>
              </a:ext>
            </a:extLst>
          </p:cNvPr>
          <p:cNvSpPr>
            <a:spLocks noGrp="1"/>
          </p:cNvSpPr>
          <p:nvPr>
            <p:ph type="title"/>
          </p:nvPr>
        </p:nvSpPr>
        <p:spPr/>
        <p:txBody>
          <a:bodyPr/>
          <a:lstStyle/>
          <a:p>
            <a:r>
              <a:rPr lang="zh-CN" altLang="en-US" dirty="0"/>
              <a:t>函数的传值调用</a:t>
            </a:r>
          </a:p>
        </p:txBody>
      </p:sp>
      <p:pic>
        <p:nvPicPr>
          <p:cNvPr id="7" name="内容占位符 6">
            <a:extLst>
              <a:ext uri="{FF2B5EF4-FFF2-40B4-BE49-F238E27FC236}">
                <a16:creationId xmlns:a16="http://schemas.microsoft.com/office/drawing/2014/main" id="{44B0991A-EB81-4BC9-90D2-5C580AC18EE1}"/>
              </a:ext>
            </a:extLst>
          </p:cNvPr>
          <p:cNvPicPr>
            <a:picLocks noGrp="1" noChangeAspect="1"/>
          </p:cNvPicPr>
          <p:nvPr>
            <p:ph idx="1"/>
          </p:nvPr>
        </p:nvPicPr>
        <p:blipFill>
          <a:blip r:embed="rId2"/>
          <a:stretch>
            <a:fillRect/>
          </a:stretch>
        </p:blipFill>
        <p:spPr>
          <a:xfrm>
            <a:off x="1415480" y="1340768"/>
            <a:ext cx="3998749" cy="4662488"/>
          </a:xfrm>
          <a:prstGeom prst="rect">
            <a:avLst/>
          </a:prstGeom>
        </p:spPr>
      </p:pic>
      <p:sp>
        <p:nvSpPr>
          <p:cNvPr id="5" name="文本框 4">
            <a:extLst>
              <a:ext uri="{FF2B5EF4-FFF2-40B4-BE49-F238E27FC236}">
                <a16:creationId xmlns:a16="http://schemas.microsoft.com/office/drawing/2014/main" id="{2FF8C48C-7658-4155-BF28-1ADA20FEAA05}"/>
              </a:ext>
            </a:extLst>
          </p:cNvPr>
          <p:cNvSpPr txBox="1"/>
          <p:nvPr/>
        </p:nvSpPr>
        <p:spPr>
          <a:xfrm>
            <a:off x="6456041" y="1916832"/>
            <a:ext cx="3998750" cy="2554545"/>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solidFill>
                  <a:schemeClr val="accent5"/>
                </a:solidFill>
              </a:rPr>
              <a:t>传值调用</a:t>
            </a:r>
            <a:endParaRPr lang="en-US" altLang="zh-CN" sz="2000" dirty="0">
              <a:solidFill>
                <a:schemeClr val="accent5"/>
              </a:solidFill>
            </a:endParaRPr>
          </a:p>
          <a:p>
            <a:r>
              <a:rPr lang="zh-CN" altLang="en-US" sz="2000" dirty="0">
                <a:solidFill>
                  <a:schemeClr val="accent5"/>
                </a:solidFill>
              </a:rPr>
              <a:t>      调用函数的实参表中的实参值依次对应地传递给被调用函数的形参表中的形参。</a:t>
            </a:r>
            <a:endParaRPr lang="en-US" altLang="zh-CN" sz="2000" dirty="0">
              <a:solidFill>
                <a:schemeClr val="accent5"/>
              </a:solidFill>
            </a:endParaRPr>
          </a:p>
          <a:p>
            <a:r>
              <a:rPr lang="en-US" altLang="zh-CN" sz="2000" dirty="0">
                <a:solidFill>
                  <a:schemeClr val="accent5"/>
                </a:solidFill>
              </a:rPr>
              <a:t>       </a:t>
            </a:r>
            <a:r>
              <a:rPr lang="zh-CN" altLang="en-US" sz="2000" dirty="0">
                <a:solidFill>
                  <a:schemeClr val="accent5"/>
                </a:solidFill>
              </a:rPr>
              <a:t>本例中将</a:t>
            </a:r>
            <a:r>
              <a:rPr lang="en-US" altLang="zh-CN" sz="2000" dirty="0">
                <a:solidFill>
                  <a:schemeClr val="accent5"/>
                </a:solidFill>
              </a:rPr>
              <a:t>x</a:t>
            </a:r>
            <a:r>
              <a:rPr lang="zh-CN" altLang="en-US" sz="2000" dirty="0">
                <a:solidFill>
                  <a:schemeClr val="accent5"/>
                </a:solidFill>
              </a:rPr>
              <a:t>、</a:t>
            </a:r>
            <a:r>
              <a:rPr lang="en-US" altLang="zh-CN" sz="2000" dirty="0">
                <a:solidFill>
                  <a:schemeClr val="accent5"/>
                </a:solidFill>
              </a:rPr>
              <a:t>y</a:t>
            </a:r>
            <a:r>
              <a:rPr lang="zh-CN" altLang="en-US" sz="2000" dirty="0">
                <a:solidFill>
                  <a:schemeClr val="accent5"/>
                </a:solidFill>
              </a:rPr>
              <a:t>的值传递给函数</a:t>
            </a:r>
            <a:r>
              <a:rPr lang="en-US" altLang="zh-CN" sz="2000" dirty="0">
                <a:solidFill>
                  <a:schemeClr val="accent5"/>
                </a:solidFill>
              </a:rPr>
              <a:t>Swap()</a:t>
            </a:r>
            <a:r>
              <a:rPr lang="zh-CN" altLang="en-US" sz="2000" dirty="0">
                <a:solidFill>
                  <a:schemeClr val="accent5"/>
                </a:solidFill>
              </a:rPr>
              <a:t>的形参</a:t>
            </a:r>
            <a:r>
              <a:rPr lang="en-US" altLang="zh-CN" sz="2000" dirty="0">
                <a:solidFill>
                  <a:schemeClr val="accent5"/>
                </a:solidFill>
              </a:rPr>
              <a:t>a</a:t>
            </a:r>
            <a:r>
              <a:rPr lang="zh-CN" altLang="en-US" sz="2000" dirty="0">
                <a:solidFill>
                  <a:schemeClr val="accent5"/>
                </a:solidFill>
              </a:rPr>
              <a:t>和</a:t>
            </a:r>
            <a:r>
              <a:rPr lang="en-US" altLang="zh-CN" sz="2000" dirty="0">
                <a:solidFill>
                  <a:schemeClr val="accent5"/>
                </a:solidFill>
              </a:rPr>
              <a:t>b</a:t>
            </a:r>
            <a:r>
              <a:rPr lang="zh-CN" altLang="en-US" sz="2000" dirty="0">
                <a:solidFill>
                  <a:schemeClr val="accent5"/>
                </a:solidFill>
              </a:rPr>
              <a:t>，相当于把</a:t>
            </a:r>
            <a:r>
              <a:rPr lang="en-US" altLang="zh-CN" sz="2000" dirty="0">
                <a:solidFill>
                  <a:schemeClr val="accent5"/>
                </a:solidFill>
              </a:rPr>
              <a:t>x</a:t>
            </a:r>
            <a:r>
              <a:rPr lang="zh-CN" altLang="en-US" sz="2000" dirty="0">
                <a:solidFill>
                  <a:schemeClr val="accent5"/>
                </a:solidFill>
              </a:rPr>
              <a:t>和</a:t>
            </a:r>
            <a:r>
              <a:rPr lang="en-US" altLang="zh-CN" sz="2000" dirty="0">
                <a:solidFill>
                  <a:schemeClr val="accent5"/>
                </a:solidFill>
              </a:rPr>
              <a:t>y</a:t>
            </a:r>
            <a:r>
              <a:rPr lang="zh-CN" altLang="en-US" sz="2000" dirty="0">
                <a:solidFill>
                  <a:schemeClr val="accent5"/>
                </a:solidFill>
              </a:rPr>
              <a:t>的值赋值给</a:t>
            </a:r>
            <a:r>
              <a:rPr lang="en-US" altLang="zh-CN" sz="2000" dirty="0">
                <a:solidFill>
                  <a:schemeClr val="accent5"/>
                </a:solidFill>
              </a:rPr>
              <a:t>a</a:t>
            </a:r>
            <a:r>
              <a:rPr lang="zh-CN" altLang="en-US" sz="2000" dirty="0">
                <a:solidFill>
                  <a:schemeClr val="accent5"/>
                </a:solidFill>
              </a:rPr>
              <a:t>和</a:t>
            </a:r>
            <a:r>
              <a:rPr lang="en-US" altLang="zh-CN" sz="2000" dirty="0">
                <a:solidFill>
                  <a:schemeClr val="accent5"/>
                </a:solidFill>
              </a:rPr>
              <a:t>b</a:t>
            </a:r>
            <a:r>
              <a:rPr lang="zh-CN" altLang="en-US" sz="2000" dirty="0">
                <a:solidFill>
                  <a:schemeClr val="accent5"/>
                </a:solidFill>
              </a:rPr>
              <a:t>，</a:t>
            </a:r>
            <a:r>
              <a:rPr lang="en-US" altLang="zh-CN" sz="2000" dirty="0">
                <a:solidFill>
                  <a:schemeClr val="accent5"/>
                </a:solidFill>
              </a:rPr>
              <a:t>a</a:t>
            </a:r>
            <a:r>
              <a:rPr lang="zh-CN" altLang="en-US" sz="2000" dirty="0">
                <a:solidFill>
                  <a:schemeClr val="accent5"/>
                </a:solidFill>
              </a:rPr>
              <a:t>和</a:t>
            </a:r>
            <a:r>
              <a:rPr lang="en-US" altLang="zh-CN" sz="2000" dirty="0">
                <a:solidFill>
                  <a:schemeClr val="accent5"/>
                </a:solidFill>
              </a:rPr>
              <a:t>b</a:t>
            </a:r>
            <a:r>
              <a:rPr lang="zh-CN" altLang="en-US" sz="2000" dirty="0">
                <a:solidFill>
                  <a:schemeClr val="accent5"/>
                </a:solidFill>
              </a:rPr>
              <a:t>在函数中改变其值，并不影响</a:t>
            </a:r>
            <a:r>
              <a:rPr lang="en-US" altLang="zh-CN" sz="2000" dirty="0">
                <a:solidFill>
                  <a:schemeClr val="accent5"/>
                </a:solidFill>
              </a:rPr>
              <a:t>x</a:t>
            </a:r>
            <a:r>
              <a:rPr lang="zh-CN" altLang="en-US" sz="2000" dirty="0">
                <a:solidFill>
                  <a:schemeClr val="accent5"/>
                </a:solidFill>
              </a:rPr>
              <a:t>和</a:t>
            </a:r>
            <a:r>
              <a:rPr lang="en-US" altLang="zh-CN" sz="2000" dirty="0">
                <a:solidFill>
                  <a:schemeClr val="accent5"/>
                </a:solidFill>
              </a:rPr>
              <a:t>y</a:t>
            </a:r>
            <a:r>
              <a:rPr lang="zh-CN" altLang="en-US" sz="2000" dirty="0">
                <a:solidFill>
                  <a:schemeClr val="accent5"/>
                </a:solidFill>
              </a:rPr>
              <a:t>的值。</a:t>
            </a:r>
          </a:p>
        </p:txBody>
      </p:sp>
    </p:spTree>
    <p:extLst>
      <p:ext uri="{BB962C8B-B14F-4D97-AF65-F5344CB8AC3E}">
        <p14:creationId xmlns:p14="http://schemas.microsoft.com/office/powerpoint/2010/main" val="3843233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4708A-3934-4201-B8F5-9BECE84AC9F2}"/>
              </a:ext>
            </a:extLst>
          </p:cNvPr>
          <p:cNvSpPr>
            <a:spLocks noGrp="1"/>
          </p:cNvSpPr>
          <p:nvPr>
            <p:ph type="title"/>
          </p:nvPr>
        </p:nvSpPr>
        <p:spPr/>
        <p:txBody>
          <a:bodyPr/>
          <a:lstStyle/>
          <a:p>
            <a:r>
              <a:rPr lang="zh-CN" altLang="en-US" dirty="0"/>
              <a:t>函数的传值调用</a:t>
            </a:r>
          </a:p>
        </p:txBody>
      </p:sp>
      <p:sp>
        <p:nvSpPr>
          <p:cNvPr id="5" name="文本框 4">
            <a:extLst>
              <a:ext uri="{FF2B5EF4-FFF2-40B4-BE49-F238E27FC236}">
                <a16:creationId xmlns:a16="http://schemas.microsoft.com/office/drawing/2014/main" id="{2FF8C48C-7658-4155-BF28-1ADA20FEAA05}"/>
              </a:ext>
            </a:extLst>
          </p:cNvPr>
          <p:cNvSpPr txBox="1"/>
          <p:nvPr/>
        </p:nvSpPr>
        <p:spPr>
          <a:xfrm>
            <a:off x="6456041" y="1916832"/>
            <a:ext cx="3998750" cy="2554545"/>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solidFill>
                  <a:schemeClr val="accent5"/>
                </a:solidFill>
              </a:rPr>
              <a:t>传值调用</a:t>
            </a:r>
            <a:endParaRPr lang="en-US" altLang="zh-CN" sz="2000" dirty="0">
              <a:solidFill>
                <a:schemeClr val="accent5"/>
              </a:solidFill>
            </a:endParaRPr>
          </a:p>
          <a:p>
            <a:r>
              <a:rPr lang="zh-CN" altLang="en-US" sz="2000" dirty="0">
                <a:solidFill>
                  <a:schemeClr val="accent5"/>
                </a:solidFill>
              </a:rPr>
              <a:t>      调用函数的实参表中的实参值依次对应地传递给被调用函数的形参表中的形参。</a:t>
            </a:r>
            <a:endParaRPr lang="en-US" altLang="zh-CN" sz="2000" dirty="0">
              <a:solidFill>
                <a:schemeClr val="accent5"/>
              </a:solidFill>
            </a:endParaRPr>
          </a:p>
          <a:p>
            <a:r>
              <a:rPr lang="en-US" altLang="zh-CN" sz="2000" dirty="0">
                <a:solidFill>
                  <a:schemeClr val="accent5"/>
                </a:solidFill>
              </a:rPr>
              <a:t>       </a:t>
            </a:r>
            <a:r>
              <a:rPr lang="zh-CN" altLang="en-US" sz="2000" dirty="0">
                <a:solidFill>
                  <a:schemeClr val="accent5"/>
                </a:solidFill>
              </a:rPr>
              <a:t>本例中将</a:t>
            </a:r>
            <a:r>
              <a:rPr lang="en-US" altLang="zh-CN" sz="2000" dirty="0">
                <a:solidFill>
                  <a:schemeClr val="accent5"/>
                </a:solidFill>
              </a:rPr>
              <a:t>x</a:t>
            </a:r>
            <a:r>
              <a:rPr lang="zh-CN" altLang="en-US" sz="2000" dirty="0">
                <a:solidFill>
                  <a:schemeClr val="accent5"/>
                </a:solidFill>
              </a:rPr>
              <a:t>、</a:t>
            </a:r>
            <a:r>
              <a:rPr lang="en-US" altLang="zh-CN" sz="2000" dirty="0">
                <a:solidFill>
                  <a:schemeClr val="accent5"/>
                </a:solidFill>
              </a:rPr>
              <a:t>y</a:t>
            </a:r>
            <a:r>
              <a:rPr lang="zh-CN" altLang="en-US" sz="2000" dirty="0">
                <a:solidFill>
                  <a:schemeClr val="accent5"/>
                </a:solidFill>
              </a:rPr>
              <a:t>的值传递给函数</a:t>
            </a:r>
            <a:r>
              <a:rPr lang="en-US" altLang="zh-CN" sz="2000" dirty="0">
                <a:solidFill>
                  <a:schemeClr val="accent5"/>
                </a:solidFill>
              </a:rPr>
              <a:t>Swap()</a:t>
            </a:r>
            <a:r>
              <a:rPr lang="zh-CN" altLang="en-US" sz="2000" dirty="0">
                <a:solidFill>
                  <a:schemeClr val="accent5"/>
                </a:solidFill>
              </a:rPr>
              <a:t>的形参</a:t>
            </a:r>
            <a:r>
              <a:rPr lang="en-US" altLang="zh-CN" sz="2000" dirty="0">
                <a:solidFill>
                  <a:schemeClr val="accent5"/>
                </a:solidFill>
              </a:rPr>
              <a:t>a</a:t>
            </a:r>
            <a:r>
              <a:rPr lang="zh-CN" altLang="en-US" sz="2000" dirty="0">
                <a:solidFill>
                  <a:schemeClr val="accent5"/>
                </a:solidFill>
              </a:rPr>
              <a:t>和</a:t>
            </a:r>
            <a:r>
              <a:rPr lang="en-US" altLang="zh-CN" sz="2000" dirty="0">
                <a:solidFill>
                  <a:schemeClr val="accent5"/>
                </a:solidFill>
              </a:rPr>
              <a:t>b</a:t>
            </a:r>
            <a:r>
              <a:rPr lang="zh-CN" altLang="en-US" sz="2000" dirty="0">
                <a:solidFill>
                  <a:schemeClr val="accent5"/>
                </a:solidFill>
              </a:rPr>
              <a:t>，相当于把</a:t>
            </a:r>
            <a:r>
              <a:rPr lang="en-US" altLang="zh-CN" sz="2000" dirty="0">
                <a:solidFill>
                  <a:schemeClr val="accent5"/>
                </a:solidFill>
              </a:rPr>
              <a:t>x</a:t>
            </a:r>
            <a:r>
              <a:rPr lang="zh-CN" altLang="en-US" sz="2000" dirty="0">
                <a:solidFill>
                  <a:schemeClr val="accent5"/>
                </a:solidFill>
              </a:rPr>
              <a:t>和</a:t>
            </a:r>
            <a:r>
              <a:rPr lang="en-US" altLang="zh-CN" sz="2000" dirty="0">
                <a:solidFill>
                  <a:schemeClr val="accent5"/>
                </a:solidFill>
              </a:rPr>
              <a:t>y</a:t>
            </a:r>
            <a:r>
              <a:rPr lang="zh-CN" altLang="en-US" sz="2000" dirty="0">
                <a:solidFill>
                  <a:schemeClr val="accent5"/>
                </a:solidFill>
              </a:rPr>
              <a:t>的值赋值给</a:t>
            </a:r>
            <a:r>
              <a:rPr lang="en-US" altLang="zh-CN" sz="2000" dirty="0">
                <a:solidFill>
                  <a:schemeClr val="accent5"/>
                </a:solidFill>
              </a:rPr>
              <a:t>a</a:t>
            </a:r>
            <a:r>
              <a:rPr lang="zh-CN" altLang="en-US" sz="2000" dirty="0">
                <a:solidFill>
                  <a:schemeClr val="accent5"/>
                </a:solidFill>
              </a:rPr>
              <a:t>和</a:t>
            </a:r>
            <a:r>
              <a:rPr lang="en-US" altLang="zh-CN" sz="2000" dirty="0">
                <a:solidFill>
                  <a:schemeClr val="accent5"/>
                </a:solidFill>
              </a:rPr>
              <a:t>b</a:t>
            </a:r>
            <a:r>
              <a:rPr lang="zh-CN" altLang="en-US" sz="2000" dirty="0">
                <a:solidFill>
                  <a:schemeClr val="accent5"/>
                </a:solidFill>
              </a:rPr>
              <a:t>，</a:t>
            </a:r>
            <a:r>
              <a:rPr lang="en-US" altLang="zh-CN" sz="2000" dirty="0">
                <a:solidFill>
                  <a:schemeClr val="accent5"/>
                </a:solidFill>
              </a:rPr>
              <a:t>a</a:t>
            </a:r>
            <a:r>
              <a:rPr lang="zh-CN" altLang="en-US" sz="2000" dirty="0">
                <a:solidFill>
                  <a:schemeClr val="accent5"/>
                </a:solidFill>
              </a:rPr>
              <a:t>和</a:t>
            </a:r>
            <a:r>
              <a:rPr lang="en-US" altLang="zh-CN" sz="2000" dirty="0">
                <a:solidFill>
                  <a:schemeClr val="accent5"/>
                </a:solidFill>
              </a:rPr>
              <a:t>b</a:t>
            </a:r>
            <a:r>
              <a:rPr lang="zh-CN" altLang="en-US" sz="2000" dirty="0">
                <a:solidFill>
                  <a:schemeClr val="accent5"/>
                </a:solidFill>
              </a:rPr>
              <a:t>在函数中改变其值，并不影响</a:t>
            </a:r>
            <a:r>
              <a:rPr lang="en-US" altLang="zh-CN" sz="2000" dirty="0">
                <a:solidFill>
                  <a:schemeClr val="accent5"/>
                </a:solidFill>
              </a:rPr>
              <a:t>x</a:t>
            </a:r>
            <a:r>
              <a:rPr lang="zh-CN" altLang="en-US" sz="2000" dirty="0">
                <a:solidFill>
                  <a:schemeClr val="accent5"/>
                </a:solidFill>
              </a:rPr>
              <a:t>和</a:t>
            </a:r>
            <a:r>
              <a:rPr lang="en-US" altLang="zh-CN" sz="2000" dirty="0">
                <a:solidFill>
                  <a:schemeClr val="accent5"/>
                </a:solidFill>
              </a:rPr>
              <a:t>y</a:t>
            </a:r>
            <a:r>
              <a:rPr lang="zh-CN" altLang="en-US" sz="2000" dirty="0">
                <a:solidFill>
                  <a:schemeClr val="accent5"/>
                </a:solidFill>
              </a:rPr>
              <a:t>的值。</a:t>
            </a:r>
          </a:p>
        </p:txBody>
      </p:sp>
      <p:pic>
        <p:nvPicPr>
          <p:cNvPr id="6" name="内容占位符 5">
            <a:extLst>
              <a:ext uri="{FF2B5EF4-FFF2-40B4-BE49-F238E27FC236}">
                <a16:creationId xmlns:a16="http://schemas.microsoft.com/office/drawing/2014/main" id="{8F998243-B50F-4ECE-9E79-1282FFE1530E}"/>
              </a:ext>
            </a:extLst>
          </p:cNvPr>
          <p:cNvPicPr>
            <a:picLocks noGrp="1" noChangeAspect="1"/>
          </p:cNvPicPr>
          <p:nvPr>
            <p:ph idx="1"/>
          </p:nvPr>
        </p:nvPicPr>
        <p:blipFill>
          <a:blip r:embed="rId2"/>
          <a:stretch>
            <a:fillRect/>
          </a:stretch>
        </p:blipFill>
        <p:spPr>
          <a:xfrm>
            <a:off x="1343472" y="1484784"/>
            <a:ext cx="4066572" cy="4662488"/>
          </a:xfrm>
          <a:prstGeom prst="rect">
            <a:avLst/>
          </a:prstGeom>
        </p:spPr>
      </p:pic>
    </p:spTree>
    <p:extLst>
      <p:ext uri="{BB962C8B-B14F-4D97-AF65-F5344CB8AC3E}">
        <p14:creationId xmlns:p14="http://schemas.microsoft.com/office/powerpoint/2010/main" val="4229544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4708A-3934-4201-B8F5-9BECE84AC9F2}"/>
              </a:ext>
            </a:extLst>
          </p:cNvPr>
          <p:cNvSpPr>
            <a:spLocks noGrp="1"/>
          </p:cNvSpPr>
          <p:nvPr>
            <p:ph type="title"/>
          </p:nvPr>
        </p:nvSpPr>
        <p:spPr/>
        <p:txBody>
          <a:bodyPr/>
          <a:lstStyle/>
          <a:p>
            <a:r>
              <a:rPr lang="zh-CN" altLang="en-US" dirty="0"/>
              <a:t>函数的传值调用</a:t>
            </a:r>
          </a:p>
        </p:txBody>
      </p:sp>
      <p:sp>
        <p:nvSpPr>
          <p:cNvPr id="5" name="文本框 4">
            <a:extLst>
              <a:ext uri="{FF2B5EF4-FFF2-40B4-BE49-F238E27FC236}">
                <a16:creationId xmlns:a16="http://schemas.microsoft.com/office/drawing/2014/main" id="{2FF8C48C-7658-4155-BF28-1ADA20FEAA05}"/>
              </a:ext>
            </a:extLst>
          </p:cNvPr>
          <p:cNvSpPr txBox="1"/>
          <p:nvPr/>
        </p:nvSpPr>
        <p:spPr>
          <a:xfrm>
            <a:off x="6456041" y="1916832"/>
            <a:ext cx="3998750" cy="2554545"/>
          </a:xfrm>
          <a:prstGeom prst="rect">
            <a:avLst/>
          </a:prstGeom>
          <a:noFill/>
        </p:spPr>
        <p:txBody>
          <a:bodyPr wrap="square" rtlCol="0">
            <a:spAutoFit/>
          </a:bodyPr>
          <a:lstStyle/>
          <a:p>
            <a:pPr marL="342900" indent="-342900">
              <a:buFont typeface="Arial" panose="020B0604020202020204" pitchFamily="34" charset="0"/>
              <a:buChar char="•"/>
            </a:pPr>
            <a:r>
              <a:rPr lang="zh-CN" altLang="en-US" sz="2000" dirty="0">
                <a:solidFill>
                  <a:schemeClr val="accent5"/>
                </a:solidFill>
              </a:rPr>
              <a:t>传址调用</a:t>
            </a:r>
            <a:endParaRPr lang="en-US" altLang="zh-CN" sz="2000" dirty="0">
              <a:solidFill>
                <a:schemeClr val="accent5"/>
              </a:solidFill>
            </a:endParaRPr>
          </a:p>
          <a:p>
            <a:r>
              <a:rPr lang="zh-CN" altLang="en-US" sz="2000" dirty="0">
                <a:solidFill>
                  <a:schemeClr val="accent5"/>
                </a:solidFill>
              </a:rPr>
              <a:t>      调用函数时，将实参变量的地址值传递给形参。形参与实参共用一个存储单元的地址。</a:t>
            </a:r>
            <a:endParaRPr lang="en-US" altLang="zh-CN" sz="2000" dirty="0">
              <a:solidFill>
                <a:schemeClr val="accent5"/>
              </a:solidFill>
            </a:endParaRPr>
          </a:p>
          <a:p>
            <a:r>
              <a:rPr lang="en-US" altLang="zh-CN" sz="2000" dirty="0">
                <a:solidFill>
                  <a:schemeClr val="accent5"/>
                </a:solidFill>
              </a:rPr>
              <a:t>       </a:t>
            </a:r>
            <a:r>
              <a:rPr lang="zh-CN" altLang="en-US" sz="2000" dirty="0">
                <a:solidFill>
                  <a:schemeClr val="accent5"/>
                </a:solidFill>
              </a:rPr>
              <a:t>本例中将</a:t>
            </a:r>
            <a:r>
              <a:rPr lang="en-US" altLang="zh-CN" sz="2000" dirty="0">
                <a:solidFill>
                  <a:schemeClr val="accent5"/>
                </a:solidFill>
              </a:rPr>
              <a:t>x</a:t>
            </a:r>
            <a:r>
              <a:rPr lang="zh-CN" altLang="en-US" sz="2000" dirty="0">
                <a:solidFill>
                  <a:schemeClr val="accent5"/>
                </a:solidFill>
              </a:rPr>
              <a:t>、</a:t>
            </a:r>
            <a:r>
              <a:rPr lang="en-US" altLang="zh-CN" sz="2000" dirty="0">
                <a:solidFill>
                  <a:schemeClr val="accent5"/>
                </a:solidFill>
              </a:rPr>
              <a:t>y</a:t>
            </a:r>
            <a:r>
              <a:rPr lang="zh-CN" altLang="en-US" sz="2000" dirty="0">
                <a:solidFill>
                  <a:schemeClr val="accent5"/>
                </a:solidFill>
              </a:rPr>
              <a:t>的地址传递给函数</a:t>
            </a:r>
            <a:r>
              <a:rPr lang="en-US" altLang="zh-CN" sz="2000" dirty="0">
                <a:solidFill>
                  <a:schemeClr val="accent5"/>
                </a:solidFill>
              </a:rPr>
              <a:t>Swap()</a:t>
            </a:r>
            <a:r>
              <a:rPr lang="zh-CN" altLang="en-US" sz="2000" dirty="0">
                <a:solidFill>
                  <a:schemeClr val="accent5"/>
                </a:solidFill>
              </a:rPr>
              <a:t>的形参</a:t>
            </a:r>
            <a:r>
              <a:rPr lang="en-US" altLang="zh-CN" sz="2000" dirty="0">
                <a:solidFill>
                  <a:schemeClr val="accent5"/>
                </a:solidFill>
              </a:rPr>
              <a:t>a</a:t>
            </a:r>
            <a:r>
              <a:rPr lang="zh-CN" altLang="en-US" sz="2000" dirty="0">
                <a:solidFill>
                  <a:schemeClr val="accent5"/>
                </a:solidFill>
              </a:rPr>
              <a:t>和</a:t>
            </a:r>
            <a:r>
              <a:rPr lang="en-US" altLang="zh-CN" sz="2000" dirty="0">
                <a:solidFill>
                  <a:schemeClr val="accent5"/>
                </a:solidFill>
              </a:rPr>
              <a:t>b</a:t>
            </a:r>
            <a:r>
              <a:rPr lang="zh-CN" altLang="en-US" sz="2000" dirty="0">
                <a:solidFill>
                  <a:schemeClr val="accent5"/>
                </a:solidFill>
              </a:rPr>
              <a:t>，当</a:t>
            </a:r>
            <a:r>
              <a:rPr lang="en-US" altLang="zh-CN" sz="2000" dirty="0">
                <a:solidFill>
                  <a:schemeClr val="accent5"/>
                </a:solidFill>
              </a:rPr>
              <a:t>a</a:t>
            </a:r>
            <a:r>
              <a:rPr lang="zh-CN" altLang="en-US" sz="2000" dirty="0">
                <a:solidFill>
                  <a:schemeClr val="accent5"/>
                </a:solidFill>
              </a:rPr>
              <a:t>和</a:t>
            </a:r>
            <a:r>
              <a:rPr lang="en-US" altLang="zh-CN" sz="2000" dirty="0">
                <a:solidFill>
                  <a:schemeClr val="accent5"/>
                </a:solidFill>
              </a:rPr>
              <a:t>b</a:t>
            </a:r>
            <a:r>
              <a:rPr lang="zh-CN" altLang="en-US" sz="2000" dirty="0">
                <a:solidFill>
                  <a:schemeClr val="accent5"/>
                </a:solidFill>
              </a:rPr>
              <a:t>在函数中改变其值，相当于直接修改</a:t>
            </a:r>
            <a:r>
              <a:rPr lang="en-US" altLang="zh-CN" sz="2000" dirty="0">
                <a:solidFill>
                  <a:schemeClr val="accent5"/>
                </a:solidFill>
              </a:rPr>
              <a:t>x</a:t>
            </a:r>
            <a:r>
              <a:rPr lang="zh-CN" altLang="en-US" sz="2000" dirty="0">
                <a:solidFill>
                  <a:schemeClr val="accent5"/>
                </a:solidFill>
              </a:rPr>
              <a:t>和</a:t>
            </a:r>
            <a:r>
              <a:rPr lang="en-US" altLang="zh-CN" sz="2000" dirty="0">
                <a:solidFill>
                  <a:schemeClr val="accent5"/>
                </a:solidFill>
              </a:rPr>
              <a:t>y</a:t>
            </a:r>
            <a:r>
              <a:rPr lang="zh-CN" altLang="en-US" sz="2000" dirty="0">
                <a:solidFill>
                  <a:schemeClr val="accent5"/>
                </a:solidFill>
              </a:rPr>
              <a:t>的值。</a:t>
            </a:r>
          </a:p>
        </p:txBody>
      </p:sp>
      <p:pic>
        <p:nvPicPr>
          <p:cNvPr id="7" name="内容占位符 6">
            <a:extLst>
              <a:ext uri="{FF2B5EF4-FFF2-40B4-BE49-F238E27FC236}">
                <a16:creationId xmlns:a16="http://schemas.microsoft.com/office/drawing/2014/main" id="{D36C0339-3B8B-487C-B23E-4F6A68BBA17E}"/>
              </a:ext>
            </a:extLst>
          </p:cNvPr>
          <p:cNvPicPr>
            <a:picLocks noGrp="1" noChangeAspect="1"/>
          </p:cNvPicPr>
          <p:nvPr>
            <p:ph idx="1"/>
          </p:nvPr>
        </p:nvPicPr>
        <p:blipFill>
          <a:blip r:embed="rId2"/>
          <a:stretch>
            <a:fillRect/>
          </a:stretch>
        </p:blipFill>
        <p:spPr>
          <a:xfrm>
            <a:off x="1415480" y="1412776"/>
            <a:ext cx="4083771" cy="4662488"/>
          </a:xfrm>
          <a:prstGeom prst="rect">
            <a:avLst/>
          </a:prstGeom>
        </p:spPr>
      </p:pic>
    </p:spTree>
    <p:extLst>
      <p:ext uri="{BB962C8B-B14F-4D97-AF65-F5344CB8AC3E}">
        <p14:creationId xmlns:p14="http://schemas.microsoft.com/office/powerpoint/2010/main" val="467263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0C7DB1-5245-4EFD-A0D6-1ECD37ED608F}"/>
              </a:ext>
            </a:extLst>
          </p:cNvPr>
          <p:cNvSpPr>
            <a:spLocks noGrp="1"/>
          </p:cNvSpPr>
          <p:nvPr>
            <p:ph type="title"/>
          </p:nvPr>
        </p:nvSpPr>
        <p:spPr/>
        <p:txBody>
          <a:bodyPr/>
          <a:lstStyle/>
          <a:p>
            <a:r>
              <a:rPr lang="zh-CN" altLang="en-US" dirty="0"/>
              <a:t>全局变量、局部变量</a:t>
            </a:r>
          </a:p>
        </p:txBody>
      </p:sp>
      <p:pic>
        <p:nvPicPr>
          <p:cNvPr id="4" name="内容占位符 3">
            <a:extLst>
              <a:ext uri="{FF2B5EF4-FFF2-40B4-BE49-F238E27FC236}">
                <a16:creationId xmlns:a16="http://schemas.microsoft.com/office/drawing/2014/main" id="{2CA38D1C-F4E0-4EFF-96E8-ABEEB011A9A7}"/>
              </a:ext>
            </a:extLst>
          </p:cNvPr>
          <p:cNvPicPr>
            <a:picLocks noGrp="1" noChangeAspect="1"/>
          </p:cNvPicPr>
          <p:nvPr>
            <p:ph idx="1"/>
          </p:nvPr>
        </p:nvPicPr>
        <p:blipFill>
          <a:blip r:embed="rId2"/>
          <a:stretch>
            <a:fillRect/>
          </a:stretch>
        </p:blipFill>
        <p:spPr>
          <a:xfrm>
            <a:off x="983432" y="1412776"/>
            <a:ext cx="4109125" cy="4662488"/>
          </a:xfrm>
          <a:prstGeom prst="rect">
            <a:avLst/>
          </a:prstGeom>
        </p:spPr>
      </p:pic>
      <p:pic>
        <p:nvPicPr>
          <p:cNvPr id="5" name="图片 4">
            <a:extLst>
              <a:ext uri="{FF2B5EF4-FFF2-40B4-BE49-F238E27FC236}">
                <a16:creationId xmlns:a16="http://schemas.microsoft.com/office/drawing/2014/main" id="{7F12EC61-5333-4207-8E79-907B2C83E8B1}"/>
              </a:ext>
            </a:extLst>
          </p:cNvPr>
          <p:cNvPicPr>
            <a:picLocks noChangeAspect="1"/>
          </p:cNvPicPr>
          <p:nvPr/>
        </p:nvPicPr>
        <p:blipFill>
          <a:blip r:embed="rId3"/>
          <a:stretch>
            <a:fillRect/>
          </a:stretch>
        </p:blipFill>
        <p:spPr>
          <a:xfrm>
            <a:off x="6240016" y="1249586"/>
            <a:ext cx="4185381" cy="4836191"/>
          </a:xfrm>
          <a:prstGeom prst="rect">
            <a:avLst/>
          </a:prstGeom>
        </p:spPr>
      </p:pic>
    </p:spTree>
    <p:extLst>
      <p:ext uri="{BB962C8B-B14F-4D97-AF65-F5344CB8AC3E}">
        <p14:creationId xmlns:p14="http://schemas.microsoft.com/office/powerpoint/2010/main" val="2795777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05C4D-FA01-4650-BAF1-F79CE9C6E197}"/>
              </a:ext>
            </a:extLst>
          </p:cNvPr>
          <p:cNvSpPr>
            <a:spLocks noGrp="1"/>
          </p:cNvSpPr>
          <p:nvPr>
            <p:ph type="title"/>
          </p:nvPr>
        </p:nvSpPr>
        <p:spPr/>
        <p:txBody>
          <a:bodyPr>
            <a:normAutofit/>
          </a:bodyPr>
          <a:lstStyle/>
          <a:p>
            <a:r>
              <a:rPr lang="zh-CN" altLang="en-US" dirty="0"/>
              <a:t>例</a:t>
            </a:r>
            <a:r>
              <a:rPr lang="en-US" altLang="zh-CN" dirty="0"/>
              <a:t>2</a:t>
            </a:r>
            <a:r>
              <a:rPr lang="zh-CN" altLang="en-US" dirty="0"/>
              <a:t>：</a:t>
            </a:r>
            <a:r>
              <a:rPr lang="zh-CN" altLang="zh-CN" dirty="0"/>
              <a:t>化简分数</a:t>
            </a:r>
            <a:endParaRPr lang="zh-CN" altLang="en-US" dirty="0"/>
          </a:p>
        </p:txBody>
      </p:sp>
      <p:sp>
        <p:nvSpPr>
          <p:cNvPr id="3" name="内容占位符 2">
            <a:extLst>
              <a:ext uri="{FF2B5EF4-FFF2-40B4-BE49-F238E27FC236}">
                <a16:creationId xmlns:a16="http://schemas.microsoft.com/office/drawing/2014/main" id="{DA620E13-1EF8-4C27-8F75-3738BE17CE60}"/>
              </a:ext>
            </a:extLst>
          </p:cNvPr>
          <p:cNvSpPr>
            <a:spLocks noGrp="1"/>
          </p:cNvSpPr>
          <p:nvPr>
            <p:ph idx="1"/>
          </p:nvPr>
        </p:nvSpPr>
        <p:spPr/>
        <p:txBody>
          <a:bodyPr>
            <a:normAutofit lnSpcReduction="10000"/>
          </a:bodyPr>
          <a:lstStyle/>
          <a:p>
            <a:pPr marL="0" indent="0">
              <a:buNone/>
            </a:pPr>
            <a:r>
              <a:rPr lang="en-US" altLang="zh-CN" dirty="0"/>
              <a:t>【</a:t>
            </a:r>
            <a:r>
              <a:rPr lang="zh-CN" altLang="en-US" dirty="0"/>
              <a:t>描述</a:t>
            </a:r>
            <a:r>
              <a:rPr lang="en-US" altLang="zh-CN" dirty="0"/>
              <a:t>】</a:t>
            </a:r>
          </a:p>
          <a:p>
            <a:pPr marL="0" indent="0">
              <a:buNone/>
            </a:pPr>
            <a:r>
              <a:rPr lang="zh-CN" altLang="en-US" dirty="0"/>
              <a:t>给定一个分数，将其化简为最简分数。</a:t>
            </a:r>
          </a:p>
          <a:p>
            <a:pPr marL="0" indent="0">
              <a:buNone/>
            </a:pPr>
            <a:r>
              <a:rPr lang="en-US" altLang="zh-CN" dirty="0"/>
              <a:t>【</a:t>
            </a:r>
            <a:r>
              <a:rPr lang="zh-CN" altLang="en-US" dirty="0"/>
              <a:t>输入</a:t>
            </a:r>
            <a:r>
              <a:rPr lang="en-US" altLang="zh-CN" dirty="0"/>
              <a:t>】</a:t>
            </a:r>
          </a:p>
          <a:p>
            <a:pPr marL="0" indent="0">
              <a:buNone/>
            </a:pPr>
            <a:r>
              <a:rPr lang="zh-CN" altLang="en-US" dirty="0"/>
              <a:t>一行</a:t>
            </a:r>
            <a:r>
              <a:rPr lang="en-US" altLang="zh-CN" dirty="0"/>
              <a:t>2</a:t>
            </a:r>
            <a:r>
              <a:rPr lang="zh-CN" altLang="en-US" dirty="0"/>
              <a:t>个整数</a:t>
            </a:r>
            <a:r>
              <a:rPr lang="en-US" altLang="zh-CN" dirty="0"/>
              <a:t>n</a:t>
            </a:r>
            <a:r>
              <a:rPr lang="zh-CN" altLang="en-US" dirty="0"/>
              <a:t>和</a:t>
            </a:r>
            <a:r>
              <a:rPr lang="en-US" altLang="zh-CN" dirty="0"/>
              <a:t>m</a:t>
            </a:r>
            <a:r>
              <a:rPr lang="zh-CN" altLang="en-US" dirty="0"/>
              <a:t>，分别是分数的分子和分母。</a:t>
            </a:r>
          </a:p>
          <a:p>
            <a:pPr marL="0" indent="0">
              <a:buNone/>
            </a:pPr>
            <a:r>
              <a:rPr lang="en-US" altLang="zh-CN" dirty="0"/>
              <a:t>【</a:t>
            </a:r>
            <a:r>
              <a:rPr lang="zh-CN" altLang="en-US" dirty="0"/>
              <a:t>输出</a:t>
            </a:r>
            <a:r>
              <a:rPr lang="en-US" altLang="zh-CN" dirty="0"/>
              <a:t>】</a:t>
            </a:r>
          </a:p>
          <a:p>
            <a:pPr marL="0" indent="0">
              <a:buNone/>
            </a:pPr>
            <a:r>
              <a:rPr lang="zh-CN" altLang="en-US" dirty="0"/>
              <a:t>一行</a:t>
            </a:r>
            <a:r>
              <a:rPr lang="en-US" altLang="zh-CN" dirty="0"/>
              <a:t>2</a:t>
            </a:r>
            <a:r>
              <a:rPr lang="zh-CN" altLang="en-US" dirty="0"/>
              <a:t>个整数，分别是化简后的分子和分母。</a:t>
            </a:r>
          </a:p>
          <a:p>
            <a:pPr marL="0" indent="0">
              <a:buNone/>
            </a:pPr>
            <a:r>
              <a:rPr lang="en-US" altLang="zh-CN" dirty="0"/>
              <a:t>【</a:t>
            </a:r>
            <a:r>
              <a:rPr lang="zh-CN" altLang="en-US" dirty="0"/>
              <a:t>样例输入</a:t>
            </a:r>
            <a:r>
              <a:rPr lang="en-US" altLang="zh-CN" dirty="0"/>
              <a:t>】</a:t>
            </a:r>
          </a:p>
          <a:p>
            <a:pPr marL="0" indent="0">
              <a:buNone/>
            </a:pPr>
            <a:r>
              <a:rPr lang="en-US" altLang="zh-CN" dirty="0"/>
              <a:t>12 8</a:t>
            </a:r>
          </a:p>
          <a:p>
            <a:pPr marL="0" indent="0">
              <a:buNone/>
            </a:pPr>
            <a:r>
              <a:rPr lang="en-US" altLang="zh-CN" dirty="0"/>
              <a:t>【</a:t>
            </a:r>
            <a:r>
              <a:rPr lang="zh-CN" altLang="en-US" dirty="0"/>
              <a:t>样例输出</a:t>
            </a:r>
            <a:r>
              <a:rPr lang="en-US" altLang="zh-CN" dirty="0"/>
              <a:t>】</a:t>
            </a:r>
          </a:p>
          <a:p>
            <a:pPr marL="0" indent="0">
              <a:buNone/>
            </a:pPr>
            <a:r>
              <a:rPr lang="en-US" altLang="zh-CN" dirty="0"/>
              <a:t>3 2</a:t>
            </a:r>
          </a:p>
          <a:p>
            <a:pPr marL="0" indent="0">
              <a:buNone/>
            </a:pPr>
            <a:endParaRPr lang="zh-CN" altLang="en-US" dirty="0"/>
          </a:p>
        </p:txBody>
      </p:sp>
    </p:spTree>
    <p:extLst>
      <p:ext uri="{BB962C8B-B14F-4D97-AF65-F5344CB8AC3E}">
        <p14:creationId xmlns:p14="http://schemas.microsoft.com/office/powerpoint/2010/main" val="518412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D8901-4860-49E0-B0DC-9F918C97FBEC}"/>
              </a:ext>
            </a:extLst>
          </p:cNvPr>
          <p:cNvSpPr>
            <a:spLocks noGrp="1"/>
          </p:cNvSpPr>
          <p:nvPr>
            <p:ph type="title"/>
          </p:nvPr>
        </p:nvSpPr>
        <p:spPr/>
        <p:txBody>
          <a:bodyPr/>
          <a:lstStyle/>
          <a:p>
            <a:r>
              <a:rPr lang="zh-CN" altLang="en-US" dirty="0"/>
              <a:t>辗转相除法求最大公约数</a:t>
            </a:r>
          </a:p>
        </p:txBody>
      </p:sp>
      <p:sp>
        <p:nvSpPr>
          <p:cNvPr id="3" name="内容占位符 2">
            <a:extLst>
              <a:ext uri="{FF2B5EF4-FFF2-40B4-BE49-F238E27FC236}">
                <a16:creationId xmlns:a16="http://schemas.microsoft.com/office/drawing/2014/main" id="{D50F4D48-7CFF-4BA8-B74F-D69E31ECD70D}"/>
              </a:ext>
            </a:extLst>
          </p:cNvPr>
          <p:cNvSpPr>
            <a:spLocks noGrp="1"/>
          </p:cNvSpPr>
          <p:nvPr>
            <p:ph idx="1"/>
          </p:nvPr>
        </p:nvSpPr>
        <p:spPr/>
        <p:txBody>
          <a:bodyPr/>
          <a:lstStyle/>
          <a:p>
            <a:pPr marL="0" indent="0">
              <a:buNone/>
            </a:pPr>
            <a:r>
              <a:rPr lang="en-US" altLang="zh-CN" dirty="0"/>
              <a:t>x	y	r</a:t>
            </a:r>
          </a:p>
          <a:p>
            <a:pPr marL="0" indent="0">
              <a:buNone/>
            </a:pPr>
            <a:r>
              <a:rPr lang="en-US" altLang="zh-CN" dirty="0"/>
              <a:t>24	14	10</a:t>
            </a:r>
          </a:p>
          <a:p>
            <a:pPr marL="0" indent="0">
              <a:buNone/>
            </a:pPr>
            <a:r>
              <a:rPr lang="en-US" altLang="zh-CN" dirty="0"/>
              <a:t>14	10	4</a:t>
            </a:r>
          </a:p>
          <a:p>
            <a:pPr marL="0" indent="0">
              <a:buNone/>
            </a:pPr>
            <a:r>
              <a:rPr lang="en-US" altLang="zh-CN" dirty="0"/>
              <a:t>10	4	2</a:t>
            </a:r>
          </a:p>
          <a:p>
            <a:pPr marL="0" indent="0">
              <a:buNone/>
            </a:pPr>
            <a:r>
              <a:rPr lang="en-US" altLang="zh-CN" dirty="0"/>
              <a:t>4	2	0</a:t>
            </a:r>
            <a:endParaRPr lang="zh-CN" altLang="en-US" dirty="0"/>
          </a:p>
        </p:txBody>
      </p:sp>
    </p:spTree>
    <p:extLst>
      <p:ext uri="{BB962C8B-B14F-4D97-AF65-F5344CB8AC3E}">
        <p14:creationId xmlns:p14="http://schemas.microsoft.com/office/powerpoint/2010/main" val="2729110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CD8901-4860-49E0-B0DC-9F918C97FBEC}"/>
              </a:ext>
            </a:extLst>
          </p:cNvPr>
          <p:cNvSpPr>
            <a:spLocks noGrp="1"/>
          </p:cNvSpPr>
          <p:nvPr>
            <p:ph type="title"/>
          </p:nvPr>
        </p:nvSpPr>
        <p:spPr/>
        <p:txBody>
          <a:bodyPr/>
          <a:lstStyle/>
          <a:p>
            <a:r>
              <a:rPr lang="zh-CN" altLang="en-US" dirty="0"/>
              <a:t>辗转相除法求最大公约数</a:t>
            </a:r>
          </a:p>
        </p:txBody>
      </p:sp>
      <p:sp>
        <p:nvSpPr>
          <p:cNvPr id="3" name="内容占位符 2">
            <a:extLst>
              <a:ext uri="{FF2B5EF4-FFF2-40B4-BE49-F238E27FC236}">
                <a16:creationId xmlns:a16="http://schemas.microsoft.com/office/drawing/2014/main" id="{D50F4D48-7CFF-4BA8-B74F-D69E31ECD70D}"/>
              </a:ext>
            </a:extLst>
          </p:cNvPr>
          <p:cNvSpPr>
            <a:spLocks noGrp="1"/>
          </p:cNvSpPr>
          <p:nvPr>
            <p:ph idx="1"/>
          </p:nvPr>
        </p:nvSpPr>
        <p:spPr/>
        <p:txBody>
          <a:bodyPr/>
          <a:lstStyle/>
          <a:p>
            <a:pPr marL="0" indent="0">
              <a:buNone/>
            </a:pPr>
            <a:r>
              <a:rPr lang="en-US" altLang="zh-CN" dirty="0"/>
              <a:t>x	y	r</a:t>
            </a:r>
          </a:p>
          <a:p>
            <a:pPr marL="0" indent="0">
              <a:buNone/>
            </a:pPr>
            <a:r>
              <a:rPr lang="en-US" altLang="zh-CN" dirty="0"/>
              <a:t>24	14	10</a:t>
            </a:r>
          </a:p>
          <a:p>
            <a:pPr marL="0" indent="0">
              <a:buNone/>
            </a:pPr>
            <a:r>
              <a:rPr lang="en-US" altLang="zh-CN" dirty="0"/>
              <a:t>14	10	4</a:t>
            </a:r>
          </a:p>
          <a:p>
            <a:pPr marL="0" indent="0">
              <a:buNone/>
            </a:pPr>
            <a:r>
              <a:rPr lang="en-US" altLang="zh-CN" dirty="0"/>
              <a:t>10	4	2</a:t>
            </a:r>
          </a:p>
          <a:p>
            <a:pPr marL="0" indent="0">
              <a:buNone/>
            </a:pPr>
            <a:r>
              <a:rPr lang="en-US" altLang="zh-CN" dirty="0"/>
              <a:t>4	2	0</a:t>
            </a:r>
            <a:endParaRPr lang="zh-CN" altLang="en-US" dirty="0"/>
          </a:p>
        </p:txBody>
      </p:sp>
      <p:pic>
        <p:nvPicPr>
          <p:cNvPr id="4" name="图片 3">
            <a:extLst>
              <a:ext uri="{FF2B5EF4-FFF2-40B4-BE49-F238E27FC236}">
                <a16:creationId xmlns:a16="http://schemas.microsoft.com/office/drawing/2014/main" id="{77C6F6F9-1BFD-48B7-919A-3964A8B559B2}"/>
              </a:ext>
            </a:extLst>
          </p:cNvPr>
          <p:cNvPicPr>
            <a:picLocks noChangeAspect="1"/>
          </p:cNvPicPr>
          <p:nvPr/>
        </p:nvPicPr>
        <p:blipFill>
          <a:blip r:embed="rId2"/>
          <a:stretch>
            <a:fillRect/>
          </a:stretch>
        </p:blipFill>
        <p:spPr>
          <a:xfrm>
            <a:off x="6124702" y="1534509"/>
            <a:ext cx="3928813" cy="4150338"/>
          </a:xfrm>
          <a:prstGeom prst="rect">
            <a:avLst/>
          </a:prstGeom>
        </p:spPr>
      </p:pic>
    </p:spTree>
    <p:extLst>
      <p:ext uri="{BB962C8B-B14F-4D97-AF65-F5344CB8AC3E}">
        <p14:creationId xmlns:p14="http://schemas.microsoft.com/office/powerpoint/2010/main" val="3388322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05C4D-FA01-4650-BAF1-F79CE9C6E197}"/>
              </a:ext>
            </a:extLst>
          </p:cNvPr>
          <p:cNvSpPr>
            <a:spLocks noGrp="1"/>
          </p:cNvSpPr>
          <p:nvPr>
            <p:ph type="title"/>
          </p:nvPr>
        </p:nvSpPr>
        <p:spPr/>
        <p:txBody>
          <a:bodyPr>
            <a:normAutofit/>
          </a:bodyPr>
          <a:lstStyle/>
          <a:p>
            <a:r>
              <a:rPr lang="zh-CN" altLang="en-US" dirty="0"/>
              <a:t>例</a:t>
            </a:r>
            <a:r>
              <a:rPr lang="en-US" altLang="zh-CN" dirty="0"/>
              <a:t>2</a:t>
            </a:r>
            <a:r>
              <a:rPr lang="zh-CN" altLang="en-US" dirty="0"/>
              <a:t>：</a:t>
            </a:r>
            <a:r>
              <a:rPr lang="zh-CN" altLang="zh-CN" dirty="0"/>
              <a:t>化简分数</a:t>
            </a:r>
            <a:endParaRPr lang="zh-CN" altLang="en-US" dirty="0"/>
          </a:p>
        </p:txBody>
      </p:sp>
      <p:pic>
        <p:nvPicPr>
          <p:cNvPr id="4" name="内容占位符 3">
            <a:extLst>
              <a:ext uri="{FF2B5EF4-FFF2-40B4-BE49-F238E27FC236}">
                <a16:creationId xmlns:a16="http://schemas.microsoft.com/office/drawing/2014/main" id="{01192E7F-6CE8-4F7C-A536-371A85CB7C53}"/>
              </a:ext>
            </a:extLst>
          </p:cNvPr>
          <p:cNvPicPr>
            <a:picLocks noGrp="1" noChangeAspect="1"/>
          </p:cNvPicPr>
          <p:nvPr>
            <p:ph idx="1"/>
          </p:nvPr>
        </p:nvPicPr>
        <p:blipFill>
          <a:blip r:embed="rId2"/>
          <a:stretch>
            <a:fillRect/>
          </a:stretch>
        </p:blipFill>
        <p:spPr>
          <a:xfrm>
            <a:off x="1055440" y="1412776"/>
            <a:ext cx="4116945" cy="4662488"/>
          </a:xfrm>
          <a:prstGeom prst="rect">
            <a:avLst/>
          </a:prstGeom>
        </p:spPr>
      </p:pic>
      <p:pic>
        <p:nvPicPr>
          <p:cNvPr id="5" name="图片 4">
            <a:extLst>
              <a:ext uri="{FF2B5EF4-FFF2-40B4-BE49-F238E27FC236}">
                <a16:creationId xmlns:a16="http://schemas.microsoft.com/office/drawing/2014/main" id="{7C98BBCD-F07D-41B3-8301-3676C60E45E3}"/>
              </a:ext>
            </a:extLst>
          </p:cNvPr>
          <p:cNvPicPr>
            <a:picLocks noChangeAspect="1"/>
          </p:cNvPicPr>
          <p:nvPr/>
        </p:nvPicPr>
        <p:blipFill>
          <a:blip r:embed="rId3"/>
          <a:stretch>
            <a:fillRect/>
          </a:stretch>
        </p:blipFill>
        <p:spPr>
          <a:xfrm>
            <a:off x="5591944" y="2708920"/>
            <a:ext cx="5162240" cy="2801530"/>
          </a:xfrm>
          <a:prstGeom prst="rect">
            <a:avLst/>
          </a:prstGeom>
        </p:spPr>
      </p:pic>
    </p:spTree>
    <p:extLst>
      <p:ext uri="{BB962C8B-B14F-4D97-AF65-F5344CB8AC3E}">
        <p14:creationId xmlns:p14="http://schemas.microsoft.com/office/powerpoint/2010/main" val="394205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a:t>函数</a:t>
            </a:r>
          </a:p>
        </p:txBody>
      </p:sp>
      <p:sp>
        <p:nvSpPr>
          <p:cNvPr id="6147" name="内容占位符 2"/>
          <p:cNvSpPr>
            <a:spLocks noGrp="1"/>
          </p:cNvSpPr>
          <p:nvPr>
            <p:ph idx="1"/>
          </p:nvPr>
        </p:nvSpPr>
        <p:spPr>
          <a:xfrm>
            <a:off x="2279650" y="1570038"/>
            <a:ext cx="3106738" cy="4530725"/>
          </a:xfrm>
        </p:spPr>
        <p:txBody>
          <a:bodyPr/>
          <a:lstStyle/>
          <a:p>
            <a:pPr marL="0" indent="0">
              <a:buFont typeface="Wingdings" panose="05000000000000000000" pitchFamily="2" charset="2"/>
              <a:buNone/>
            </a:pPr>
            <a:r>
              <a:rPr lang="en-US" altLang="zh-CN"/>
              <a:t>int main()</a:t>
            </a:r>
          </a:p>
          <a:p>
            <a:pPr marL="0" indent="0">
              <a:buFont typeface="Wingdings" panose="05000000000000000000" pitchFamily="2" charset="2"/>
              <a:buNone/>
            </a:pPr>
            <a:r>
              <a:rPr lang="en-US" altLang="zh-CN"/>
              <a:t>{</a:t>
            </a:r>
          </a:p>
          <a:p>
            <a:pPr marL="0" indent="0">
              <a:buFont typeface="Wingdings" panose="05000000000000000000" pitchFamily="2" charset="2"/>
              <a:buNone/>
            </a:pPr>
            <a:r>
              <a:rPr lang="en-US" altLang="zh-CN"/>
              <a:t>    return 0;</a:t>
            </a:r>
          </a:p>
          <a:p>
            <a:pPr marL="0" indent="0">
              <a:buFont typeface="Wingdings" panose="05000000000000000000" pitchFamily="2" charset="2"/>
              <a:buNone/>
            </a:pPr>
            <a:r>
              <a:rPr lang="en-US" altLang="zh-CN"/>
              <a:t>}</a:t>
            </a:r>
          </a:p>
          <a:p>
            <a:pPr marL="0" indent="0">
              <a:buFont typeface="Wingdings" panose="05000000000000000000" pitchFamily="2" charset="2"/>
              <a:buNone/>
            </a:pPr>
            <a:endParaRPr lang="zh-CN" altLang="en-US"/>
          </a:p>
        </p:txBody>
      </p:sp>
      <p:sp>
        <p:nvSpPr>
          <p:cNvPr id="4" name="内容占位符 2"/>
          <p:cNvSpPr txBox="1">
            <a:spLocks/>
          </p:cNvSpPr>
          <p:nvPr/>
        </p:nvSpPr>
        <p:spPr bwMode="auto">
          <a:xfrm>
            <a:off x="5591175" y="1579563"/>
            <a:ext cx="4403725"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L="0" indent="0">
              <a:buFont typeface="Wingdings" panose="05000000000000000000" pitchFamily="2" charset="2"/>
              <a:buNone/>
              <a:defRPr/>
            </a:pPr>
            <a:r>
              <a:rPr lang="en-US" altLang="zh-CN" b="0" kern="0" dirty="0" err="1"/>
              <a:t>int</a:t>
            </a:r>
            <a:r>
              <a:rPr lang="en-US" altLang="zh-CN" b="0" kern="0" dirty="0"/>
              <a:t> abs(</a:t>
            </a:r>
            <a:r>
              <a:rPr lang="en-US" altLang="zh-CN" b="0" kern="0" dirty="0" err="1"/>
              <a:t>int</a:t>
            </a:r>
            <a:r>
              <a:rPr lang="en-US" altLang="zh-CN" b="0" kern="0" dirty="0"/>
              <a:t> </a:t>
            </a:r>
            <a:r>
              <a:rPr lang="en-US" altLang="zh-CN" b="0" kern="0" dirty="0" err="1"/>
              <a:t>i</a:t>
            </a:r>
            <a:r>
              <a:rPr lang="en-US" altLang="zh-CN" b="0" kern="0" dirty="0"/>
              <a:t>)</a:t>
            </a:r>
          </a:p>
          <a:p>
            <a:pPr marL="0" indent="0">
              <a:buFont typeface="Wingdings" panose="05000000000000000000" pitchFamily="2" charset="2"/>
              <a:buNone/>
              <a:defRPr/>
            </a:pPr>
            <a:r>
              <a:rPr lang="en-US" altLang="zh-CN" b="0" kern="0" dirty="0"/>
              <a:t>double </a:t>
            </a:r>
            <a:r>
              <a:rPr lang="en-US" altLang="zh-CN" b="0" kern="0" dirty="0" err="1"/>
              <a:t>fabs</a:t>
            </a:r>
            <a:r>
              <a:rPr lang="en-US" altLang="zh-CN" b="0" kern="0" dirty="0"/>
              <a:t>(double x)</a:t>
            </a:r>
          </a:p>
          <a:p>
            <a:pPr marL="0" indent="0">
              <a:buFont typeface="Wingdings" panose="05000000000000000000" pitchFamily="2" charset="2"/>
              <a:buNone/>
              <a:defRPr/>
            </a:pPr>
            <a:r>
              <a:rPr lang="en-US" altLang="zh-CN" b="0" kern="0" dirty="0"/>
              <a:t>double ceil(double x)</a:t>
            </a:r>
          </a:p>
          <a:p>
            <a:pPr marL="0" indent="0">
              <a:buFont typeface="Wingdings" panose="05000000000000000000" pitchFamily="2" charset="2"/>
              <a:buNone/>
              <a:defRPr/>
            </a:pPr>
            <a:r>
              <a:rPr lang="en-US" altLang="zh-CN" b="0" kern="0" dirty="0"/>
              <a:t>double </a:t>
            </a:r>
            <a:r>
              <a:rPr lang="en-US" altLang="zh-CN" b="0" kern="0" dirty="0" err="1"/>
              <a:t>sqrt</a:t>
            </a:r>
            <a:r>
              <a:rPr lang="en-US" altLang="zh-CN" b="0" kern="0" dirty="0"/>
              <a:t>(double x)</a:t>
            </a:r>
            <a:endParaRPr lang="zh-CN" altLang="en-US" b="0" kern="0" dirty="0"/>
          </a:p>
        </p:txBody>
      </p:sp>
      <p:sp>
        <p:nvSpPr>
          <p:cNvPr id="2" name="文本框 1">
            <a:extLst>
              <a:ext uri="{FF2B5EF4-FFF2-40B4-BE49-F238E27FC236}">
                <a16:creationId xmlns:a16="http://schemas.microsoft.com/office/drawing/2014/main" id="{AEB1ACCC-FB82-4733-BFEC-A13A5AAEC146}"/>
              </a:ext>
            </a:extLst>
          </p:cNvPr>
          <p:cNvSpPr txBox="1"/>
          <p:nvPr/>
        </p:nvSpPr>
        <p:spPr>
          <a:xfrm>
            <a:off x="1780370" y="4581128"/>
            <a:ext cx="7416824" cy="1200329"/>
          </a:xfrm>
          <a:prstGeom prst="rect">
            <a:avLst/>
          </a:prstGeom>
          <a:noFill/>
        </p:spPr>
        <p:txBody>
          <a:bodyPr wrap="square" rtlCol="0">
            <a:spAutoFit/>
          </a:bodyPr>
          <a:lstStyle/>
          <a:p>
            <a:r>
              <a:rPr lang="zh-CN" altLang="en-US" dirty="0"/>
              <a:t>模块化程序设计</a:t>
            </a:r>
            <a:endParaRPr lang="en-US" altLang="zh-CN" dirty="0"/>
          </a:p>
          <a:p>
            <a:r>
              <a:rPr lang="zh-CN" altLang="en-US" dirty="0"/>
              <a:t>一个复杂问题，肯定是由若干稍简单的问题构成。模块化是把程序要解决的总目标分解为子目标，再进一步分解为具体的小目标，把每一个小目标称为一个模块。</a:t>
            </a:r>
          </a:p>
        </p:txBody>
      </p:sp>
    </p:spTree>
    <p:extLst>
      <p:ext uri="{BB962C8B-B14F-4D97-AF65-F5344CB8AC3E}">
        <p14:creationId xmlns:p14="http://schemas.microsoft.com/office/powerpoint/2010/main" val="3579299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3:</a:t>
            </a:r>
            <a:r>
              <a:rPr lang="zh-CN" altLang="en-US" dirty="0"/>
              <a:t>素数回文数的个数</a:t>
            </a:r>
          </a:p>
        </p:txBody>
      </p:sp>
      <p:sp>
        <p:nvSpPr>
          <p:cNvPr id="3" name="内容占位符 2"/>
          <p:cNvSpPr>
            <a:spLocks noGrp="1"/>
          </p:cNvSpPr>
          <p:nvPr>
            <p:ph idx="1"/>
          </p:nvPr>
        </p:nvSpPr>
        <p:spPr/>
        <p:txBody>
          <a:bodyPr>
            <a:normAutofit fontScale="85000" lnSpcReduction="20000"/>
          </a:bodyPr>
          <a:lstStyle/>
          <a:p>
            <a:pPr marL="0" indent="0">
              <a:buNone/>
            </a:pPr>
            <a:r>
              <a:rPr lang="en-US" altLang="zh-CN" dirty="0"/>
              <a:t>【</a:t>
            </a:r>
            <a:r>
              <a:rPr lang="zh-CN" altLang="en-US" dirty="0"/>
              <a:t>描述</a:t>
            </a:r>
            <a:r>
              <a:rPr lang="en-US" altLang="zh-CN" dirty="0"/>
              <a:t>】</a:t>
            </a:r>
            <a:endParaRPr lang="zh-CN" altLang="en-US" dirty="0"/>
          </a:p>
          <a:p>
            <a:pPr marL="0" indent="0">
              <a:buNone/>
            </a:pPr>
            <a:r>
              <a:rPr lang="zh-CN" altLang="en-US" dirty="0"/>
              <a:t>求</a:t>
            </a:r>
            <a:r>
              <a:rPr lang="en-US" altLang="zh-CN" dirty="0"/>
              <a:t>11</a:t>
            </a:r>
            <a:r>
              <a:rPr lang="zh-CN" altLang="en-US" dirty="0"/>
              <a:t>到</a:t>
            </a:r>
            <a:r>
              <a:rPr lang="en-US" altLang="zh-CN" dirty="0"/>
              <a:t>n</a:t>
            </a:r>
            <a:r>
              <a:rPr lang="zh-CN" altLang="en-US" dirty="0"/>
              <a:t>之间（包括</a:t>
            </a:r>
            <a:r>
              <a:rPr lang="en-US" altLang="zh-CN" dirty="0"/>
              <a:t>n</a:t>
            </a:r>
            <a:r>
              <a:rPr lang="zh-CN" altLang="en-US" dirty="0"/>
              <a:t>），既是素数又是回文数的整数有多少个。</a:t>
            </a:r>
          </a:p>
          <a:p>
            <a:pPr marL="0" indent="0">
              <a:buNone/>
            </a:pPr>
            <a:r>
              <a:rPr lang="en-US" altLang="zh-CN" dirty="0"/>
              <a:t>【</a:t>
            </a:r>
            <a:r>
              <a:rPr lang="zh-CN" altLang="en-US" dirty="0"/>
              <a:t>输入</a:t>
            </a:r>
            <a:r>
              <a:rPr lang="en-US" altLang="zh-CN" dirty="0"/>
              <a:t>】</a:t>
            </a:r>
            <a:endParaRPr lang="zh-CN" altLang="en-US" dirty="0"/>
          </a:p>
          <a:p>
            <a:pPr marL="0" indent="0">
              <a:buNone/>
            </a:pPr>
            <a:r>
              <a:rPr lang="zh-CN" altLang="en-US" dirty="0"/>
              <a:t>一个大于</a:t>
            </a:r>
            <a:r>
              <a:rPr lang="en-US" altLang="zh-CN" dirty="0"/>
              <a:t>11</a:t>
            </a:r>
            <a:r>
              <a:rPr lang="zh-CN" altLang="en-US" dirty="0"/>
              <a:t>小于</a:t>
            </a:r>
            <a:r>
              <a:rPr lang="en-US" altLang="zh-CN" dirty="0"/>
              <a:t>1000</a:t>
            </a:r>
            <a:r>
              <a:rPr lang="zh-CN" altLang="en-US" dirty="0"/>
              <a:t>的整数</a:t>
            </a:r>
            <a:r>
              <a:rPr lang="en-US" altLang="zh-CN" dirty="0"/>
              <a:t>n</a:t>
            </a:r>
            <a:r>
              <a:rPr lang="zh-CN" altLang="en-US" dirty="0"/>
              <a:t>。</a:t>
            </a:r>
          </a:p>
          <a:p>
            <a:pPr marL="0" indent="0">
              <a:buNone/>
            </a:pPr>
            <a:r>
              <a:rPr lang="en-US" altLang="zh-CN" dirty="0"/>
              <a:t>【</a:t>
            </a:r>
            <a:r>
              <a:rPr lang="zh-CN" altLang="en-US" dirty="0"/>
              <a:t>输出</a:t>
            </a:r>
            <a:r>
              <a:rPr lang="en-US" altLang="zh-CN" dirty="0"/>
              <a:t>】</a:t>
            </a:r>
            <a:endParaRPr lang="zh-CN" altLang="en-US" dirty="0"/>
          </a:p>
          <a:p>
            <a:pPr marL="0" indent="0">
              <a:buNone/>
            </a:pPr>
            <a:r>
              <a:rPr lang="en-US" altLang="zh-CN" dirty="0"/>
              <a:t>11</a:t>
            </a:r>
            <a:r>
              <a:rPr lang="zh-CN" altLang="en-US" dirty="0"/>
              <a:t>到</a:t>
            </a:r>
            <a:r>
              <a:rPr lang="en-US" altLang="zh-CN" dirty="0"/>
              <a:t>n</a:t>
            </a:r>
            <a:r>
              <a:rPr lang="zh-CN" altLang="en-US" dirty="0"/>
              <a:t>之间的素数回文数个数。</a:t>
            </a:r>
          </a:p>
          <a:p>
            <a:pPr marL="0" indent="0">
              <a:buNone/>
            </a:pPr>
            <a:r>
              <a:rPr lang="en-US" altLang="zh-CN" dirty="0"/>
              <a:t>【</a:t>
            </a:r>
            <a:r>
              <a:rPr lang="zh-CN" altLang="en-US" dirty="0"/>
              <a:t>样例输入</a:t>
            </a:r>
            <a:r>
              <a:rPr lang="en-US" altLang="zh-CN" dirty="0"/>
              <a:t>】</a:t>
            </a:r>
            <a:endParaRPr lang="zh-CN" altLang="en-US" dirty="0"/>
          </a:p>
          <a:p>
            <a:pPr marL="0" indent="0">
              <a:buNone/>
            </a:pPr>
            <a:r>
              <a:rPr lang="en-US" altLang="zh-CN" dirty="0"/>
              <a:t>23</a:t>
            </a:r>
          </a:p>
          <a:p>
            <a:pPr marL="0" indent="0">
              <a:buNone/>
            </a:pPr>
            <a:r>
              <a:rPr lang="en-US" altLang="zh-CN" dirty="0"/>
              <a:t>【</a:t>
            </a:r>
            <a:r>
              <a:rPr lang="zh-CN" altLang="en-US" dirty="0"/>
              <a:t>样例输出</a:t>
            </a:r>
            <a:r>
              <a:rPr lang="en-US" altLang="zh-CN" dirty="0"/>
              <a:t>】</a:t>
            </a:r>
            <a:endParaRPr lang="zh-CN" altLang="en-US" dirty="0"/>
          </a:p>
          <a:p>
            <a:pPr marL="0" indent="0">
              <a:buNone/>
            </a:pPr>
            <a:r>
              <a:rPr lang="en-US" altLang="zh-CN" dirty="0"/>
              <a:t>1</a:t>
            </a:r>
          </a:p>
          <a:p>
            <a:pPr marL="0" indent="0">
              <a:buNone/>
            </a:pPr>
            <a:r>
              <a:rPr lang="en-US" altLang="zh-CN" dirty="0"/>
              <a:t>【</a:t>
            </a:r>
            <a:r>
              <a:rPr lang="zh-CN" altLang="en-US" dirty="0"/>
              <a:t>提示</a:t>
            </a:r>
            <a:r>
              <a:rPr lang="en-US" altLang="zh-CN" dirty="0"/>
              <a:t>】</a:t>
            </a:r>
            <a:endParaRPr lang="zh-CN" altLang="en-US" dirty="0"/>
          </a:p>
          <a:p>
            <a:pPr marL="0" indent="0">
              <a:buNone/>
            </a:pPr>
            <a:r>
              <a:rPr lang="zh-CN" altLang="en-US" dirty="0"/>
              <a:t>回文数指左右对称的数，如：</a:t>
            </a:r>
            <a:r>
              <a:rPr lang="en-US" altLang="zh-CN" dirty="0"/>
              <a:t>292</a:t>
            </a:r>
            <a:r>
              <a:rPr lang="zh-CN" altLang="en-US" dirty="0"/>
              <a:t>，</a:t>
            </a:r>
            <a:r>
              <a:rPr lang="en-US" altLang="zh-CN" dirty="0"/>
              <a:t>333</a:t>
            </a:r>
            <a:r>
              <a:rPr lang="zh-CN" altLang="en-US" dirty="0"/>
              <a:t>。</a:t>
            </a:r>
          </a:p>
          <a:p>
            <a:pPr marL="0" indent="0">
              <a:buNone/>
            </a:pPr>
            <a:endParaRPr lang="zh-CN" altLang="en-US" dirty="0"/>
          </a:p>
        </p:txBody>
      </p:sp>
    </p:spTree>
    <p:extLst>
      <p:ext uri="{BB962C8B-B14F-4D97-AF65-F5344CB8AC3E}">
        <p14:creationId xmlns:p14="http://schemas.microsoft.com/office/powerpoint/2010/main" val="686965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AD467-F8A4-4C5F-9F19-F8E64657C461}"/>
              </a:ext>
            </a:extLst>
          </p:cNvPr>
          <p:cNvSpPr>
            <a:spLocks noGrp="1"/>
          </p:cNvSpPr>
          <p:nvPr>
            <p:ph type="title"/>
          </p:nvPr>
        </p:nvSpPr>
        <p:spPr/>
        <p:txBody>
          <a:bodyPr/>
          <a:lstStyle/>
          <a:p>
            <a:r>
              <a:rPr lang="zh-CN" altLang="en-US" dirty="0"/>
              <a:t>判断回文数函数</a:t>
            </a:r>
          </a:p>
        </p:txBody>
      </p:sp>
      <p:pic>
        <p:nvPicPr>
          <p:cNvPr id="4" name="内容占位符 4">
            <a:extLst>
              <a:ext uri="{FF2B5EF4-FFF2-40B4-BE49-F238E27FC236}">
                <a16:creationId xmlns:a16="http://schemas.microsoft.com/office/drawing/2014/main" id="{BCC7B47A-EFC7-422B-8066-326C039FE6E6}"/>
              </a:ext>
            </a:extLst>
          </p:cNvPr>
          <p:cNvPicPr>
            <a:picLocks noGrp="1" noChangeAspect="1"/>
          </p:cNvPicPr>
          <p:nvPr>
            <p:ph idx="1"/>
          </p:nvPr>
        </p:nvPicPr>
        <p:blipFill>
          <a:blip r:embed="rId2"/>
          <a:stretch>
            <a:fillRect/>
          </a:stretch>
        </p:blipFill>
        <p:spPr>
          <a:xfrm>
            <a:off x="2711624" y="1412776"/>
            <a:ext cx="5105400" cy="4610100"/>
          </a:xfrm>
          <a:prstGeom prst="rect">
            <a:avLst/>
          </a:prstGeom>
        </p:spPr>
      </p:pic>
    </p:spTree>
    <p:extLst>
      <p:ext uri="{BB962C8B-B14F-4D97-AF65-F5344CB8AC3E}">
        <p14:creationId xmlns:p14="http://schemas.microsoft.com/office/powerpoint/2010/main" val="3417837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AD467-F8A4-4C5F-9F19-F8E64657C461}"/>
              </a:ext>
            </a:extLst>
          </p:cNvPr>
          <p:cNvSpPr>
            <a:spLocks noGrp="1"/>
          </p:cNvSpPr>
          <p:nvPr>
            <p:ph type="title"/>
          </p:nvPr>
        </p:nvSpPr>
        <p:spPr/>
        <p:txBody>
          <a:bodyPr/>
          <a:lstStyle/>
          <a:p>
            <a:r>
              <a:rPr lang="zh-CN" altLang="en-US" dirty="0"/>
              <a:t>判断回文数函数（字符串法）</a:t>
            </a:r>
          </a:p>
        </p:txBody>
      </p:sp>
      <p:pic>
        <p:nvPicPr>
          <p:cNvPr id="6" name="内容占位符 5">
            <a:extLst>
              <a:ext uri="{FF2B5EF4-FFF2-40B4-BE49-F238E27FC236}">
                <a16:creationId xmlns:a16="http://schemas.microsoft.com/office/drawing/2014/main" id="{2ADDB65C-80EB-437F-8858-3B968C834449}"/>
              </a:ext>
            </a:extLst>
          </p:cNvPr>
          <p:cNvPicPr>
            <a:picLocks noGrp="1" noChangeAspect="1"/>
          </p:cNvPicPr>
          <p:nvPr>
            <p:ph idx="1"/>
          </p:nvPr>
        </p:nvPicPr>
        <p:blipFill>
          <a:blip r:embed="rId2"/>
          <a:stretch>
            <a:fillRect/>
          </a:stretch>
        </p:blipFill>
        <p:spPr>
          <a:xfrm>
            <a:off x="2996531" y="1517650"/>
            <a:ext cx="6211637" cy="4662488"/>
          </a:xfrm>
          <a:prstGeom prst="rect">
            <a:avLst/>
          </a:prstGeom>
        </p:spPr>
      </p:pic>
    </p:spTree>
    <p:extLst>
      <p:ext uri="{BB962C8B-B14F-4D97-AF65-F5344CB8AC3E}">
        <p14:creationId xmlns:p14="http://schemas.microsoft.com/office/powerpoint/2010/main" val="2147219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a:t>
            </a:r>
            <a:r>
              <a:rPr lang="en-US" altLang="zh-CN" dirty="0"/>
              <a:t>3:</a:t>
            </a:r>
            <a:r>
              <a:rPr lang="zh-CN" altLang="en-US" dirty="0"/>
              <a:t>素数回文数的个数</a:t>
            </a:r>
          </a:p>
        </p:txBody>
      </p:sp>
      <p:pic>
        <p:nvPicPr>
          <p:cNvPr id="4" name="内容占位符 3"/>
          <p:cNvPicPr>
            <a:picLocks noGrp="1" noChangeAspect="1"/>
          </p:cNvPicPr>
          <p:nvPr>
            <p:ph idx="1"/>
          </p:nvPr>
        </p:nvPicPr>
        <p:blipFill>
          <a:blip r:embed="rId2"/>
          <a:stretch>
            <a:fillRect/>
          </a:stretch>
        </p:blipFill>
        <p:spPr>
          <a:xfrm>
            <a:off x="1920875" y="1681956"/>
            <a:ext cx="8362950" cy="4333875"/>
          </a:xfrm>
          <a:prstGeom prst="rect">
            <a:avLst/>
          </a:prstGeom>
        </p:spPr>
      </p:pic>
    </p:spTree>
    <p:extLst>
      <p:ext uri="{BB962C8B-B14F-4D97-AF65-F5344CB8AC3E}">
        <p14:creationId xmlns:p14="http://schemas.microsoft.com/office/powerpoint/2010/main" val="4120529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277813"/>
            <a:ext cx="10972800" cy="1139825"/>
          </a:xfrm>
        </p:spPr>
        <p:txBody>
          <a:bodyPr/>
          <a:lstStyle/>
          <a:p>
            <a:r>
              <a:rPr lang="zh-CN" altLang="en-US"/>
              <a:t>函数的定义</a:t>
            </a:r>
          </a:p>
        </p:txBody>
      </p:sp>
      <p:sp>
        <p:nvSpPr>
          <p:cNvPr id="7171" name="Rectangle 3"/>
          <p:cNvSpPr>
            <a:spLocks noGrp="1" noChangeArrowheads="1"/>
          </p:cNvSpPr>
          <p:nvPr>
            <p:ph type="body" sz="half" idx="1"/>
          </p:nvPr>
        </p:nvSpPr>
        <p:spPr>
          <a:xfrm>
            <a:off x="1127448" y="1996191"/>
            <a:ext cx="4536504" cy="2011362"/>
          </a:xfrm>
        </p:spPr>
        <p:txBody>
          <a:bodyPr/>
          <a:lstStyle/>
          <a:p>
            <a:pPr marL="0" indent="0">
              <a:buFont typeface="Wingdings" panose="05000000000000000000" pitchFamily="2" charset="2"/>
              <a:buNone/>
            </a:pPr>
            <a:r>
              <a:rPr lang="zh-CN" altLang="en-US" sz="2000" dirty="0"/>
              <a:t>数据类型 </a:t>
            </a:r>
            <a:r>
              <a:rPr lang="zh-CN" altLang="en-US" sz="2000" dirty="0">
                <a:solidFill>
                  <a:srgbClr val="FF0000"/>
                </a:solidFill>
              </a:rPr>
              <a:t>函数名</a:t>
            </a:r>
            <a:r>
              <a:rPr lang="en-US" altLang="zh-CN" sz="2000" dirty="0"/>
              <a:t>(</a:t>
            </a:r>
            <a:r>
              <a:rPr lang="zh-CN" altLang="en-US" sz="2000" dirty="0"/>
              <a:t>形式参数列表</a:t>
            </a:r>
            <a:r>
              <a:rPr lang="en-US" altLang="zh-CN" sz="2000" dirty="0"/>
              <a:t>)</a:t>
            </a:r>
          </a:p>
          <a:p>
            <a:pPr marL="0" indent="0">
              <a:buFont typeface="Wingdings" panose="05000000000000000000" pitchFamily="2" charset="2"/>
              <a:buNone/>
            </a:pPr>
            <a:r>
              <a:rPr lang="en-US" altLang="zh-CN" sz="2000" dirty="0"/>
              <a:t>{</a:t>
            </a:r>
          </a:p>
          <a:p>
            <a:pPr marL="0" indent="0">
              <a:buFont typeface="Wingdings" panose="05000000000000000000" pitchFamily="2" charset="2"/>
              <a:buNone/>
            </a:pPr>
            <a:r>
              <a:rPr lang="en-US" altLang="zh-CN" sz="2000" dirty="0"/>
              <a:t>	</a:t>
            </a:r>
            <a:r>
              <a:rPr lang="zh-CN" altLang="en-US" sz="2000" dirty="0"/>
              <a:t>函数体；</a:t>
            </a:r>
            <a:endParaRPr lang="en-US" altLang="zh-CN" sz="2000" dirty="0"/>
          </a:p>
          <a:p>
            <a:pPr marL="0" indent="0">
              <a:buFont typeface="Wingdings" panose="05000000000000000000" pitchFamily="2" charset="2"/>
              <a:buNone/>
            </a:pPr>
            <a:r>
              <a:rPr lang="en-US" altLang="zh-CN" sz="2000" dirty="0"/>
              <a:t>}</a:t>
            </a:r>
          </a:p>
        </p:txBody>
      </p:sp>
      <p:pic>
        <p:nvPicPr>
          <p:cNvPr id="717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72064" y="764704"/>
            <a:ext cx="306705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53978" y="3861048"/>
            <a:ext cx="304800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1135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277813"/>
            <a:ext cx="10972800" cy="1139825"/>
          </a:xfrm>
        </p:spPr>
        <p:txBody>
          <a:bodyPr/>
          <a:lstStyle/>
          <a:p>
            <a:r>
              <a:rPr lang="zh-CN" altLang="en-US"/>
              <a:t>函数的定义</a:t>
            </a:r>
          </a:p>
        </p:txBody>
      </p:sp>
      <p:sp>
        <p:nvSpPr>
          <p:cNvPr id="7171" name="Rectangle 3"/>
          <p:cNvSpPr>
            <a:spLocks noGrp="1" noChangeArrowheads="1"/>
          </p:cNvSpPr>
          <p:nvPr>
            <p:ph type="body" sz="half" idx="1"/>
          </p:nvPr>
        </p:nvSpPr>
        <p:spPr>
          <a:xfrm>
            <a:off x="1343472" y="1429227"/>
            <a:ext cx="4896544" cy="2011362"/>
          </a:xfrm>
        </p:spPr>
        <p:txBody>
          <a:bodyPr/>
          <a:lstStyle/>
          <a:p>
            <a:pPr marL="0" indent="0">
              <a:buFont typeface="Wingdings" panose="05000000000000000000" pitchFamily="2" charset="2"/>
              <a:buNone/>
            </a:pPr>
            <a:r>
              <a:rPr lang="zh-CN" altLang="en-US" sz="2000" dirty="0"/>
              <a:t>数据类型 </a:t>
            </a:r>
            <a:r>
              <a:rPr lang="zh-CN" altLang="en-US" sz="2000" dirty="0">
                <a:solidFill>
                  <a:srgbClr val="FF0000"/>
                </a:solidFill>
              </a:rPr>
              <a:t>函数名</a:t>
            </a:r>
            <a:r>
              <a:rPr lang="en-US" altLang="zh-CN" sz="2000" dirty="0"/>
              <a:t>(</a:t>
            </a:r>
            <a:r>
              <a:rPr lang="zh-CN" altLang="en-US" sz="2000" dirty="0"/>
              <a:t>形式参数列表</a:t>
            </a:r>
            <a:r>
              <a:rPr lang="en-US" altLang="zh-CN" sz="2000" dirty="0"/>
              <a:t>)</a:t>
            </a:r>
          </a:p>
          <a:p>
            <a:pPr marL="0" indent="0">
              <a:buFont typeface="Wingdings" panose="05000000000000000000" pitchFamily="2" charset="2"/>
              <a:buNone/>
            </a:pPr>
            <a:r>
              <a:rPr lang="en-US" altLang="zh-CN" sz="2000" dirty="0"/>
              <a:t>{</a:t>
            </a:r>
          </a:p>
          <a:p>
            <a:pPr marL="0" indent="0">
              <a:buFont typeface="Wingdings" panose="05000000000000000000" pitchFamily="2" charset="2"/>
              <a:buNone/>
            </a:pPr>
            <a:r>
              <a:rPr lang="en-US" altLang="zh-CN" sz="2000" dirty="0"/>
              <a:t>	</a:t>
            </a:r>
            <a:r>
              <a:rPr lang="zh-CN" altLang="en-US" sz="2000" dirty="0"/>
              <a:t>函数体；</a:t>
            </a:r>
            <a:endParaRPr lang="en-US" altLang="zh-CN" sz="2000" dirty="0"/>
          </a:p>
          <a:p>
            <a:pPr marL="0" indent="0">
              <a:buFont typeface="Wingdings" panose="05000000000000000000" pitchFamily="2" charset="2"/>
              <a:buNone/>
            </a:pPr>
            <a:r>
              <a:rPr lang="en-US" altLang="zh-CN" sz="2000" dirty="0"/>
              <a:t>}</a:t>
            </a:r>
          </a:p>
        </p:txBody>
      </p:sp>
      <p:pic>
        <p:nvPicPr>
          <p:cNvPr id="717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52184" y="692696"/>
            <a:ext cx="306705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343472" y="3452178"/>
            <a:ext cx="5184576" cy="2246769"/>
          </a:xfrm>
          <a:prstGeom prst="rect">
            <a:avLst/>
          </a:prstGeom>
          <a:noFill/>
          <a:ln>
            <a:solidFill>
              <a:srgbClr val="0070C0"/>
            </a:solidFill>
          </a:ln>
        </p:spPr>
        <p:txBody>
          <a:bodyPr wrap="square">
            <a:spAutoFit/>
          </a:bodyPr>
          <a:lstStyle/>
          <a:p>
            <a:pPr>
              <a:defRPr/>
            </a:pPr>
            <a:r>
              <a:rPr lang="zh-CN" altLang="en-US" sz="2000" dirty="0"/>
              <a:t>说明</a:t>
            </a:r>
            <a:endParaRPr lang="en-US" altLang="zh-CN" sz="2000" dirty="0"/>
          </a:p>
          <a:p>
            <a:pPr marL="457200" indent="-457200">
              <a:buFont typeface="+mj-lt"/>
              <a:buAutoNum type="arabicPeriod"/>
              <a:defRPr/>
            </a:pPr>
            <a:r>
              <a:rPr lang="zh-CN" altLang="en-US" sz="2000" dirty="0"/>
              <a:t>函数名的命名规则按照变量的命名规则命名。</a:t>
            </a:r>
          </a:p>
          <a:p>
            <a:pPr marL="457200" indent="-457200">
              <a:buFont typeface="+mj-lt"/>
              <a:buAutoNum type="arabicPeriod"/>
              <a:defRPr/>
            </a:pPr>
            <a:r>
              <a:rPr lang="zh-CN" altLang="en-US" sz="2000" dirty="0"/>
              <a:t>如果函数有返回值，必须用</a:t>
            </a:r>
            <a:r>
              <a:rPr lang="en-US" altLang="zh-CN" sz="2000" dirty="0"/>
              <a:t>return</a:t>
            </a:r>
            <a:r>
              <a:rPr lang="zh-CN" altLang="en-US" sz="2000" dirty="0"/>
              <a:t>返回，返回值由返回值类型规定其返回类型。</a:t>
            </a:r>
          </a:p>
          <a:p>
            <a:pPr marL="457200" indent="-457200">
              <a:buFont typeface="+mj-lt"/>
              <a:buAutoNum type="arabicPeriod"/>
              <a:defRPr/>
            </a:pPr>
            <a:r>
              <a:rPr lang="zh-CN" altLang="en-US" sz="2000" dirty="0"/>
              <a:t>如果函数没有返回值，在“返回值类型用</a:t>
            </a:r>
            <a:r>
              <a:rPr lang="en-US" altLang="zh-CN" sz="2000" dirty="0"/>
              <a:t>void</a:t>
            </a:r>
            <a:r>
              <a:rPr lang="zh-CN" altLang="en-US" sz="2000" dirty="0"/>
              <a:t>，函数体内不用</a:t>
            </a:r>
            <a:r>
              <a:rPr lang="en-US" altLang="zh-CN" sz="2000" dirty="0"/>
              <a:t>return</a:t>
            </a:r>
            <a:r>
              <a:rPr lang="zh-CN" altLang="en-US" sz="2000" dirty="0"/>
              <a:t>语句。</a:t>
            </a:r>
          </a:p>
        </p:txBody>
      </p:sp>
      <p:pic>
        <p:nvPicPr>
          <p:cNvPr id="717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96200" y="3717032"/>
            <a:ext cx="304800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4516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normAutofit/>
          </a:bodyPr>
          <a:lstStyle/>
          <a:p>
            <a:r>
              <a:rPr lang="zh-CN" altLang="en-US" sz="3200" dirty="0"/>
              <a:t>给出平面上两个点的坐标，求两点的曼哈顿距离。</a:t>
            </a:r>
          </a:p>
        </p:txBody>
      </p:sp>
      <p:sp>
        <p:nvSpPr>
          <p:cNvPr id="3" name="内容占位符 2"/>
          <p:cNvSpPr>
            <a:spLocks noGrp="1"/>
          </p:cNvSpPr>
          <p:nvPr>
            <p:ph idx="1"/>
          </p:nvPr>
        </p:nvSpPr>
        <p:spPr>
          <a:xfrm>
            <a:off x="6627813" y="1600200"/>
            <a:ext cx="3860800" cy="4530725"/>
          </a:xfrm>
        </p:spPr>
        <p:txBody>
          <a:bodyPr/>
          <a:lstStyle/>
          <a:p>
            <a:pPr>
              <a:defRPr/>
            </a:pPr>
            <a:r>
              <a:rPr lang="zh-CN" altLang="en-US" dirty="0"/>
              <a:t>曼哈顿距离</a:t>
            </a:r>
            <a:endParaRPr lang="en-US" altLang="zh-CN" dirty="0"/>
          </a:p>
          <a:p>
            <a:pPr marL="0" indent="0">
              <a:buFont typeface="Wingdings" panose="05000000000000000000" pitchFamily="2" charset="2"/>
              <a:buNone/>
              <a:defRPr/>
            </a:pPr>
            <a:endParaRPr lang="en-US" altLang="zh-CN" dirty="0"/>
          </a:p>
          <a:p>
            <a:pPr marL="0" indent="0">
              <a:buFont typeface="Wingdings" panose="05000000000000000000" pitchFamily="2" charset="2"/>
              <a:buNone/>
              <a:defRPr/>
            </a:pPr>
            <a:r>
              <a:rPr lang="en-US" altLang="zh-CN" dirty="0"/>
              <a:t>|x1-x2|+|y1-y2|</a:t>
            </a:r>
          </a:p>
          <a:p>
            <a:pPr marL="0" indent="0">
              <a:buFont typeface="Wingdings" panose="05000000000000000000" pitchFamily="2" charset="2"/>
              <a:buNone/>
              <a:defRPr/>
            </a:pPr>
            <a:endParaRPr lang="en-US" altLang="zh-CN" dirty="0"/>
          </a:p>
          <a:p>
            <a:pPr marL="0" indent="0">
              <a:buFont typeface="Wingdings" panose="05000000000000000000" pitchFamily="2" charset="2"/>
              <a:buNone/>
              <a:defRPr/>
            </a:pPr>
            <a:r>
              <a:rPr lang="en-US" altLang="zh-CN" sz="2400" dirty="0"/>
              <a:t>Abs(x1-x2)+Abs(y1-y2)</a:t>
            </a:r>
            <a:endParaRPr lang="zh-CN" altLang="en-US" sz="2400" dirty="0"/>
          </a:p>
        </p:txBody>
      </p:sp>
      <p:pic>
        <p:nvPicPr>
          <p:cNvPr id="819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31950" y="1600200"/>
            <a:ext cx="3644900" cy="364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文本框 3"/>
          <p:cNvSpPr txBox="1">
            <a:spLocks noChangeArrowheads="1"/>
          </p:cNvSpPr>
          <p:nvPr/>
        </p:nvSpPr>
        <p:spPr bwMode="auto">
          <a:xfrm>
            <a:off x="1127125" y="5373688"/>
            <a:ext cx="7617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en-US" altLang="zh-CN" dirty="0"/>
              <a:t>x1,y1</a:t>
            </a:r>
            <a:endParaRPr lang="zh-CN" altLang="en-US" dirty="0"/>
          </a:p>
        </p:txBody>
      </p:sp>
      <p:sp>
        <p:nvSpPr>
          <p:cNvPr id="8198" name="文本框 12"/>
          <p:cNvSpPr txBox="1">
            <a:spLocks noChangeArrowheads="1"/>
          </p:cNvSpPr>
          <p:nvPr/>
        </p:nvSpPr>
        <p:spPr bwMode="auto">
          <a:xfrm>
            <a:off x="5208588" y="1233488"/>
            <a:ext cx="787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en-US" altLang="zh-CN"/>
              <a:t>X2,y2</a:t>
            </a:r>
            <a:endParaRPr lang="zh-CN" altLang="en-US"/>
          </a:p>
        </p:txBody>
      </p:sp>
    </p:spTree>
    <p:extLst>
      <p:ext uri="{BB962C8B-B14F-4D97-AF65-F5344CB8AC3E}">
        <p14:creationId xmlns:p14="http://schemas.microsoft.com/office/powerpoint/2010/main" val="264423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05302" y="2204690"/>
            <a:ext cx="52101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79576" y="1268760"/>
            <a:ext cx="29813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标题 1"/>
          <p:cNvSpPr>
            <a:spLocks noGrp="1"/>
          </p:cNvSpPr>
          <p:nvPr>
            <p:ph type="title"/>
          </p:nvPr>
        </p:nvSpPr>
        <p:spPr/>
        <p:txBody>
          <a:bodyPr/>
          <a:lstStyle/>
          <a:p>
            <a:r>
              <a:rPr lang="zh-CN" altLang="en-US"/>
              <a:t>代码一</a:t>
            </a:r>
          </a:p>
        </p:txBody>
      </p:sp>
      <p:sp>
        <p:nvSpPr>
          <p:cNvPr id="2" name="文本框 1">
            <a:extLst>
              <a:ext uri="{FF2B5EF4-FFF2-40B4-BE49-F238E27FC236}">
                <a16:creationId xmlns:a16="http://schemas.microsoft.com/office/drawing/2014/main" id="{F8D55973-7812-4069-84E8-82364D083420}"/>
              </a:ext>
            </a:extLst>
          </p:cNvPr>
          <p:cNvSpPr txBox="1"/>
          <p:nvPr/>
        </p:nvSpPr>
        <p:spPr>
          <a:xfrm>
            <a:off x="7392144" y="1700808"/>
            <a:ext cx="3968583" cy="1200329"/>
          </a:xfrm>
          <a:prstGeom prst="rect">
            <a:avLst/>
          </a:prstGeom>
          <a:noFill/>
        </p:spPr>
        <p:txBody>
          <a:bodyPr wrap="square" rtlCol="0">
            <a:spAutoFit/>
          </a:bodyPr>
          <a:lstStyle/>
          <a:p>
            <a:pPr>
              <a:defRPr/>
            </a:pPr>
            <a:r>
              <a:rPr lang="zh-CN" altLang="en-US" sz="2400" dirty="0">
                <a:solidFill>
                  <a:schemeClr val="accent5"/>
                </a:solidFill>
              </a:rPr>
              <a:t>      自定义函数放在</a:t>
            </a:r>
            <a:r>
              <a:rPr lang="en-US" altLang="zh-CN" sz="2400" dirty="0">
                <a:solidFill>
                  <a:schemeClr val="accent5"/>
                </a:solidFill>
              </a:rPr>
              <a:t>main</a:t>
            </a:r>
            <a:r>
              <a:rPr lang="zh-CN" altLang="en-US" sz="2400" dirty="0">
                <a:solidFill>
                  <a:schemeClr val="accent5"/>
                </a:solidFill>
              </a:rPr>
              <a:t>函数之前，在</a:t>
            </a:r>
            <a:r>
              <a:rPr lang="en-US" altLang="zh-CN" sz="2400" dirty="0">
                <a:solidFill>
                  <a:schemeClr val="accent5"/>
                </a:solidFill>
              </a:rPr>
              <a:t>main</a:t>
            </a:r>
            <a:r>
              <a:rPr lang="zh-CN" altLang="en-US" sz="2400" dirty="0">
                <a:solidFill>
                  <a:schemeClr val="accent5"/>
                </a:solidFill>
              </a:rPr>
              <a:t>函数中可以直接调用。</a:t>
            </a:r>
          </a:p>
        </p:txBody>
      </p:sp>
      <p:sp>
        <p:nvSpPr>
          <p:cNvPr id="6" name="矩形标注 4">
            <a:extLst>
              <a:ext uri="{FF2B5EF4-FFF2-40B4-BE49-F238E27FC236}">
                <a16:creationId xmlns:a16="http://schemas.microsoft.com/office/drawing/2014/main" id="{2B1F03F9-9F33-427A-9DAF-26F7B045F41A}"/>
              </a:ext>
            </a:extLst>
          </p:cNvPr>
          <p:cNvSpPr>
            <a:spLocks noChangeArrowheads="1"/>
          </p:cNvSpPr>
          <p:nvPr/>
        </p:nvSpPr>
        <p:spPr bwMode="auto">
          <a:xfrm>
            <a:off x="5563177" y="1412689"/>
            <a:ext cx="1079500" cy="360040"/>
          </a:xfrm>
          <a:prstGeom prst="wedgeRectCallout">
            <a:avLst>
              <a:gd name="adj1" fmla="val -197752"/>
              <a:gd name="adj2" fmla="val 176207"/>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dirty="0"/>
              <a:t>形式参数</a:t>
            </a:r>
            <a:endParaRPr lang="en-US" altLang="zh-CN" dirty="0"/>
          </a:p>
        </p:txBody>
      </p:sp>
      <p:sp>
        <p:nvSpPr>
          <p:cNvPr id="7" name="矩形标注 8">
            <a:extLst>
              <a:ext uri="{FF2B5EF4-FFF2-40B4-BE49-F238E27FC236}">
                <a16:creationId xmlns:a16="http://schemas.microsoft.com/office/drawing/2014/main" id="{809E712D-729E-4EF6-BE8B-6DF2CF7AA54F}"/>
              </a:ext>
            </a:extLst>
          </p:cNvPr>
          <p:cNvSpPr>
            <a:spLocks noChangeArrowheads="1"/>
          </p:cNvSpPr>
          <p:nvPr/>
        </p:nvSpPr>
        <p:spPr bwMode="auto">
          <a:xfrm>
            <a:off x="6672064" y="3717354"/>
            <a:ext cx="1081088" cy="359222"/>
          </a:xfrm>
          <a:prstGeom prst="wedgeRectCallout">
            <a:avLst>
              <a:gd name="adj1" fmla="val -116582"/>
              <a:gd name="adj2" fmla="val 224628"/>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a:t>实际参数</a:t>
            </a:r>
            <a:endParaRPr lang="en-US" altLang="zh-CN"/>
          </a:p>
        </p:txBody>
      </p:sp>
    </p:spTree>
    <p:extLst>
      <p:ext uri="{BB962C8B-B14F-4D97-AF65-F5344CB8AC3E}">
        <p14:creationId xmlns:p14="http://schemas.microsoft.com/office/powerpoint/2010/main" val="4116825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7488" y="2112027"/>
            <a:ext cx="4824413" cy="344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87488" y="1299510"/>
            <a:ext cx="29813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标题 1"/>
          <p:cNvSpPr>
            <a:spLocks noGrp="1"/>
          </p:cNvSpPr>
          <p:nvPr>
            <p:ph type="title"/>
          </p:nvPr>
        </p:nvSpPr>
        <p:spPr/>
        <p:txBody>
          <a:bodyPr/>
          <a:lstStyle/>
          <a:p>
            <a:r>
              <a:rPr lang="zh-CN" altLang="en-US"/>
              <a:t>代码二</a:t>
            </a:r>
          </a:p>
        </p:txBody>
      </p:sp>
      <p:sp>
        <p:nvSpPr>
          <p:cNvPr id="7" name="矩形标注 8"/>
          <p:cNvSpPr>
            <a:spLocks noChangeArrowheads="1"/>
          </p:cNvSpPr>
          <p:nvPr/>
        </p:nvSpPr>
        <p:spPr bwMode="auto">
          <a:xfrm>
            <a:off x="4655840" y="1772816"/>
            <a:ext cx="1081088" cy="359222"/>
          </a:xfrm>
          <a:prstGeom prst="wedgeRectCallout">
            <a:avLst>
              <a:gd name="adj1" fmla="val -128665"/>
              <a:gd name="adj2" fmla="val 224628"/>
            </a:avLst>
          </a:prstGeom>
          <a:ln>
            <a:headEnd/>
            <a:tailEnd/>
          </a:ln>
        </p:spPr>
        <p:style>
          <a:lnRef idx="1">
            <a:schemeClr val="accent6"/>
          </a:lnRef>
          <a:fillRef idx="2">
            <a:schemeClr val="accent6"/>
          </a:fillRef>
          <a:effectRef idx="1">
            <a:schemeClr val="accent6"/>
          </a:effectRef>
          <a:fontRef idx="minor">
            <a:schemeClr val="dk1"/>
          </a:fontRef>
        </p:style>
        <p:txBody>
          <a:bodyPr wrap="none"/>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dirty="0"/>
              <a:t>函数申明</a:t>
            </a:r>
            <a:endParaRPr lang="en-US" altLang="zh-CN" dirty="0"/>
          </a:p>
        </p:txBody>
      </p:sp>
      <p:sp>
        <p:nvSpPr>
          <p:cNvPr id="8" name="文本框 7">
            <a:extLst>
              <a:ext uri="{FF2B5EF4-FFF2-40B4-BE49-F238E27FC236}">
                <a16:creationId xmlns:a16="http://schemas.microsoft.com/office/drawing/2014/main" id="{D8CB8D94-3FAE-4140-B466-B660A3DDE58F}"/>
              </a:ext>
            </a:extLst>
          </p:cNvPr>
          <p:cNvSpPr txBox="1"/>
          <p:nvPr/>
        </p:nvSpPr>
        <p:spPr>
          <a:xfrm>
            <a:off x="7392144" y="1700808"/>
            <a:ext cx="3968583" cy="1200329"/>
          </a:xfrm>
          <a:prstGeom prst="rect">
            <a:avLst/>
          </a:prstGeom>
          <a:noFill/>
        </p:spPr>
        <p:txBody>
          <a:bodyPr wrap="square" rtlCol="0">
            <a:spAutoFit/>
          </a:bodyPr>
          <a:lstStyle/>
          <a:p>
            <a:pPr>
              <a:defRPr/>
            </a:pPr>
            <a:r>
              <a:rPr lang="zh-CN" altLang="en-US" sz="2400" dirty="0">
                <a:solidFill>
                  <a:schemeClr val="accent5"/>
                </a:solidFill>
              </a:rPr>
              <a:t>      自定义函数放在</a:t>
            </a:r>
            <a:r>
              <a:rPr lang="en-US" altLang="zh-CN" sz="2400" dirty="0">
                <a:solidFill>
                  <a:schemeClr val="accent5"/>
                </a:solidFill>
              </a:rPr>
              <a:t>main</a:t>
            </a:r>
            <a:r>
              <a:rPr lang="zh-CN" altLang="en-US" sz="2400" dirty="0">
                <a:solidFill>
                  <a:schemeClr val="accent5"/>
                </a:solidFill>
              </a:rPr>
              <a:t>函数之后，在调用之前必须先要声明函数原型。</a:t>
            </a:r>
          </a:p>
        </p:txBody>
      </p:sp>
    </p:spTree>
    <p:extLst>
      <p:ext uri="{BB962C8B-B14F-4D97-AF65-F5344CB8AC3E}">
        <p14:creationId xmlns:p14="http://schemas.microsoft.com/office/powerpoint/2010/main" val="3176558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dirty="0"/>
              <a:t>例</a:t>
            </a:r>
            <a:r>
              <a:rPr lang="en-US" altLang="zh-CN" dirty="0"/>
              <a:t>1</a:t>
            </a:r>
            <a:r>
              <a:rPr lang="zh-CN" altLang="en-US" dirty="0"/>
              <a:t>：判断质数 </a:t>
            </a:r>
          </a:p>
        </p:txBody>
      </p:sp>
      <p:sp>
        <p:nvSpPr>
          <p:cNvPr id="3" name="内容占位符 2"/>
          <p:cNvSpPr>
            <a:spLocks noGrp="1"/>
          </p:cNvSpPr>
          <p:nvPr>
            <p:ph idx="1"/>
          </p:nvPr>
        </p:nvSpPr>
        <p:spPr>
          <a:xfrm>
            <a:off x="1295400" y="1362075"/>
            <a:ext cx="9488488" cy="5235277"/>
          </a:xfrm>
        </p:spPr>
        <p:txBody>
          <a:bodyPr>
            <a:normAutofit fontScale="70000" lnSpcReduction="20000"/>
          </a:bodyPr>
          <a:lstStyle/>
          <a:p>
            <a:pPr>
              <a:spcBef>
                <a:spcPts val="600"/>
              </a:spcBef>
              <a:buFont typeface="Wingdings" panose="05000000000000000000" pitchFamily="2" charset="2"/>
              <a:buNone/>
              <a:defRPr/>
            </a:pPr>
            <a:r>
              <a:rPr lang="en-US" altLang="zh-CN" sz="2800" dirty="0"/>
              <a:t>【</a:t>
            </a:r>
            <a:r>
              <a:rPr lang="zh-CN" altLang="en-US" sz="2800" dirty="0"/>
              <a:t>描述</a:t>
            </a:r>
            <a:r>
              <a:rPr lang="en-US" altLang="zh-CN" sz="2800" dirty="0"/>
              <a:t>】</a:t>
            </a:r>
          </a:p>
          <a:p>
            <a:pPr>
              <a:spcBef>
                <a:spcPts val="600"/>
              </a:spcBef>
              <a:buFont typeface="Wingdings" panose="05000000000000000000" pitchFamily="2" charset="2"/>
              <a:buNone/>
              <a:defRPr/>
            </a:pPr>
            <a:r>
              <a:rPr lang="zh-CN" altLang="en-US" sz="2800" dirty="0"/>
              <a:t>定义质数为因数只有</a:t>
            </a:r>
            <a:r>
              <a:rPr lang="en-US" altLang="zh-CN" sz="2800" dirty="0"/>
              <a:t>1</a:t>
            </a:r>
            <a:r>
              <a:rPr lang="zh-CN" altLang="en-US" sz="2800" dirty="0"/>
              <a:t>和其本身的数，对于</a:t>
            </a:r>
            <a:r>
              <a:rPr lang="en-US" altLang="zh-CN" sz="2800" dirty="0"/>
              <a:t>n</a:t>
            </a:r>
            <a:r>
              <a:rPr lang="zh-CN" altLang="en-US" sz="2800" dirty="0"/>
              <a:t>组询问，试判断每个数是否为质数。</a:t>
            </a:r>
          </a:p>
          <a:p>
            <a:pPr>
              <a:spcBef>
                <a:spcPts val="600"/>
              </a:spcBef>
              <a:buFont typeface="Wingdings" panose="05000000000000000000" pitchFamily="2" charset="2"/>
              <a:buNone/>
              <a:defRPr/>
            </a:pPr>
            <a:r>
              <a:rPr lang="en-US" altLang="zh-CN" sz="2800" dirty="0"/>
              <a:t>【</a:t>
            </a:r>
            <a:r>
              <a:rPr lang="zh-CN" altLang="en-US" sz="2800" dirty="0"/>
              <a:t>输入</a:t>
            </a:r>
            <a:r>
              <a:rPr lang="en-US" altLang="zh-CN" sz="2800" dirty="0"/>
              <a:t>】</a:t>
            </a:r>
            <a:endParaRPr lang="zh-CN" altLang="en-US" sz="2800" dirty="0"/>
          </a:p>
          <a:p>
            <a:pPr>
              <a:spcBef>
                <a:spcPts val="600"/>
              </a:spcBef>
              <a:buFont typeface="Wingdings" panose="05000000000000000000" pitchFamily="2" charset="2"/>
              <a:buNone/>
              <a:defRPr/>
            </a:pPr>
            <a:r>
              <a:rPr lang="zh-CN" altLang="en-US" sz="2800" dirty="0"/>
              <a:t>读入第一行一个正整数</a:t>
            </a:r>
            <a:r>
              <a:rPr lang="en-US" altLang="zh-CN" sz="2800" dirty="0"/>
              <a:t>n</a:t>
            </a:r>
            <a:r>
              <a:rPr lang="zh-CN" altLang="en-US" sz="2800" dirty="0"/>
              <a:t>，表示有</a:t>
            </a:r>
            <a:r>
              <a:rPr lang="en-US" altLang="zh-CN" sz="2800" dirty="0"/>
              <a:t>n</a:t>
            </a:r>
            <a:r>
              <a:rPr lang="zh-CN" altLang="en-US" sz="2800" dirty="0"/>
              <a:t>组询问。</a:t>
            </a:r>
          </a:p>
          <a:p>
            <a:pPr>
              <a:spcBef>
                <a:spcPts val="600"/>
              </a:spcBef>
              <a:buFont typeface="Wingdings" panose="05000000000000000000" pitchFamily="2" charset="2"/>
              <a:buNone/>
              <a:defRPr/>
            </a:pPr>
            <a:r>
              <a:rPr lang="zh-CN" altLang="en-US" sz="2800" dirty="0"/>
              <a:t>接下来</a:t>
            </a:r>
            <a:r>
              <a:rPr lang="en-US" altLang="zh-CN" sz="2800" dirty="0"/>
              <a:t>n</a:t>
            </a:r>
            <a:r>
              <a:rPr lang="zh-CN" altLang="en-US" sz="2800" dirty="0"/>
              <a:t>行，每行一个正整数</a:t>
            </a:r>
            <a:r>
              <a:rPr lang="en-US" altLang="zh-CN" sz="2800" dirty="0"/>
              <a:t>m</a:t>
            </a:r>
            <a:r>
              <a:rPr lang="zh-CN" altLang="en-US" sz="2800" dirty="0"/>
              <a:t>，表示询问</a:t>
            </a:r>
            <a:r>
              <a:rPr lang="en-US" altLang="zh-CN" sz="2800" dirty="0"/>
              <a:t>m</a:t>
            </a:r>
            <a:r>
              <a:rPr lang="zh-CN" altLang="en-US" sz="2800" dirty="0"/>
              <a:t>是否为质数，是则输出“</a:t>
            </a:r>
            <a:r>
              <a:rPr lang="en-US" altLang="zh-CN" sz="2800" dirty="0"/>
              <a:t>yes”</a:t>
            </a:r>
            <a:r>
              <a:rPr lang="zh-CN" altLang="en-US" sz="2800" dirty="0"/>
              <a:t>，否则输出“</a:t>
            </a:r>
            <a:r>
              <a:rPr lang="en-US" altLang="zh-CN" sz="2800" dirty="0"/>
              <a:t>no”</a:t>
            </a:r>
            <a:r>
              <a:rPr lang="zh-CN" altLang="en-US" sz="2800" dirty="0"/>
              <a:t>。</a:t>
            </a:r>
          </a:p>
          <a:p>
            <a:pPr>
              <a:spcBef>
                <a:spcPts val="600"/>
              </a:spcBef>
              <a:buFont typeface="Wingdings" panose="05000000000000000000" pitchFamily="2" charset="2"/>
              <a:buNone/>
              <a:defRPr/>
            </a:pPr>
            <a:r>
              <a:rPr lang="en-US" altLang="zh-CN" sz="2800" dirty="0"/>
              <a:t>【</a:t>
            </a:r>
            <a:r>
              <a:rPr lang="zh-CN" altLang="en-US" sz="2800" dirty="0"/>
              <a:t>输出</a:t>
            </a:r>
            <a:r>
              <a:rPr lang="en-US" altLang="zh-CN" sz="2800" dirty="0"/>
              <a:t>】</a:t>
            </a:r>
            <a:endParaRPr lang="zh-CN" altLang="en-US" sz="2800" dirty="0"/>
          </a:p>
          <a:p>
            <a:pPr>
              <a:spcBef>
                <a:spcPts val="600"/>
              </a:spcBef>
              <a:buFont typeface="Wingdings" panose="05000000000000000000" pitchFamily="2" charset="2"/>
              <a:buNone/>
              <a:defRPr/>
            </a:pPr>
            <a:r>
              <a:rPr lang="en-US" altLang="zh-CN" sz="2800" dirty="0"/>
              <a:t>n</a:t>
            </a:r>
            <a:r>
              <a:rPr lang="zh-CN" altLang="en-US" sz="2800" dirty="0"/>
              <a:t>行，每行一个字符串，代表答案。</a:t>
            </a:r>
          </a:p>
          <a:p>
            <a:pPr>
              <a:spcBef>
                <a:spcPts val="600"/>
              </a:spcBef>
              <a:buFont typeface="Wingdings" panose="05000000000000000000" pitchFamily="2" charset="2"/>
              <a:buNone/>
              <a:defRPr/>
            </a:pPr>
            <a:r>
              <a:rPr lang="en-US" altLang="zh-CN" sz="2800" dirty="0"/>
              <a:t>【</a:t>
            </a:r>
            <a:r>
              <a:rPr lang="zh-CN" altLang="en-US" sz="2800" dirty="0"/>
              <a:t>样例输入</a:t>
            </a:r>
            <a:r>
              <a:rPr lang="en-US" altLang="zh-CN" sz="2800" dirty="0"/>
              <a:t>】</a:t>
            </a:r>
            <a:endParaRPr lang="zh-CN" altLang="en-US" sz="2800" dirty="0"/>
          </a:p>
          <a:p>
            <a:pPr>
              <a:spcBef>
                <a:spcPts val="600"/>
              </a:spcBef>
              <a:buFont typeface="Wingdings" panose="05000000000000000000" pitchFamily="2" charset="2"/>
              <a:buNone/>
              <a:defRPr/>
            </a:pPr>
            <a:r>
              <a:rPr lang="en-US" altLang="zh-CN" sz="2800" dirty="0"/>
              <a:t>3</a:t>
            </a:r>
          </a:p>
          <a:p>
            <a:pPr>
              <a:spcBef>
                <a:spcPts val="600"/>
              </a:spcBef>
              <a:buFont typeface="Wingdings" panose="05000000000000000000" pitchFamily="2" charset="2"/>
              <a:buNone/>
              <a:defRPr/>
            </a:pPr>
            <a:r>
              <a:rPr lang="en-US" altLang="zh-CN" sz="2800" dirty="0"/>
              <a:t>1</a:t>
            </a:r>
          </a:p>
          <a:p>
            <a:pPr>
              <a:spcBef>
                <a:spcPts val="600"/>
              </a:spcBef>
              <a:buFont typeface="Wingdings" panose="05000000000000000000" pitchFamily="2" charset="2"/>
              <a:buNone/>
              <a:defRPr/>
            </a:pPr>
            <a:r>
              <a:rPr lang="en-US" altLang="zh-CN" sz="2800" dirty="0"/>
              <a:t>17</a:t>
            </a:r>
          </a:p>
          <a:p>
            <a:pPr>
              <a:spcBef>
                <a:spcPts val="600"/>
              </a:spcBef>
              <a:buFont typeface="Wingdings" panose="05000000000000000000" pitchFamily="2" charset="2"/>
              <a:buNone/>
              <a:defRPr/>
            </a:pPr>
            <a:r>
              <a:rPr lang="en-US" altLang="zh-CN" sz="2800" dirty="0"/>
              <a:t>51</a:t>
            </a:r>
          </a:p>
          <a:p>
            <a:pPr>
              <a:spcBef>
                <a:spcPts val="600"/>
              </a:spcBef>
              <a:buFont typeface="Wingdings" panose="05000000000000000000" pitchFamily="2" charset="2"/>
              <a:buNone/>
              <a:defRPr/>
            </a:pPr>
            <a:r>
              <a:rPr lang="en-US" altLang="zh-CN" sz="2800" dirty="0"/>
              <a:t>【</a:t>
            </a:r>
            <a:r>
              <a:rPr lang="zh-CN" altLang="en-US" sz="2800" dirty="0"/>
              <a:t>样例输出</a:t>
            </a:r>
            <a:r>
              <a:rPr lang="en-US" altLang="zh-CN" sz="2800" dirty="0"/>
              <a:t>】</a:t>
            </a:r>
            <a:endParaRPr lang="zh-CN" altLang="en-US" sz="2800" dirty="0"/>
          </a:p>
          <a:p>
            <a:pPr>
              <a:spcBef>
                <a:spcPts val="600"/>
              </a:spcBef>
              <a:buFont typeface="Wingdings" panose="05000000000000000000" pitchFamily="2" charset="2"/>
              <a:buNone/>
              <a:defRPr/>
            </a:pPr>
            <a:r>
              <a:rPr lang="en-US" altLang="zh-CN" sz="2800" dirty="0"/>
              <a:t>no</a:t>
            </a:r>
          </a:p>
          <a:p>
            <a:pPr>
              <a:spcBef>
                <a:spcPts val="600"/>
              </a:spcBef>
              <a:buFont typeface="Wingdings" panose="05000000000000000000" pitchFamily="2" charset="2"/>
              <a:buNone/>
              <a:defRPr/>
            </a:pPr>
            <a:r>
              <a:rPr lang="en-US" altLang="zh-CN" sz="2800" dirty="0"/>
              <a:t>yes</a:t>
            </a:r>
          </a:p>
          <a:p>
            <a:pPr>
              <a:spcBef>
                <a:spcPts val="600"/>
              </a:spcBef>
              <a:buFont typeface="Wingdings" panose="05000000000000000000" pitchFamily="2" charset="2"/>
              <a:buNone/>
              <a:defRPr/>
            </a:pPr>
            <a:r>
              <a:rPr lang="en-US" altLang="zh-CN" sz="2800" dirty="0"/>
              <a:t>no</a:t>
            </a:r>
            <a:endParaRPr lang="zh-CN" altLang="en-US" sz="2800" dirty="0"/>
          </a:p>
        </p:txBody>
      </p:sp>
    </p:spTree>
    <p:extLst>
      <p:ext uri="{BB962C8B-B14F-4D97-AF65-F5344CB8AC3E}">
        <p14:creationId xmlns:p14="http://schemas.microsoft.com/office/powerpoint/2010/main" val="3012538530"/>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812006" y="256381"/>
            <a:ext cx="8229600" cy="1139825"/>
          </a:xfrm>
        </p:spPr>
        <p:txBody>
          <a:bodyPr/>
          <a:lstStyle/>
          <a:p>
            <a:r>
              <a:rPr lang="zh-CN" altLang="en-US" dirty="0"/>
              <a:t>建立一个判断质数的函数</a:t>
            </a:r>
          </a:p>
        </p:txBody>
      </p:sp>
      <p:pic>
        <p:nvPicPr>
          <p:cNvPr id="5" name="内容占位符 4">
            <a:extLst>
              <a:ext uri="{FF2B5EF4-FFF2-40B4-BE49-F238E27FC236}">
                <a16:creationId xmlns:a16="http://schemas.microsoft.com/office/drawing/2014/main" id="{093E699F-A6C3-4182-864C-2BA227F2F574}"/>
              </a:ext>
            </a:extLst>
          </p:cNvPr>
          <p:cNvPicPr>
            <a:picLocks noGrp="1" noChangeAspect="1"/>
          </p:cNvPicPr>
          <p:nvPr>
            <p:ph idx="1"/>
          </p:nvPr>
        </p:nvPicPr>
        <p:blipFill>
          <a:blip r:embed="rId2"/>
          <a:stretch>
            <a:fillRect/>
          </a:stretch>
        </p:blipFill>
        <p:spPr>
          <a:xfrm>
            <a:off x="2639616" y="2060848"/>
            <a:ext cx="6166346" cy="3239591"/>
          </a:xfrm>
          <a:prstGeom prst="rect">
            <a:avLst/>
          </a:prstGeom>
        </p:spPr>
      </p:pic>
    </p:spTree>
    <p:extLst>
      <p:ext uri="{BB962C8B-B14F-4D97-AF65-F5344CB8AC3E}">
        <p14:creationId xmlns:p14="http://schemas.microsoft.com/office/powerpoint/2010/main" val="171805814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环保</Template>
  <TotalTime>4248</TotalTime>
  <Pages>0</Pages>
  <Words>833</Words>
  <Characters>0</Characters>
  <Application>Microsoft Office PowerPoint</Application>
  <DocSecurity>0</DocSecurity>
  <PresentationFormat>宽屏</PresentationFormat>
  <Lines>0</Lines>
  <Paragraphs>117</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23</vt:i4>
      </vt:variant>
    </vt:vector>
  </HeadingPairs>
  <TitlesOfParts>
    <vt:vector size="35" baseType="lpstr">
      <vt:lpstr>Adobe 繁黑體 Std B</vt:lpstr>
      <vt:lpstr>黑体</vt:lpstr>
      <vt:lpstr>Arial</vt:lpstr>
      <vt:lpstr>Calibri</vt:lpstr>
      <vt:lpstr>Calibri Light</vt:lpstr>
      <vt:lpstr>Century Gothic</vt:lpstr>
      <vt:lpstr>Garamond</vt:lpstr>
      <vt:lpstr>Times New Roman</vt:lpstr>
      <vt:lpstr>Wingdings</vt:lpstr>
      <vt:lpstr>Wingdings 2</vt:lpstr>
      <vt:lpstr>HDOfficeLightV0</vt:lpstr>
      <vt:lpstr>Savon</vt:lpstr>
      <vt:lpstr>挑战信息学奥林匹克</vt:lpstr>
      <vt:lpstr>函数</vt:lpstr>
      <vt:lpstr>函数的定义</vt:lpstr>
      <vt:lpstr>函数的定义</vt:lpstr>
      <vt:lpstr>给出平面上两个点的坐标，求两点的曼哈顿距离。</vt:lpstr>
      <vt:lpstr>代码一</vt:lpstr>
      <vt:lpstr>代码二</vt:lpstr>
      <vt:lpstr>例1：判断质数 </vt:lpstr>
      <vt:lpstr>建立一个判断质数的函数</vt:lpstr>
      <vt:lpstr>判断质数 </vt:lpstr>
      <vt:lpstr>函数的传值调用</vt:lpstr>
      <vt:lpstr>函数的传值调用</vt:lpstr>
      <vt:lpstr>函数的传值调用</vt:lpstr>
      <vt:lpstr>函数的传值调用</vt:lpstr>
      <vt:lpstr>全局变量、局部变量</vt:lpstr>
      <vt:lpstr>例2：化简分数</vt:lpstr>
      <vt:lpstr>辗转相除法求最大公约数</vt:lpstr>
      <vt:lpstr>辗转相除法求最大公约数</vt:lpstr>
      <vt:lpstr>例2：化简分数</vt:lpstr>
      <vt:lpstr>例3:素数回文数的个数</vt:lpstr>
      <vt:lpstr>判断回文数函数</vt:lpstr>
      <vt:lpstr>判断回文数函数（字符串法）</vt:lpstr>
      <vt:lpstr>例3:素数回文数的个数</vt:lpstr>
    </vt:vector>
  </TitlesOfParts>
  <Company>szsyzx.net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欢迎！</dc:title>
  <dc:creator>wangjx</dc:creator>
  <cp:lastModifiedBy>wang jianxin</cp:lastModifiedBy>
  <cp:revision>376</cp:revision>
  <dcterms:created xsi:type="dcterms:W3CDTF">2007-08-07T12:36:14Z</dcterms:created>
  <dcterms:modified xsi:type="dcterms:W3CDTF">2019-01-11T12:52:01Z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2052-9.1.0.4842</vt:lpwstr>
  </property>
</Properties>
</file>