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4324" r:id="rId2"/>
  </p:sldMasterIdLst>
  <p:notesMasterIdLst>
    <p:notesMasterId r:id="rId21"/>
  </p:notesMasterIdLst>
  <p:sldIdLst>
    <p:sldId id="257" r:id="rId3"/>
    <p:sldId id="261" r:id="rId4"/>
    <p:sldId id="262" r:id="rId5"/>
    <p:sldId id="263" r:id="rId6"/>
    <p:sldId id="282" r:id="rId7"/>
    <p:sldId id="283" r:id="rId8"/>
    <p:sldId id="284" r:id="rId9"/>
    <p:sldId id="285" r:id="rId10"/>
    <p:sldId id="260" r:id="rId11"/>
    <p:sldId id="277" r:id="rId12"/>
    <p:sldId id="274" r:id="rId13"/>
    <p:sldId id="276" r:id="rId14"/>
    <p:sldId id="278" r:id="rId15"/>
    <p:sldId id="264" r:id="rId16"/>
    <p:sldId id="279" r:id="rId17"/>
    <p:sldId id="280" r:id="rId18"/>
    <p:sldId id="286" r:id="rId19"/>
    <p:sldId id="287" r:id="rId20"/>
  </p:sldIdLst>
  <p:sldSz cx="12192000" cy="6858000"/>
  <p:notesSz cx="6808788" cy="982345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66CC"/>
    <a:srgbClr val="FFFFFF"/>
    <a:srgbClr val="D60093"/>
    <a:srgbClr val="FF3300"/>
    <a:srgbClr val="FFFF00"/>
    <a:srgbClr val="FF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8" d="100"/>
          <a:sy n="88" d="100"/>
        </p:scale>
        <p:origin x="7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11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Times New Roman" panose="02020603050405020304" pitchFamily="18" charset="0"/>
              </a:defRPr>
            </a:lvl1pPr>
          </a:lstStyle>
          <a:p>
            <a:pPr>
              <a:defRPr/>
            </a:pPr>
            <a:endParaRPr lang="zh-CN" altLang="zh-CN"/>
          </a:p>
        </p:txBody>
      </p:sp>
      <p:sp>
        <p:nvSpPr>
          <p:cNvPr id="3075" name="Rectangle 3"/>
          <p:cNvSpPr>
            <a:spLocks noGrp="1" noChangeArrowheads="1"/>
          </p:cNvSpPr>
          <p:nvPr>
            <p:ph type="dt" idx="1"/>
          </p:nvPr>
        </p:nvSpPr>
        <p:spPr bwMode="auto">
          <a:xfrm>
            <a:off x="3857625" y="0"/>
            <a:ext cx="29511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Times New Roman" panose="02020603050405020304" pitchFamily="18" charset="0"/>
              </a:defRPr>
            </a:lvl1pPr>
          </a:lstStyle>
          <a:p>
            <a:pPr>
              <a:defRPr/>
            </a:pPr>
            <a:endParaRPr lang="zh-CN" altLang="zh-CN"/>
          </a:p>
        </p:txBody>
      </p:sp>
      <p:sp>
        <p:nvSpPr>
          <p:cNvPr id="9220" name="Rectangle 4"/>
          <p:cNvSpPr>
            <a:spLocks noGrp="1" noRot="1" noChangeAspect="1" noChangeArrowheads="1"/>
          </p:cNvSpPr>
          <p:nvPr>
            <p:ph type="sldImg" idx="2"/>
          </p:nvPr>
        </p:nvSpPr>
        <p:spPr bwMode="auto">
          <a:xfrm>
            <a:off x="130175" y="736600"/>
            <a:ext cx="6548438" cy="368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08050" y="4665663"/>
            <a:ext cx="4992688" cy="442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noProof="0"/>
              <a:t>单击此处编辑母版文本样式</a:t>
            </a:r>
          </a:p>
          <a:p>
            <a:pPr lvl="1"/>
            <a:r>
              <a:rPr lang="zh-CN" altLang="zh-CN" noProof="0"/>
              <a:t>第二级</a:t>
            </a:r>
          </a:p>
          <a:p>
            <a:pPr lvl="2"/>
            <a:r>
              <a:rPr lang="zh-CN" altLang="zh-CN" noProof="0"/>
              <a:t>第三级</a:t>
            </a:r>
          </a:p>
          <a:p>
            <a:pPr lvl="3"/>
            <a:r>
              <a:rPr lang="zh-CN" altLang="zh-CN" noProof="0"/>
              <a:t>第四级</a:t>
            </a:r>
          </a:p>
          <a:p>
            <a:pPr lvl="4"/>
            <a:r>
              <a:rPr lang="zh-CN" altLang="zh-CN" noProof="0"/>
              <a:t>第五级</a:t>
            </a:r>
          </a:p>
        </p:txBody>
      </p:sp>
      <p:sp>
        <p:nvSpPr>
          <p:cNvPr id="3078" name="Rectangle 6"/>
          <p:cNvSpPr>
            <a:spLocks noGrp="1" noChangeArrowheads="1"/>
          </p:cNvSpPr>
          <p:nvPr>
            <p:ph type="ftr" sz="quarter" idx="4"/>
          </p:nvPr>
        </p:nvSpPr>
        <p:spPr bwMode="auto">
          <a:xfrm>
            <a:off x="0" y="9332913"/>
            <a:ext cx="2951163"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Times New Roman" panose="02020603050405020304" pitchFamily="18"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857625" y="9332913"/>
            <a:ext cx="2951163"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Times New Roman" panose="02020603050405020304" pitchFamily="18" charset="0"/>
              </a:defRPr>
            </a:lvl1pPr>
          </a:lstStyle>
          <a:p>
            <a:pPr>
              <a:defRPr/>
            </a:pPr>
            <a:fld id="{A6665E49-0FAF-4827-A89E-459EE2FA9E3C}" type="slidenum">
              <a:rPr lang="zh-CN" altLang="zh-CN"/>
              <a:pPr>
                <a:defRPr/>
              </a:pPr>
              <a:t>‹#›</a:t>
            </a:fld>
            <a:endParaRPr lang="zh-CN" altLang="zh-CN"/>
          </a:p>
        </p:txBody>
      </p:sp>
    </p:spTree>
    <p:extLst>
      <p:ext uri="{BB962C8B-B14F-4D97-AF65-F5344CB8AC3E}">
        <p14:creationId xmlns:p14="http://schemas.microsoft.com/office/powerpoint/2010/main" val="1772877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A8224893-DBDA-4BFA-9CE1-4BFE7CD0F8CF}" type="datetime1">
              <a:rPr lang="en-US"/>
              <a:pPr>
                <a:defRPr/>
              </a:pPr>
              <a:t>9/12/2018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F8FF87-50E7-4D7C-B3C4-E069BD6E4F68}" type="slidenum">
              <a:rPr lang="en-US"/>
              <a:pPr>
                <a:defRPr/>
              </a:pPr>
              <a:t>‹#›</a:t>
            </a:fld>
            <a:endParaRPr lang="en-US"/>
          </a:p>
        </p:txBody>
      </p:sp>
    </p:spTree>
    <p:extLst>
      <p:ext uri="{BB962C8B-B14F-4D97-AF65-F5344CB8AC3E}">
        <p14:creationId xmlns:p14="http://schemas.microsoft.com/office/powerpoint/2010/main" val="237985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68C2251D-888C-4B96-B613-1AE9A18C2629}" type="slidenum">
              <a:rPr lang="zh-CN" altLang="zh-CN"/>
              <a:pPr>
                <a:defRPr/>
              </a:pPr>
              <a:t>‹#›</a:t>
            </a:fld>
            <a:endParaRPr lang="zh-CN" altLang="zh-CN"/>
          </a:p>
        </p:txBody>
      </p:sp>
    </p:spTree>
    <p:extLst>
      <p:ext uri="{BB962C8B-B14F-4D97-AF65-F5344CB8AC3E}">
        <p14:creationId xmlns:p14="http://schemas.microsoft.com/office/powerpoint/2010/main" val="239043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11C55F8F-C378-4C42-BF64-5CB843272E39}" type="slidenum">
              <a:rPr lang="zh-CN" altLang="zh-CN"/>
              <a:pPr>
                <a:defRPr/>
              </a:pPr>
              <a:t>‹#›</a:t>
            </a:fld>
            <a:endParaRPr lang="zh-CN" altLang="zh-CN"/>
          </a:p>
        </p:txBody>
      </p:sp>
    </p:spTree>
    <p:extLst>
      <p:ext uri="{BB962C8B-B14F-4D97-AF65-F5344CB8AC3E}">
        <p14:creationId xmlns:p14="http://schemas.microsoft.com/office/powerpoint/2010/main" val="3452487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4"/>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EC2C48F-ACE8-4A96-AE4A-E296D598E631}" type="slidenum">
              <a:rPr lang="en-US" altLang="zh-CN"/>
              <a:pPr>
                <a:defRPr/>
              </a:pPr>
              <a:t>‹#›</a:t>
            </a:fld>
            <a:endParaRPr lang="en-US" altLang="zh-CN"/>
          </a:p>
        </p:txBody>
      </p:sp>
    </p:spTree>
    <p:extLst>
      <p:ext uri="{BB962C8B-B14F-4D97-AF65-F5344CB8AC3E}">
        <p14:creationId xmlns:p14="http://schemas.microsoft.com/office/powerpoint/2010/main" val="3879428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6" name="Rectangle 10"/>
          <p:cNvSpPr/>
          <p:nvPr/>
        </p:nvSpPr>
        <p:spPr>
          <a:xfrm>
            <a:off x="1447800" y="1411288"/>
            <a:ext cx="9296400" cy="4035425"/>
          </a:xfrm>
          <a:prstGeom prst="rect">
            <a:avLst/>
          </a:prstGeom>
          <a:noFill/>
          <a:ln w="6350" cap="sq" cmpd="sng" algn="ctr">
            <a:solidFill>
              <a:schemeClr val="tx1">
                <a:lumMod val="75000"/>
                <a:lumOff val="25000"/>
              </a:schemeClr>
            </a:solidFill>
            <a:prstDash val="solid"/>
            <a:miter lim="800000"/>
          </a:ln>
          <a:effectLst/>
        </p:spPr>
      </p:sp>
      <p:sp>
        <p:nvSpPr>
          <p:cNvPr id="7" name="Rectangle 14"/>
          <p:cNvSpPr/>
          <p:nvPr/>
        </p:nvSpPr>
        <p:spPr>
          <a:xfrm>
            <a:off x="5135563" y="1268413"/>
            <a:ext cx="1920875" cy="7302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Group 3"/>
          <p:cNvGrpSpPr>
            <a:grpSpLocks/>
          </p:cNvGrpSpPr>
          <p:nvPr/>
        </p:nvGrpSpPr>
        <p:grpSpPr bwMode="auto">
          <a:xfrm>
            <a:off x="5249863" y="1268413"/>
            <a:ext cx="1692275" cy="644525"/>
            <a:chOff x="5318306" y="1386268"/>
            <a:chExt cx="1567331" cy="645295"/>
          </a:xfrm>
        </p:grpSpPr>
        <p:cxnSp>
          <p:nvCxnSpPr>
            <p:cNvPr id="9" name="Straight Connector 16"/>
            <p:cNvCxnSpPr/>
            <p:nvPr/>
          </p:nvCxnSpPr>
          <p:spPr>
            <a:xfrm>
              <a:off x="5318306" y="1386268"/>
              <a:ext cx="0" cy="640526"/>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17"/>
            <p:cNvCxnSpPr/>
            <p:nvPr/>
          </p:nvCxnSpPr>
          <p:spPr>
            <a:xfrm>
              <a:off x="6885637" y="1386268"/>
              <a:ext cx="0" cy="640526"/>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12" name="Date Placeholder 19"/>
          <p:cNvSpPr>
            <a:spLocks noGrp="1"/>
          </p:cNvSpPr>
          <p:nvPr>
            <p:ph type="dt" sz="half" idx="10"/>
          </p:nvPr>
        </p:nvSpPr>
        <p:spPr>
          <a:xfrm>
            <a:off x="5318125" y="1341438"/>
            <a:ext cx="1555750" cy="527050"/>
          </a:xfrm>
        </p:spPr>
        <p:txBody>
          <a:bodyPr/>
          <a:lstStyle>
            <a:lvl1pPr algn="ctr">
              <a:defRPr sz="1300" spc="0" baseline="0">
                <a:solidFill>
                  <a:schemeClr val="tx1"/>
                </a:solidFill>
                <a:latin typeface="+mn-lt"/>
              </a:defRPr>
            </a:lvl1pPr>
          </a:lstStyle>
          <a:p>
            <a:pPr>
              <a:defRPr/>
            </a:pPr>
            <a:fld id="{92FA42EB-9E79-43CA-96EF-342DF4572F34}" type="datetimeFigureOut">
              <a:rPr lang="en-US"/>
              <a:pPr>
                <a:defRPr/>
              </a:pPr>
              <a:t>9/12/2018</a:t>
            </a:fld>
            <a:endParaRPr lang="en-US"/>
          </a:p>
        </p:txBody>
      </p:sp>
      <p:sp>
        <p:nvSpPr>
          <p:cNvPr id="13" name="Footer Placeholder 20"/>
          <p:cNvSpPr>
            <a:spLocks noGrp="1"/>
          </p:cNvSpPr>
          <p:nvPr>
            <p:ph type="ftr" sz="quarter" idx="11"/>
          </p:nvPr>
        </p:nvSpPr>
        <p:spPr>
          <a:xfrm>
            <a:off x="1454150" y="5211763"/>
            <a:ext cx="5905500" cy="228600"/>
          </a:xfrm>
        </p:spPr>
        <p:txBody>
          <a:bodyPr/>
          <a:lstStyle>
            <a:lvl1pPr algn="l">
              <a:defRPr>
                <a:solidFill>
                  <a:schemeClr val="tx1">
                    <a:lumMod val="75000"/>
                    <a:lumOff val="25000"/>
                  </a:schemeClr>
                </a:solidFill>
              </a:defRPr>
            </a:lvl1pPr>
          </a:lstStyle>
          <a:p>
            <a:pPr>
              <a:defRPr/>
            </a:pPr>
            <a:endParaRPr lang="en-US"/>
          </a:p>
        </p:txBody>
      </p:sp>
      <p:sp>
        <p:nvSpPr>
          <p:cNvPr id="14" name="Slide Number Placeholder 21"/>
          <p:cNvSpPr>
            <a:spLocks noGrp="1"/>
          </p:cNvSpPr>
          <p:nvPr>
            <p:ph type="sldNum" sz="quarter" idx="12"/>
          </p:nvPr>
        </p:nvSpPr>
        <p:spPr>
          <a:xfrm>
            <a:off x="8607425" y="5211763"/>
            <a:ext cx="2111375" cy="228600"/>
          </a:xfrm>
        </p:spPr>
        <p:txBody>
          <a:bodyPr/>
          <a:lstStyle>
            <a:lvl1pPr>
              <a:defRPr>
                <a:solidFill>
                  <a:schemeClr val="tx1">
                    <a:lumMod val="75000"/>
                    <a:lumOff val="25000"/>
                  </a:schemeClr>
                </a:solidFill>
              </a:defRPr>
            </a:lvl1pPr>
          </a:lstStyle>
          <a:p>
            <a:pPr>
              <a:defRPr/>
            </a:pPr>
            <a:fld id="{4FAEF2FC-0AC2-4C34-8C37-D02BB41378D1}" type="slidenum">
              <a:rPr lang="en-US"/>
              <a:pPr>
                <a:defRPr/>
              </a:pPr>
              <a:t>‹#›</a:t>
            </a:fld>
            <a:endParaRPr lang="en-US"/>
          </a:p>
        </p:txBody>
      </p:sp>
    </p:spTree>
    <p:extLst>
      <p:ext uri="{BB962C8B-B14F-4D97-AF65-F5344CB8AC3E}">
        <p14:creationId xmlns:p14="http://schemas.microsoft.com/office/powerpoint/2010/main" val="53898329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5D094472-9E7A-43BB-A393-C296912D8F0D}" type="datetimeFigureOut">
              <a:rPr lang="en-US"/>
              <a:pPr>
                <a:defRPr/>
              </a:pPr>
              <a:t>9/12/2018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7E905F-EDD6-4AC8-81AA-559EA75A52ED}" type="slidenum">
              <a:rPr lang="en-US"/>
              <a:pPr>
                <a:defRPr/>
              </a:pPr>
              <a:t>‹#›</a:t>
            </a:fld>
            <a:endParaRPr lang="en-US"/>
          </a:p>
        </p:txBody>
      </p:sp>
    </p:spTree>
    <p:extLst>
      <p:ext uri="{BB962C8B-B14F-4D97-AF65-F5344CB8AC3E}">
        <p14:creationId xmlns:p14="http://schemas.microsoft.com/office/powerpoint/2010/main" val="1677458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6" name="Rectangle 23"/>
          <p:cNvSpPr/>
          <p:nvPr/>
        </p:nvSpPr>
        <p:spPr>
          <a:xfrm>
            <a:off x="1447800" y="1411288"/>
            <a:ext cx="9296400" cy="4035425"/>
          </a:xfrm>
          <a:prstGeom prst="rect">
            <a:avLst/>
          </a:prstGeom>
          <a:noFill/>
          <a:ln w="6350" cap="sq" cmpd="sng" algn="ctr">
            <a:solidFill>
              <a:schemeClr val="tx1">
                <a:lumMod val="75000"/>
                <a:lumOff val="25000"/>
              </a:schemeClr>
            </a:solidFill>
            <a:prstDash val="solid"/>
            <a:miter lim="800000"/>
          </a:ln>
          <a:effectLst/>
        </p:spPr>
      </p:sp>
      <p:sp>
        <p:nvSpPr>
          <p:cNvPr id="7" name="Rectangle 29"/>
          <p:cNvSpPr/>
          <p:nvPr/>
        </p:nvSpPr>
        <p:spPr>
          <a:xfrm>
            <a:off x="5135563" y="1268413"/>
            <a:ext cx="1920875" cy="7302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Group 30"/>
          <p:cNvGrpSpPr>
            <a:grpSpLocks/>
          </p:cNvGrpSpPr>
          <p:nvPr/>
        </p:nvGrpSpPr>
        <p:grpSpPr bwMode="auto">
          <a:xfrm>
            <a:off x="5249863" y="1268413"/>
            <a:ext cx="1692275" cy="644525"/>
            <a:chOff x="5318306" y="1386268"/>
            <a:chExt cx="1567331" cy="645295"/>
          </a:xfrm>
        </p:grpSpPr>
        <p:cxnSp>
          <p:nvCxnSpPr>
            <p:cNvPr id="9" name="Straight Connector 31"/>
            <p:cNvCxnSpPr/>
            <p:nvPr/>
          </p:nvCxnSpPr>
          <p:spPr>
            <a:xfrm>
              <a:off x="5318306" y="1386268"/>
              <a:ext cx="0" cy="640526"/>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32"/>
            <p:cNvCxnSpPr/>
            <p:nvPr/>
          </p:nvCxnSpPr>
          <p:spPr>
            <a:xfrm>
              <a:off x="6885637" y="1386268"/>
              <a:ext cx="0" cy="640526"/>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563624" y="4682062"/>
            <a:ext cx="9070848" cy="457200"/>
          </a:xfrm>
        </p:spPr>
        <p:txBody>
          <a:bodyPr>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2" name="Date Placeholder 3"/>
          <p:cNvSpPr>
            <a:spLocks noGrp="1"/>
          </p:cNvSpPr>
          <p:nvPr>
            <p:ph type="dt" sz="half" idx="10"/>
          </p:nvPr>
        </p:nvSpPr>
        <p:spPr>
          <a:xfrm>
            <a:off x="5321300" y="1344613"/>
            <a:ext cx="1555750" cy="530225"/>
          </a:xfrm>
        </p:spPr>
        <p:txBody>
          <a:bodyPr/>
          <a:lstStyle>
            <a:lvl1pPr algn="ctr">
              <a:defRPr lang="en-US" sz="1300" kern="1200" spc="0" baseline="0">
                <a:solidFill>
                  <a:schemeClr val="tx1"/>
                </a:solidFill>
                <a:latin typeface="+mn-lt"/>
                <a:ea typeface="+mn-ea"/>
                <a:cs typeface="+mn-cs"/>
              </a:defRPr>
            </a:lvl1pPr>
          </a:lstStyle>
          <a:p>
            <a:pPr>
              <a:defRPr/>
            </a:pPr>
            <a:fld id="{D7609E0F-3F7C-4E0A-8939-58AC8518F67B}" type="datetimeFigureOut">
              <a:rPr lang="zh-CN" altLang="en-US"/>
              <a:pPr>
                <a:defRPr/>
              </a:pPr>
              <a:t>2018/9/12</a:t>
            </a:fld>
            <a:endParaRPr/>
          </a:p>
        </p:txBody>
      </p:sp>
      <p:sp>
        <p:nvSpPr>
          <p:cNvPr id="13" name="Footer Placeholder 4"/>
          <p:cNvSpPr>
            <a:spLocks noGrp="1"/>
          </p:cNvSpPr>
          <p:nvPr>
            <p:ph type="ftr" sz="quarter" idx="11"/>
          </p:nvPr>
        </p:nvSpPr>
        <p:spPr>
          <a:xfrm>
            <a:off x="1454150" y="5211763"/>
            <a:ext cx="5907088" cy="228600"/>
          </a:xfrm>
        </p:spPr>
        <p:txBody>
          <a:bodyPr/>
          <a:lstStyle>
            <a:lvl1pPr algn="l">
              <a:defRPr/>
            </a:lvl1pPr>
          </a:lstStyle>
          <a:p>
            <a:pPr>
              <a:defRPr/>
            </a:pPr>
            <a:endParaRPr lang="en-US"/>
          </a:p>
        </p:txBody>
      </p:sp>
      <p:sp>
        <p:nvSpPr>
          <p:cNvPr id="14" name="Slide Number Placeholder 5"/>
          <p:cNvSpPr>
            <a:spLocks noGrp="1"/>
          </p:cNvSpPr>
          <p:nvPr>
            <p:ph type="sldNum" sz="quarter" idx="12"/>
          </p:nvPr>
        </p:nvSpPr>
        <p:spPr>
          <a:xfrm>
            <a:off x="8604250" y="5211763"/>
            <a:ext cx="2112963" cy="228600"/>
          </a:xfrm>
        </p:spPr>
        <p:txBody>
          <a:bodyPr/>
          <a:lstStyle>
            <a:lvl1pPr>
              <a:defRPr/>
            </a:lvl1pPr>
          </a:lstStyle>
          <a:p>
            <a:pPr>
              <a:defRPr/>
            </a:pPr>
            <a:fld id="{AA28AA4B-9D7F-4A83-A507-88BBA0E18259}" type="slidenum">
              <a:rPr lang="en-US"/>
              <a:pPr>
                <a:defRPr/>
              </a:pPr>
              <a:t>‹#›</a:t>
            </a:fld>
            <a:endParaRPr lang="en-US"/>
          </a:p>
        </p:txBody>
      </p:sp>
    </p:spTree>
    <p:extLst>
      <p:ext uri="{BB962C8B-B14F-4D97-AF65-F5344CB8AC3E}">
        <p14:creationId xmlns:p14="http://schemas.microsoft.com/office/powerpoint/2010/main" val="227580639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838542D5-6E35-4FE3-8779-F8C716C0A6E0}" type="datetimeFigureOut">
              <a:rPr lang="en-US"/>
              <a:pPr>
                <a:defRPr/>
              </a:pPr>
              <a:t>9/12/2018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0AD357-3507-457A-ABD7-E885B666D37D}" type="slidenum">
              <a:rPr lang="en-US"/>
              <a:pPr>
                <a:defRPr/>
              </a:pPr>
              <a:t>‹#›</a:t>
            </a:fld>
            <a:endParaRPr lang="en-US"/>
          </a:p>
        </p:txBody>
      </p:sp>
    </p:spTree>
    <p:extLst>
      <p:ext uri="{BB962C8B-B14F-4D97-AF65-F5344CB8AC3E}">
        <p14:creationId xmlns:p14="http://schemas.microsoft.com/office/powerpoint/2010/main" val="2571850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C41B4A32-73F4-427E-AD2F-E8F2564B7AC2}" type="datetimeFigureOut">
              <a:rPr lang="en-US"/>
              <a:pPr>
                <a:defRPr/>
              </a:pPr>
              <a:t>9/12/2018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FC5C29D-E572-4E26-B9DF-90EE0F8DEFF0}" type="slidenum">
              <a:rPr lang="en-US"/>
              <a:pPr>
                <a:defRPr/>
              </a:pPr>
              <a:t>‹#›</a:t>
            </a:fld>
            <a:endParaRPr lang="en-US"/>
          </a:p>
        </p:txBody>
      </p:sp>
    </p:spTree>
    <p:extLst>
      <p:ext uri="{BB962C8B-B14F-4D97-AF65-F5344CB8AC3E}">
        <p14:creationId xmlns:p14="http://schemas.microsoft.com/office/powerpoint/2010/main" val="25709229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C89C9227-BB47-435A-804C-D9AF2902C3D4}" type="datetimeFigureOut">
              <a:rPr lang="en-US"/>
              <a:pPr>
                <a:defRPr/>
              </a:pPr>
              <a:t>9/12/2018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5E2EEF4-4D87-4223-9C47-61E4CC08BA5C}" type="slidenum">
              <a:rPr lang="en-US"/>
              <a:pPr>
                <a:defRPr/>
              </a:pPr>
              <a:t>‹#›</a:t>
            </a:fld>
            <a:endParaRPr lang="en-US"/>
          </a:p>
        </p:txBody>
      </p:sp>
    </p:spTree>
    <p:extLst>
      <p:ext uri="{BB962C8B-B14F-4D97-AF65-F5344CB8AC3E}">
        <p14:creationId xmlns:p14="http://schemas.microsoft.com/office/powerpoint/2010/main" val="1901608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2C7124D-D584-4ECD-B1AE-E22DCF57E53A}" type="datetimeFigureOut">
              <a:rPr lang="en-US"/>
              <a:pPr>
                <a:defRPr/>
              </a:pPr>
              <a:t>9/12/2018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152B312-DB54-4A5C-967D-99377C5425CE}" type="slidenum">
              <a:rPr lang="en-US"/>
              <a:pPr>
                <a:defRPr/>
              </a:pPr>
              <a:t>‹#›</a:t>
            </a:fld>
            <a:endParaRPr lang="en-US"/>
          </a:p>
        </p:txBody>
      </p:sp>
    </p:spTree>
    <p:extLst>
      <p:ext uri="{BB962C8B-B14F-4D97-AF65-F5344CB8AC3E}">
        <p14:creationId xmlns:p14="http://schemas.microsoft.com/office/powerpoint/2010/main" val="389896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79425" y="6453188"/>
            <a:ext cx="11088688" cy="0"/>
          </a:xfrm>
          <a:prstGeom prst="line">
            <a:avLst/>
          </a:prstGeom>
          <a:ln w="19050">
            <a:solidFill>
              <a:srgbClr val="FF0066"/>
            </a:solidFill>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845127" y="365760"/>
            <a:ext cx="10515600" cy="758984"/>
          </a:xfrm>
        </p:spPr>
        <p:txBody>
          <a:bodyPr>
            <a:normAutofit/>
          </a:bodyPr>
          <a:lstStyle>
            <a:lvl1pPr>
              <a:defRPr sz="3600">
                <a:solidFill>
                  <a:srgbClr val="C00000"/>
                </a:solidFill>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845127" y="1517302"/>
            <a:ext cx="10515600" cy="4662836"/>
          </a:xfrm>
        </p:spPr>
        <p:txBody>
          <a:bodyPr>
            <a:normAutofit/>
          </a:bodyPr>
          <a:lstStyle>
            <a:lvl1pPr marL="228600" indent="-228600">
              <a:buClr>
                <a:schemeClr val="accent2"/>
              </a:buClr>
              <a:buSzPct val="60000"/>
              <a:buFont typeface="Wingdings" panose="05000000000000000000" pitchFamily="2" charset="2"/>
              <a:buChar char="n"/>
              <a:defRPr sz="2800"/>
            </a:lvl1pPr>
            <a:lvl2pPr marL="685800" indent="-228600">
              <a:buClr>
                <a:schemeClr val="accent2"/>
              </a:buClr>
              <a:buSzPct val="50000"/>
              <a:buFont typeface="Wingdings" panose="05000000000000000000" pitchFamily="2" charset="2"/>
              <a:buChar char="u"/>
              <a:defRPr sz="2800"/>
            </a:lvl2pPr>
            <a:lvl3pPr marL="1143000" indent="-228600">
              <a:buClr>
                <a:schemeClr val="accent2"/>
              </a:buClr>
              <a:buSzPct val="60000"/>
              <a:buFont typeface="Wingdings" panose="05000000000000000000" pitchFamily="2" charset="2"/>
              <a:buChar char="n"/>
              <a:defRPr sz="2800"/>
            </a:lvl3pPr>
            <a:lvl4pPr marL="1600200" indent="-228600">
              <a:buClr>
                <a:schemeClr val="accent2"/>
              </a:buClr>
              <a:buSzPct val="60000"/>
              <a:buFont typeface="Wingdings" panose="05000000000000000000" pitchFamily="2" charset="2"/>
              <a:buChar char="n"/>
              <a:defRPr sz="2800"/>
            </a:lvl4pPr>
            <a:lvl5pPr marL="2057400" indent="-228600">
              <a:buClr>
                <a:schemeClr val="accent2"/>
              </a:buClr>
              <a:buSzPct val="60000"/>
              <a:buFont typeface="Wingdings" panose="05000000000000000000" pitchFamily="2" charset="2"/>
              <a:buChar char="n"/>
              <a:defRPr sz="2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2807892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15"/>
          <p:cNvSpPr/>
          <p:nvPr/>
        </p:nvSpPr>
        <p:spPr>
          <a:xfrm>
            <a:off x="246063" y="238125"/>
            <a:ext cx="8531225" cy="6381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14"/>
          <p:cNvSpPr/>
          <p:nvPr/>
        </p:nvSpPr>
        <p:spPr>
          <a:xfrm>
            <a:off x="9020175" y="238125"/>
            <a:ext cx="2925763" cy="638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p:cNvSpPr/>
          <p:nvPr/>
        </p:nvSpPr>
        <p:spPr>
          <a:xfrm>
            <a:off x="9158288" y="374650"/>
            <a:ext cx="2651125" cy="610870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zh-CN" altLang="en-US"/>
              <a:t>单击此处编辑母版标题样式</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lvl1pPr>
          </a:lstStyle>
          <a:p>
            <a:pPr>
              <a:defRPr/>
            </a:pPr>
            <a:fld id="{E3130819-7460-47C5-9FA0-AA732DD25A70}" type="datetimeFigureOut">
              <a:rPr lang="en-US"/>
              <a:pPr>
                <a:defRPr/>
              </a:pPr>
              <a:t>9/12/2018</a:t>
            </a:fld>
            <a:endParaRPr lang="en-US"/>
          </a:p>
        </p:txBody>
      </p:sp>
      <p:sp>
        <p:nvSpPr>
          <p:cNvPr id="9" name="Footer Placeholder 8"/>
          <p:cNvSpPr>
            <a:spLocks noGrp="1"/>
          </p:cNvSpPr>
          <p:nvPr>
            <p:ph type="ftr" sz="quarter" idx="11"/>
          </p:nvPr>
        </p:nvSpPr>
        <p:spPr/>
        <p:txBody>
          <a:bodyPr/>
          <a:lstStyle>
            <a:lvl1pPr algn="r">
              <a:defRPr/>
            </a:lvl1pPr>
          </a:lstStyle>
          <a:p>
            <a:pPr>
              <a:defRPr/>
            </a:pPr>
            <a:endParaRPr lang="en-US"/>
          </a:p>
        </p:txBody>
      </p:sp>
      <p:sp>
        <p:nvSpPr>
          <p:cNvPr id="10" name="Slide Number Placeholder 10"/>
          <p:cNvSpPr>
            <a:spLocks noGrp="1"/>
          </p:cNvSpPr>
          <p:nvPr>
            <p:ph type="sldNum" sz="quarter" idx="12"/>
          </p:nvPr>
        </p:nvSpPr>
        <p:spPr>
          <a:xfrm>
            <a:off x="10393363" y="6223000"/>
            <a:ext cx="1463675" cy="274638"/>
          </a:xfrm>
        </p:spPr>
        <p:txBody>
          <a:bodyPr/>
          <a:lstStyle>
            <a:lvl1pPr>
              <a:defRPr>
                <a:solidFill>
                  <a:srgbClr val="FFFFFF"/>
                </a:solidFill>
              </a:defRPr>
            </a:lvl1pPr>
          </a:lstStyle>
          <a:p>
            <a:pPr>
              <a:defRPr/>
            </a:pPr>
            <a:fld id="{B777F1A4-9DE2-45D6-B95B-3413F257D802}" type="slidenum">
              <a:rPr lang="en-US"/>
              <a:pPr>
                <a:defRPr/>
              </a:pPr>
              <a:t>‹#›</a:t>
            </a:fld>
            <a:endParaRPr lang="en-US"/>
          </a:p>
        </p:txBody>
      </p:sp>
    </p:spTree>
    <p:extLst>
      <p:ext uri="{BB962C8B-B14F-4D97-AF65-F5344CB8AC3E}">
        <p14:creationId xmlns:p14="http://schemas.microsoft.com/office/powerpoint/2010/main" val="804457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ectangle 13"/>
          <p:cNvSpPr/>
          <p:nvPr/>
        </p:nvSpPr>
        <p:spPr>
          <a:xfrm>
            <a:off x="9020175" y="238125"/>
            <a:ext cx="2925763" cy="638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9"/>
          <p:cNvSpPr/>
          <p:nvPr/>
        </p:nvSpPr>
        <p:spPr>
          <a:xfrm>
            <a:off x="9158288" y="374650"/>
            <a:ext cx="2651125" cy="610870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fld id="{9581C684-34CB-4B74-A4DD-38D6D41430ED}" type="datetimeFigureOut">
              <a:rPr lang="en-US"/>
              <a:pPr>
                <a:defRPr/>
              </a:pPr>
              <a:t>9/12/2018</a:t>
            </a:fld>
            <a:endParaRPr lang="en-US"/>
          </a:p>
        </p:txBody>
      </p:sp>
      <p:sp>
        <p:nvSpPr>
          <p:cNvPr id="8" name="Footer Placeholder 5"/>
          <p:cNvSpPr>
            <a:spLocks noGrp="1"/>
          </p:cNvSpPr>
          <p:nvPr>
            <p:ph type="ftr" sz="quarter" idx="11"/>
          </p:nvPr>
        </p:nvSpPr>
        <p:spPr/>
        <p:txBody>
          <a:bodyPr/>
          <a:lstStyle>
            <a:lvl1pPr marL="0" algn="r" defTabSz="914400" rtl="0" eaLnBrk="1" latinLnBrk="0" hangingPunct="1">
              <a:defRPr lang="en-US" sz="1000" kern="120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a:p>
        </p:txBody>
      </p:sp>
      <p:sp>
        <p:nvSpPr>
          <p:cNvPr id="9" name="Slide Number Placeholder 6"/>
          <p:cNvSpPr>
            <a:spLocks noGrp="1"/>
          </p:cNvSpPr>
          <p:nvPr>
            <p:ph type="sldNum" sz="quarter" idx="12"/>
          </p:nvPr>
        </p:nvSpPr>
        <p:spPr>
          <a:xfrm>
            <a:off x="10396538" y="6227763"/>
            <a:ext cx="1463675" cy="273050"/>
          </a:xfrm>
        </p:spPr>
        <p:txBody>
          <a:bodyPr/>
          <a:lstStyle>
            <a:lvl1pPr>
              <a:defRPr>
                <a:solidFill>
                  <a:srgbClr val="FFFFFF"/>
                </a:solidFill>
              </a:defRPr>
            </a:lvl1pPr>
          </a:lstStyle>
          <a:p>
            <a:pPr>
              <a:defRPr/>
            </a:pPr>
            <a:fld id="{A62BACB5-83FE-4FFC-A5C2-74E294D1BB4A}" type="slidenum">
              <a:rPr lang="en-US"/>
              <a:pPr>
                <a:defRPr/>
              </a:pPr>
              <a:t>‹#›</a:t>
            </a:fld>
            <a:endParaRPr lang="en-US"/>
          </a:p>
        </p:txBody>
      </p:sp>
    </p:spTree>
    <p:extLst>
      <p:ext uri="{BB962C8B-B14F-4D97-AF65-F5344CB8AC3E}">
        <p14:creationId xmlns:p14="http://schemas.microsoft.com/office/powerpoint/2010/main" val="4191089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128EE0A-7D9A-4FF3-BE24-3177E43AE3A5}" type="datetimeFigureOut">
              <a:rPr lang="en-US"/>
              <a:pPr>
                <a:defRPr/>
              </a:pPr>
              <a:t>9/12/2018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1C75CE-C92F-4F96-A09C-6A9A38CDEA47}" type="slidenum">
              <a:rPr lang="en-US"/>
              <a:pPr>
                <a:defRPr/>
              </a:pPr>
              <a:t>‹#›</a:t>
            </a:fld>
            <a:endParaRPr lang="en-US"/>
          </a:p>
        </p:txBody>
      </p:sp>
    </p:spTree>
    <p:extLst>
      <p:ext uri="{BB962C8B-B14F-4D97-AF65-F5344CB8AC3E}">
        <p14:creationId xmlns:p14="http://schemas.microsoft.com/office/powerpoint/2010/main" val="194268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45F55C27-FC58-4301-9664-F92FBEE13319}" type="datetimeFigureOut">
              <a:rPr lang="en-US"/>
              <a:pPr>
                <a:defRPr/>
              </a:pPr>
              <a:t>9/12/2018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E323D1-B128-4F4E-9E4D-5098F69D608F}" type="slidenum">
              <a:rPr lang="en-US"/>
              <a:pPr>
                <a:defRPr/>
              </a:pPr>
              <a:t>‹#›</a:t>
            </a:fld>
            <a:endParaRPr lang="en-US"/>
          </a:p>
        </p:txBody>
      </p:sp>
    </p:spTree>
    <p:extLst>
      <p:ext uri="{BB962C8B-B14F-4D97-AF65-F5344CB8AC3E}">
        <p14:creationId xmlns:p14="http://schemas.microsoft.com/office/powerpoint/2010/main" val="412447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9D8B22B-7679-43DA-A063-7603640328F7}" type="slidenum">
              <a:rPr lang="zh-CN" altLang="zh-CN"/>
              <a:pPr>
                <a:defRPr/>
              </a:pPr>
              <a:t>‹#›</a:t>
            </a:fld>
            <a:endParaRPr lang="zh-CN" altLang="zh-CN"/>
          </a:p>
        </p:txBody>
      </p:sp>
    </p:spTree>
    <p:extLst>
      <p:ext uri="{BB962C8B-B14F-4D97-AF65-F5344CB8AC3E}">
        <p14:creationId xmlns:p14="http://schemas.microsoft.com/office/powerpoint/2010/main" val="871836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9C5B4DB5-AB0C-416B-A497-94387338E13D}" type="slidenum">
              <a:rPr lang="zh-CN" altLang="zh-CN"/>
              <a:pPr>
                <a:defRPr/>
              </a:pPr>
              <a:t>‹#›</a:t>
            </a:fld>
            <a:endParaRPr lang="zh-CN" altLang="zh-CN"/>
          </a:p>
        </p:txBody>
      </p:sp>
    </p:spTree>
    <p:extLst>
      <p:ext uri="{BB962C8B-B14F-4D97-AF65-F5344CB8AC3E}">
        <p14:creationId xmlns:p14="http://schemas.microsoft.com/office/powerpoint/2010/main" val="83621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5FD87A19-5E95-437A-A077-5F41F019B100}" type="slidenum">
              <a:rPr lang="zh-CN" altLang="zh-CN"/>
              <a:pPr>
                <a:defRPr/>
              </a:pPr>
              <a:t>‹#›</a:t>
            </a:fld>
            <a:endParaRPr lang="zh-CN" altLang="zh-CN"/>
          </a:p>
        </p:txBody>
      </p:sp>
    </p:spTree>
    <p:extLst>
      <p:ext uri="{BB962C8B-B14F-4D97-AF65-F5344CB8AC3E}">
        <p14:creationId xmlns:p14="http://schemas.microsoft.com/office/powerpoint/2010/main" val="253447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9EE71847-E61B-4656-A338-045731B60137}" type="slidenum">
              <a:rPr lang="zh-CN" altLang="zh-CN"/>
              <a:pPr>
                <a:defRPr/>
              </a:pPr>
              <a:t>‹#›</a:t>
            </a:fld>
            <a:endParaRPr lang="zh-CN" altLang="zh-CN"/>
          </a:p>
        </p:txBody>
      </p:sp>
    </p:spTree>
    <p:extLst>
      <p:ext uri="{BB962C8B-B14F-4D97-AF65-F5344CB8AC3E}">
        <p14:creationId xmlns:p14="http://schemas.microsoft.com/office/powerpoint/2010/main" val="2147632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FF8D8F21-1356-4299-8337-DD0187B27AB0}" type="slidenum">
              <a:rPr lang="zh-CN" altLang="zh-CN"/>
              <a:pPr>
                <a:defRPr/>
              </a:pPr>
              <a:t>‹#›</a:t>
            </a:fld>
            <a:endParaRPr lang="zh-CN" altLang="zh-CN"/>
          </a:p>
        </p:txBody>
      </p:sp>
    </p:spTree>
    <p:extLst>
      <p:ext uri="{BB962C8B-B14F-4D97-AF65-F5344CB8AC3E}">
        <p14:creationId xmlns:p14="http://schemas.microsoft.com/office/powerpoint/2010/main" val="43882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3A4C1953-5865-4F8F-98BB-4D4893263F06}" type="slidenum">
              <a:rPr lang="zh-CN" altLang="zh-CN"/>
              <a:pPr>
                <a:defRPr/>
              </a:pPr>
              <a:t>‹#›</a:t>
            </a:fld>
            <a:endParaRPr lang="zh-CN" altLang="zh-CN"/>
          </a:p>
        </p:txBody>
      </p:sp>
    </p:spTree>
    <p:extLst>
      <p:ext uri="{BB962C8B-B14F-4D97-AF65-F5344CB8AC3E}">
        <p14:creationId xmlns:p14="http://schemas.microsoft.com/office/powerpoint/2010/main" val="260064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90E3FBCF-12A3-473D-B33C-D072E546175B}" type="slidenum">
              <a:rPr lang="zh-CN" altLang="zh-CN"/>
              <a:pPr>
                <a:defRPr/>
              </a:pPr>
              <a:t>‹#›</a:t>
            </a:fld>
            <a:endParaRPr lang="zh-CN" altLang="zh-CN"/>
          </a:p>
        </p:txBody>
      </p:sp>
    </p:spTree>
    <p:extLst>
      <p:ext uri="{BB962C8B-B14F-4D97-AF65-F5344CB8AC3E}">
        <p14:creationId xmlns:p14="http://schemas.microsoft.com/office/powerpoint/2010/main" val="93823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4455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844550" y="1828800"/>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a:defRPr/>
            </a:pPr>
            <a:endParaRPr lang="zh-CN"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695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pPr>
              <a:defRPr/>
            </a:pPr>
            <a:fld id="{C3682B9C-C314-46BB-B72D-CD3629F4E7A1}"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4498" r:id="rId1"/>
    <p:sldLayoutId id="2147484499" r:id="rId2"/>
    <p:sldLayoutId id="2147484482" r:id="rId3"/>
    <p:sldLayoutId id="2147484483" r:id="rId4"/>
    <p:sldLayoutId id="2147484484" r:id="rId5"/>
    <p:sldLayoutId id="2147484485" r:id="rId6"/>
    <p:sldLayoutId id="2147484486" r:id="rId7"/>
    <p:sldLayoutId id="2147484487" r:id="rId8"/>
    <p:sldLayoutId id="2147484488" r:id="rId9"/>
    <p:sldLayoutId id="2147484489" r:id="rId10"/>
    <p:sldLayoutId id="2147484490" r:id="rId11"/>
    <p:sldLayoutId id="2147484504"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Wingdings 2" panose="05020102010507070707" pitchFamily="18" charset="2"/>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Wingdings 2" panose="05020102010507070707" pitchFamily="18" charset="2"/>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Wingdings 2" panose="05020102010507070707" pitchFamily="18" charset="2"/>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Wingdings 2" panose="05020102010507070707" pitchFamily="18" charset="2"/>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053" name="Title Placeholder 1"/>
          <p:cNvSpPr>
            <a:spLocks noGrp="1"/>
          </p:cNvSpPr>
          <p:nvPr>
            <p:ph type="title"/>
          </p:nvPr>
        </p:nvSpPr>
        <p:spPr bwMode="auto">
          <a:xfrm>
            <a:off x="1066800" y="642938"/>
            <a:ext cx="10058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054" name="Text Placeholder 2"/>
          <p:cNvSpPr>
            <a:spLocks noGrp="1"/>
          </p:cNvSpPr>
          <p:nvPr>
            <p:ph type="body" idx="1"/>
          </p:nvPr>
        </p:nvSpPr>
        <p:spPr bwMode="auto">
          <a:xfrm>
            <a:off x="1066800" y="2103438"/>
            <a:ext cx="10058400"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274638" y="6307138"/>
            <a:ext cx="2743200" cy="274637"/>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a:defRPr/>
            </a:pPr>
            <a:fld id="{66028B02-9407-403E-8BE1-15E7C08A362F}" type="datetimeFigureOut">
              <a:rPr lang="en-US"/>
              <a:pPr>
                <a:defRPr/>
              </a:pPr>
              <a:t>9/12/2018</a:t>
            </a:fld>
            <a:endParaRPr lang="en-US"/>
          </a:p>
        </p:txBody>
      </p:sp>
      <p:sp>
        <p:nvSpPr>
          <p:cNvPr id="5" name="Footer Placeholder 4"/>
          <p:cNvSpPr>
            <a:spLocks noGrp="1"/>
          </p:cNvSpPr>
          <p:nvPr>
            <p:ph type="ftr" sz="quarter" idx="3"/>
          </p:nvPr>
        </p:nvSpPr>
        <p:spPr>
          <a:xfrm>
            <a:off x="3489325" y="6307138"/>
            <a:ext cx="5213350" cy="274637"/>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a:defRPr/>
            </a:pPr>
            <a:endParaRPr lang="en-US"/>
          </a:p>
        </p:txBody>
      </p:sp>
      <p:sp>
        <p:nvSpPr>
          <p:cNvPr id="6" name="Slide Number Placeholder 5"/>
          <p:cNvSpPr>
            <a:spLocks noGrp="1"/>
          </p:cNvSpPr>
          <p:nvPr>
            <p:ph type="sldNum" sz="quarter" idx="4"/>
          </p:nvPr>
        </p:nvSpPr>
        <p:spPr>
          <a:xfrm>
            <a:off x="10469563" y="6307138"/>
            <a:ext cx="1463675" cy="274637"/>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a:defRPr/>
            </a:pPr>
            <a:fld id="{4CF1D1EC-F172-456D-9C4B-4F638A09574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500" r:id="rId1"/>
    <p:sldLayoutId id="2147484491" r:id="rId2"/>
    <p:sldLayoutId id="2147484501" r:id="rId3"/>
    <p:sldLayoutId id="2147484492" r:id="rId4"/>
    <p:sldLayoutId id="2147484493" r:id="rId5"/>
    <p:sldLayoutId id="2147484494" r:id="rId6"/>
    <p:sldLayoutId id="2147484495" r:id="rId7"/>
    <p:sldLayoutId id="2147484502" r:id="rId8"/>
    <p:sldLayoutId id="2147484503" r:id="rId9"/>
    <p:sldLayoutId id="2147484496" r:id="rId10"/>
    <p:sldLayoutId id="2147484497" r:id="rId11"/>
  </p:sldLayoutIdLst>
  <p:hf sldNum="0" hdr="0" ftr="0" dt="0"/>
  <p:txStyles>
    <p:titleStyle>
      <a:lvl1pPr algn="l" rtl="0" eaLnBrk="0" fontAlgn="base" hangingPunct="0">
        <a:lnSpc>
          <a:spcPct val="90000"/>
        </a:lnSpc>
        <a:spcBef>
          <a:spcPct val="0"/>
        </a:spcBef>
        <a:spcAft>
          <a:spcPct val="0"/>
        </a:spcAft>
        <a:defRPr lang="en-US" sz="4800" kern="1200" dirty="0">
          <a:solidFill>
            <a:srgbClr val="262626"/>
          </a:solidFill>
          <a:latin typeface="+mj-lt"/>
          <a:ea typeface="+mn-ea"/>
          <a:cs typeface="+mn-cs"/>
        </a:defRPr>
      </a:lvl1pPr>
      <a:lvl2pPr algn="l" rtl="0" eaLnBrk="0" fontAlgn="base" hangingPunct="0">
        <a:lnSpc>
          <a:spcPct val="90000"/>
        </a:lnSpc>
        <a:spcBef>
          <a:spcPct val="0"/>
        </a:spcBef>
        <a:spcAft>
          <a:spcPct val="0"/>
        </a:spcAft>
        <a:defRPr sz="4800">
          <a:solidFill>
            <a:srgbClr val="262626"/>
          </a:solidFill>
          <a:latin typeface="Century Gothic"/>
          <a:ea typeface="宋体" panose="02010600030101010101" pitchFamily="2" charset="-122"/>
        </a:defRPr>
      </a:lvl2pPr>
      <a:lvl3pPr algn="l" rtl="0" eaLnBrk="0" fontAlgn="base" hangingPunct="0">
        <a:lnSpc>
          <a:spcPct val="90000"/>
        </a:lnSpc>
        <a:spcBef>
          <a:spcPct val="0"/>
        </a:spcBef>
        <a:spcAft>
          <a:spcPct val="0"/>
        </a:spcAft>
        <a:defRPr sz="4800">
          <a:solidFill>
            <a:srgbClr val="262626"/>
          </a:solidFill>
          <a:latin typeface="Century Gothic"/>
          <a:ea typeface="宋体" panose="02010600030101010101" pitchFamily="2" charset="-122"/>
        </a:defRPr>
      </a:lvl3pPr>
      <a:lvl4pPr algn="l" rtl="0" eaLnBrk="0" fontAlgn="base" hangingPunct="0">
        <a:lnSpc>
          <a:spcPct val="90000"/>
        </a:lnSpc>
        <a:spcBef>
          <a:spcPct val="0"/>
        </a:spcBef>
        <a:spcAft>
          <a:spcPct val="0"/>
        </a:spcAft>
        <a:defRPr sz="4800">
          <a:solidFill>
            <a:srgbClr val="262626"/>
          </a:solidFill>
          <a:latin typeface="Century Gothic"/>
          <a:ea typeface="宋体" panose="02010600030101010101" pitchFamily="2" charset="-122"/>
        </a:defRPr>
      </a:lvl4pPr>
      <a:lvl5pPr algn="l" rtl="0" eaLnBrk="0" fontAlgn="base" hangingPunct="0">
        <a:lnSpc>
          <a:spcPct val="90000"/>
        </a:lnSpc>
        <a:spcBef>
          <a:spcPct val="0"/>
        </a:spcBef>
        <a:spcAft>
          <a:spcPct val="0"/>
        </a:spcAft>
        <a:defRPr sz="4800">
          <a:solidFill>
            <a:srgbClr val="262626"/>
          </a:solidFill>
          <a:latin typeface="Century Gothic"/>
          <a:ea typeface="宋体" panose="02010600030101010101" pitchFamily="2" charset="-122"/>
        </a:defRPr>
      </a:lvl5pPr>
      <a:lvl6pPr marL="457200" algn="l" rtl="0" fontAlgn="base">
        <a:lnSpc>
          <a:spcPct val="90000"/>
        </a:lnSpc>
        <a:spcBef>
          <a:spcPct val="0"/>
        </a:spcBef>
        <a:spcAft>
          <a:spcPct val="0"/>
        </a:spcAft>
        <a:defRPr sz="4800">
          <a:solidFill>
            <a:srgbClr val="262626"/>
          </a:solidFill>
          <a:latin typeface="Century Gothic"/>
          <a:ea typeface="宋体" panose="02010600030101010101" pitchFamily="2" charset="-122"/>
        </a:defRPr>
      </a:lvl6pPr>
      <a:lvl7pPr marL="914400" algn="l" rtl="0" fontAlgn="base">
        <a:lnSpc>
          <a:spcPct val="90000"/>
        </a:lnSpc>
        <a:spcBef>
          <a:spcPct val="0"/>
        </a:spcBef>
        <a:spcAft>
          <a:spcPct val="0"/>
        </a:spcAft>
        <a:defRPr sz="4800">
          <a:solidFill>
            <a:srgbClr val="262626"/>
          </a:solidFill>
          <a:latin typeface="Century Gothic"/>
          <a:ea typeface="宋体" panose="02010600030101010101" pitchFamily="2" charset="-122"/>
        </a:defRPr>
      </a:lvl7pPr>
      <a:lvl8pPr marL="1371600" algn="l" rtl="0" fontAlgn="base">
        <a:lnSpc>
          <a:spcPct val="90000"/>
        </a:lnSpc>
        <a:spcBef>
          <a:spcPct val="0"/>
        </a:spcBef>
        <a:spcAft>
          <a:spcPct val="0"/>
        </a:spcAft>
        <a:defRPr sz="4800">
          <a:solidFill>
            <a:srgbClr val="262626"/>
          </a:solidFill>
          <a:latin typeface="Century Gothic"/>
          <a:ea typeface="宋体" panose="02010600030101010101" pitchFamily="2" charset="-122"/>
        </a:defRPr>
      </a:lvl8pPr>
      <a:lvl9pPr marL="1828800" algn="l" rtl="0" fontAlgn="base">
        <a:lnSpc>
          <a:spcPct val="90000"/>
        </a:lnSpc>
        <a:spcBef>
          <a:spcPct val="0"/>
        </a:spcBef>
        <a:spcAft>
          <a:spcPct val="0"/>
        </a:spcAft>
        <a:defRPr sz="4800">
          <a:solidFill>
            <a:srgbClr val="262626"/>
          </a:solidFill>
          <a:latin typeface="Century Gothic"/>
          <a:ea typeface="宋体" panose="02010600030101010101" pitchFamily="2" charset="-122"/>
        </a:defRPr>
      </a:lvl9pPr>
    </p:titleStyle>
    <p:bodyStyle>
      <a:lvl1pPr marL="182563" indent="-182563" algn="l" rtl="0" eaLnBrk="0" fontAlgn="base" hangingPunct="0">
        <a:spcBef>
          <a:spcPts val="900"/>
        </a:spcBef>
        <a:spcAft>
          <a:spcPct val="0"/>
        </a:spcAft>
        <a:buClr>
          <a:srgbClr val="262626"/>
        </a:buClr>
        <a:buFont typeface="Garamond" panose="02020404030301010803" pitchFamily="18" charset="0"/>
        <a:buChar char="◦"/>
        <a:defRPr kern="1200">
          <a:solidFill>
            <a:schemeClr val="tx1"/>
          </a:solidFill>
          <a:latin typeface="+mn-lt"/>
          <a:ea typeface="+mn-ea"/>
          <a:cs typeface="+mn-cs"/>
        </a:defRPr>
      </a:lvl1pPr>
      <a:lvl2pPr marL="457200" indent="-182563" algn="l" rtl="0" eaLnBrk="0" fontAlgn="base" hangingPunct="0">
        <a:spcBef>
          <a:spcPts val="500"/>
        </a:spcBef>
        <a:spcAft>
          <a:spcPct val="0"/>
        </a:spcAft>
        <a:buClr>
          <a:srgbClr val="262626"/>
        </a:buClr>
        <a:buFont typeface="Garamond" panose="02020404030301010803" pitchFamily="18" charset="0"/>
        <a:buChar char="◦"/>
        <a:defRPr sz="1600" kern="1200">
          <a:solidFill>
            <a:schemeClr val="tx1"/>
          </a:solidFill>
          <a:latin typeface="+mn-lt"/>
          <a:ea typeface="+mn-ea"/>
          <a:cs typeface="+mn-cs"/>
        </a:defRPr>
      </a:lvl2pPr>
      <a:lvl3pPr marL="730250"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3pPr>
      <a:lvl4pPr marL="1004888"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4pPr>
      <a:lvl5pPr marL="1279525"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487488" y="3940175"/>
            <a:ext cx="6480720" cy="1655763"/>
          </a:xfrm>
        </p:spPr>
        <p:txBody>
          <a:bodyPr rtlCol="0">
            <a:normAutofit/>
          </a:bodyPr>
          <a:lstStyle/>
          <a:p>
            <a:pPr eaLnBrk="1" fontAlgn="auto" hangingPunct="1">
              <a:spcAft>
                <a:spcPts val="0"/>
              </a:spcAft>
              <a:defRPr/>
            </a:pPr>
            <a:r>
              <a:rPr lang="en-US" altLang="zh-CN" sz="4000" b="1" dirty="0">
                <a:solidFill>
                  <a:srgbClr val="FF9900"/>
                </a:solidFill>
                <a:effectLst>
                  <a:outerShdw blurRad="38100" dist="38100" dir="2700000" algn="tl">
                    <a:srgbClr val="C0C0C0"/>
                  </a:outerShdw>
                </a:effectLst>
                <a:ea typeface="方正流行体简体" pitchFamily="1" charset="-122"/>
              </a:rPr>
              <a:t>C++</a:t>
            </a:r>
            <a:r>
              <a:rPr lang="zh-CN" altLang="en-US" sz="4000" b="1" dirty="0">
                <a:solidFill>
                  <a:srgbClr val="FF9900"/>
                </a:solidFill>
                <a:effectLst>
                  <a:outerShdw blurRad="38100" dist="38100" dir="2700000" algn="tl">
                    <a:srgbClr val="C0C0C0"/>
                  </a:outerShdw>
                </a:effectLst>
                <a:ea typeface="方正流行体简体" pitchFamily="1" charset="-122"/>
              </a:rPr>
              <a:t>程序设计（</a:t>
            </a:r>
            <a:r>
              <a:rPr lang="en-US" altLang="zh-CN" sz="4000" b="1" dirty="0">
                <a:solidFill>
                  <a:srgbClr val="FF9900"/>
                </a:solidFill>
                <a:effectLst>
                  <a:outerShdw blurRad="38100" dist="38100" dir="2700000" algn="tl">
                    <a:srgbClr val="C0C0C0"/>
                  </a:outerShdw>
                </a:effectLst>
                <a:ea typeface="方正流行体简体" pitchFamily="1" charset="-122"/>
              </a:rPr>
              <a:t>1</a:t>
            </a:r>
            <a:r>
              <a:rPr lang="zh-CN" altLang="en-US" sz="4000" b="1" dirty="0">
                <a:solidFill>
                  <a:srgbClr val="FF9900"/>
                </a:solidFill>
                <a:effectLst>
                  <a:outerShdw blurRad="38100" dist="38100" dir="2700000" algn="tl">
                    <a:srgbClr val="C0C0C0"/>
                  </a:outerShdw>
                </a:effectLst>
                <a:ea typeface="方正流行体简体" pitchFamily="1" charset="-122"/>
              </a:rPr>
              <a:t>）</a:t>
            </a:r>
            <a:endParaRPr lang="en-US" altLang="zh-CN" sz="4000" b="1" dirty="0">
              <a:solidFill>
                <a:srgbClr val="FF9900"/>
              </a:solidFill>
              <a:effectLst>
                <a:outerShdw blurRad="38100" dist="38100" dir="2700000" algn="tl">
                  <a:srgbClr val="C0C0C0"/>
                </a:outerShdw>
              </a:effectLst>
              <a:ea typeface="方正流行体简体" pitchFamily="1" charset="-122"/>
            </a:endParaRPr>
          </a:p>
          <a:p>
            <a:pPr eaLnBrk="1" fontAlgn="auto" hangingPunct="1">
              <a:spcAft>
                <a:spcPts val="0"/>
              </a:spcAft>
              <a:defRPr/>
            </a:pPr>
            <a:r>
              <a:rPr lang="zh-CN" altLang="en-US" sz="4000" b="1" dirty="0">
                <a:solidFill>
                  <a:srgbClr val="FF9900"/>
                </a:solidFill>
                <a:effectLst>
                  <a:outerShdw blurRad="38100" dist="38100" dir="2700000" algn="tl">
                    <a:srgbClr val="C0C0C0"/>
                  </a:outerShdw>
                </a:effectLst>
                <a:ea typeface="方正流行体简体" pitchFamily="1" charset="-122"/>
              </a:rPr>
              <a:t>函数应用</a:t>
            </a:r>
            <a:endParaRPr lang="en-US" altLang="zh-CN" sz="4000" b="1" dirty="0">
              <a:solidFill>
                <a:srgbClr val="FF9900"/>
              </a:solidFill>
              <a:effectLst>
                <a:outerShdw blurRad="38100" dist="38100" dir="2700000" algn="tl">
                  <a:srgbClr val="C0C0C0"/>
                </a:outerShdw>
              </a:effectLst>
              <a:ea typeface="方正流行体简体" pitchFamily="1" charset="-122"/>
            </a:endParaRPr>
          </a:p>
        </p:txBody>
      </p:sp>
      <p:sp>
        <p:nvSpPr>
          <p:cNvPr id="3074" name="Rectangle 2"/>
          <p:cNvSpPr>
            <a:spLocks noGrp="1" noChangeArrowheads="1"/>
          </p:cNvSpPr>
          <p:nvPr>
            <p:ph type="ctrTitle"/>
          </p:nvPr>
        </p:nvSpPr>
        <p:spPr>
          <a:xfrm>
            <a:off x="731838" y="2274888"/>
            <a:ext cx="7416800" cy="1595437"/>
          </a:xfrm>
        </p:spPr>
        <p:txBody>
          <a:bodyPr rtlCol="0"/>
          <a:lstStyle/>
          <a:p>
            <a:pPr algn="l" eaLnBrk="1" fontAlgn="auto" hangingPunct="1">
              <a:spcAft>
                <a:spcPts val="0"/>
              </a:spcAft>
              <a:defRPr/>
            </a:pPr>
            <a:r>
              <a:rPr lang="zh-CN" altLang="zh-CN" dirty="0">
                <a:solidFill>
                  <a:srgbClr val="C00000"/>
                </a:solidFill>
                <a:effectLst>
                  <a:outerShdw blurRad="38100" dist="38100" dir="2700000" algn="tl">
                    <a:srgbClr val="000000">
                      <a:alpha val="43137"/>
                    </a:srgbClr>
                  </a:outerShdw>
                </a:effectLst>
                <a:latin typeface="Adobe 繁黑體 Std B" panose="020B0700000000000000" pitchFamily="34" charset="-128"/>
                <a:ea typeface="Adobe 繁黑體 Std B" panose="020B0700000000000000" pitchFamily="34" charset="-128"/>
              </a:rPr>
              <a:t>挑战</a:t>
            </a:r>
            <a:r>
              <a:rPr lang="zh-CN" altLang="en-US" dirty="0">
                <a:solidFill>
                  <a:srgbClr val="C00000"/>
                </a:solidFill>
                <a:effectLst>
                  <a:outerShdw blurRad="38100" dist="38100" dir="2700000" algn="tl">
                    <a:srgbClr val="000000">
                      <a:alpha val="43137"/>
                    </a:srgbClr>
                  </a:outerShdw>
                </a:effectLst>
                <a:latin typeface="Adobe 繁黑體 Std B" panose="020B0700000000000000" pitchFamily="34" charset="-128"/>
                <a:ea typeface="Adobe 繁黑體 Std B" panose="020B0700000000000000" pitchFamily="34" charset="-128"/>
              </a:rPr>
              <a:t>信息学奥林匹克</a:t>
            </a:r>
            <a:endParaRPr lang="zh-CN" altLang="zh-CN" dirty="0">
              <a:solidFill>
                <a:srgbClr val="C00000"/>
              </a:solidFill>
              <a:effectLst>
                <a:outerShdw blurRad="38100" dist="38100" dir="2700000" algn="tl">
                  <a:srgbClr val="000000">
                    <a:alpha val="43137"/>
                  </a:srgbClr>
                </a:outerShdw>
              </a:effectLst>
              <a:latin typeface="Adobe 繁黑體 Std B" panose="020B0700000000000000" pitchFamily="34" charset="-128"/>
              <a:ea typeface="Adobe 繁黑體 Std B" panose="020B0700000000000000" pitchFamily="34" charset="-128"/>
            </a:endParaRPr>
          </a:p>
        </p:txBody>
      </p:sp>
      <p:pic>
        <p:nvPicPr>
          <p:cNvPr id="1024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72488" y="404813"/>
            <a:ext cx="31527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C7DB1-5245-4EFD-A0D6-1ECD37ED608F}"/>
              </a:ext>
            </a:extLst>
          </p:cNvPr>
          <p:cNvSpPr>
            <a:spLocks noGrp="1"/>
          </p:cNvSpPr>
          <p:nvPr>
            <p:ph type="title"/>
          </p:nvPr>
        </p:nvSpPr>
        <p:spPr/>
        <p:txBody>
          <a:bodyPr/>
          <a:lstStyle/>
          <a:p>
            <a:r>
              <a:rPr lang="zh-CN" altLang="en-US" dirty="0"/>
              <a:t>全局变量、局部变量</a:t>
            </a:r>
          </a:p>
        </p:txBody>
      </p:sp>
      <p:pic>
        <p:nvPicPr>
          <p:cNvPr id="4" name="内容占位符 3">
            <a:extLst>
              <a:ext uri="{FF2B5EF4-FFF2-40B4-BE49-F238E27FC236}">
                <a16:creationId xmlns:a16="http://schemas.microsoft.com/office/drawing/2014/main" id="{2CA38D1C-F4E0-4EFF-96E8-ABEEB011A9A7}"/>
              </a:ext>
            </a:extLst>
          </p:cNvPr>
          <p:cNvPicPr>
            <a:picLocks noGrp="1" noChangeAspect="1"/>
          </p:cNvPicPr>
          <p:nvPr>
            <p:ph idx="1"/>
          </p:nvPr>
        </p:nvPicPr>
        <p:blipFill>
          <a:blip r:embed="rId2"/>
          <a:stretch>
            <a:fillRect/>
          </a:stretch>
        </p:blipFill>
        <p:spPr>
          <a:xfrm>
            <a:off x="983432" y="1412776"/>
            <a:ext cx="4109125" cy="4662488"/>
          </a:xfrm>
          <a:prstGeom prst="rect">
            <a:avLst/>
          </a:prstGeom>
        </p:spPr>
      </p:pic>
      <p:pic>
        <p:nvPicPr>
          <p:cNvPr id="5" name="图片 4">
            <a:extLst>
              <a:ext uri="{FF2B5EF4-FFF2-40B4-BE49-F238E27FC236}">
                <a16:creationId xmlns:a16="http://schemas.microsoft.com/office/drawing/2014/main" id="{7F12EC61-5333-4207-8E79-907B2C83E8B1}"/>
              </a:ext>
            </a:extLst>
          </p:cNvPr>
          <p:cNvPicPr>
            <a:picLocks noChangeAspect="1"/>
          </p:cNvPicPr>
          <p:nvPr/>
        </p:nvPicPr>
        <p:blipFill>
          <a:blip r:embed="rId3"/>
          <a:stretch>
            <a:fillRect/>
          </a:stretch>
        </p:blipFill>
        <p:spPr>
          <a:xfrm>
            <a:off x="6240016" y="1249586"/>
            <a:ext cx="4185381" cy="4836191"/>
          </a:xfrm>
          <a:prstGeom prst="rect">
            <a:avLst/>
          </a:prstGeom>
        </p:spPr>
      </p:pic>
    </p:spTree>
    <p:extLst>
      <p:ext uri="{BB962C8B-B14F-4D97-AF65-F5344CB8AC3E}">
        <p14:creationId xmlns:p14="http://schemas.microsoft.com/office/powerpoint/2010/main" val="2795777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4708A-3934-4201-B8F5-9BECE84AC9F2}"/>
              </a:ext>
            </a:extLst>
          </p:cNvPr>
          <p:cNvSpPr>
            <a:spLocks noGrp="1"/>
          </p:cNvSpPr>
          <p:nvPr>
            <p:ph type="title"/>
          </p:nvPr>
        </p:nvSpPr>
        <p:spPr/>
        <p:txBody>
          <a:bodyPr/>
          <a:lstStyle/>
          <a:p>
            <a:r>
              <a:rPr lang="zh-CN" altLang="en-US" dirty="0"/>
              <a:t>函数的传值调用</a:t>
            </a:r>
          </a:p>
        </p:txBody>
      </p:sp>
      <p:pic>
        <p:nvPicPr>
          <p:cNvPr id="7" name="内容占位符 6">
            <a:extLst>
              <a:ext uri="{FF2B5EF4-FFF2-40B4-BE49-F238E27FC236}">
                <a16:creationId xmlns:a16="http://schemas.microsoft.com/office/drawing/2014/main" id="{44B0991A-EB81-4BC9-90D2-5C580AC18EE1}"/>
              </a:ext>
            </a:extLst>
          </p:cNvPr>
          <p:cNvPicPr>
            <a:picLocks noGrp="1" noChangeAspect="1"/>
          </p:cNvPicPr>
          <p:nvPr>
            <p:ph idx="1"/>
          </p:nvPr>
        </p:nvPicPr>
        <p:blipFill>
          <a:blip r:embed="rId2"/>
          <a:stretch>
            <a:fillRect/>
          </a:stretch>
        </p:blipFill>
        <p:spPr>
          <a:xfrm>
            <a:off x="1415480" y="1340768"/>
            <a:ext cx="3998749" cy="4662488"/>
          </a:xfrm>
          <a:prstGeom prst="rect">
            <a:avLst/>
          </a:prstGeom>
        </p:spPr>
      </p:pic>
      <p:sp>
        <p:nvSpPr>
          <p:cNvPr id="5" name="文本框 4">
            <a:extLst>
              <a:ext uri="{FF2B5EF4-FFF2-40B4-BE49-F238E27FC236}">
                <a16:creationId xmlns:a16="http://schemas.microsoft.com/office/drawing/2014/main" id="{2FF8C48C-7658-4155-BF28-1ADA20FEAA05}"/>
              </a:ext>
            </a:extLst>
          </p:cNvPr>
          <p:cNvSpPr txBox="1"/>
          <p:nvPr/>
        </p:nvSpPr>
        <p:spPr>
          <a:xfrm>
            <a:off x="6456041" y="1916832"/>
            <a:ext cx="3998750" cy="255454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solidFill>
                  <a:schemeClr val="accent5"/>
                </a:solidFill>
              </a:rPr>
              <a:t>传值调用</a:t>
            </a:r>
            <a:endParaRPr lang="en-US" altLang="zh-CN" sz="2000" dirty="0">
              <a:solidFill>
                <a:schemeClr val="accent5"/>
              </a:solidFill>
            </a:endParaRPr>
          </a:p>
          <a:p>
            <a:r>
              <a:rPr lang="zh-CN" altLang="en-US" sz="2000" dirty="0">
                <a:solidFill>
                  <a:schemeClr val="accent5"/>
                </a:solidFill>
              </a:rPr>
              <a:t>      调用函数的实参表中的实参值依次对应地传递给被调用函数的形参表中的形参。</a:t>
            </a:r>
            <a:endParaRPr lang="en-US" altLang="zh-CN" sz="2000" dirty="0">
              <a:solidFill>
                <a:schemeClr val="accent5"/>
              </a:solidFill>
            </a:endParaRPr>
          </a:p>
          <a:p>
            <a:r>
              <a:rPr lang="en-US" altLang="zh-CN" sz="2000" dirty="0">
                <a:solidFill>
                  <a:schemeClr val="accent5"/>
                </a:solidFill>
              </a:rPr>
              <a:t>       </a:t>
            </a:r>
            <a:r>
              <a:rPr lang="zh-CN" altLang="en-US" sz="2000" dirty="0">
                <a:solidFill>
                  <a:schemeClr val="accent5"/>
                </a:solidFill>
              </a:rPr>
              <a:t>本例中将</a:t>
            </a:r>
            <a:r>
              <a:rPr lang="en-US" altLang="zh-CN" sz="2000" dirty="0">
                <a:solidFill>
                  <a:schemeClr val="accent5"/>
                </a:solidFill>
              </a:rPr>
              <a:t>x</a:t>
            </a:r>
            <a:r>
              <a:rPr lang="zh-CN" altLang="en-US" sz="2000" dirty="0">
                <a:solidFill>
                  <a:schemeClr val="accent5"/>
                </a:solidFill>
              </a:rPr>
              <a:t>、</a:t>
            </a:r>
            <a:r>
              <a:rPr lang="en-US" altLang="zh-CN" sz="2000" dirty="0">
                <a:solidFill>
                  <a:schemeClr val="accent5"/>
                </a:solidFill>
              </a:rPr>
              <a:t>y</a:t>
            </a:r>
            <a:r>
              <a:rPr lang="zh-CN" altLang="en-US" sz="2000" dirty="0">
                <a:solidFill>
                  <a:schemeClr val="accent5"/>
                </a:solidFill>
              </a:rPr>
              <a:t>的值传递给函数</a:t>
            </a:r>
            <a:r>
              <a:rPr lang="en-US" altLang="zh-CN" sz="2000" dirty="0">
                <a:solidFill>
                  <a:schemeClr val="accent5"/>
                </a:solidFill>
              </a:rPr>
              <a:t>Swap()</a:t>
            </a:r>
            <a:r>
              <a:rPr lang="zh-CN" altLang="en-US" sz="2000" dirty="0">
                <a:solidFill>
                  <a:schemeClr val="accent5"/>
                </a:solidFill>
              </a:rPr>
              <a:t>的形参</a:t>
            </a:r>
            <a:r>
              <a:rPr lang="en-US" altLang="zh-CN" sz="2000" dirty="0">
                <a:solidFill>
                  <a:schemeClr val="accent5"/>
                </a:solidFill>
              </a:rPr>
              <a:t>a</a:t>
            </a:r>
            <a:r>
              <a:rPr lang="zh-CN" altLang="en-US" sz="2000" dirty="0">
                <a:solidFill>
                  <a:schemeClr val="accent5"/>
                </a:solidFill>
              </a:rPr>
              <a:t>和</a:t>
            </a:r>
            <a:r>
              <a:rPr lang="en-US" altLang="zh-CN" sz="2000" dirty="0">
                <a:solidFill>
                  <a:schemeClr val="accent5"/>
                </a:solidFill>
              </a:rPr>
              <a:t>b</a:t>
            </a:r>
            <a:r>
              <a:rPr lang="zh-CN" altLang="en-US" sz="2000" dirty="0">
                <a:solidFill>
                  <a:schemeClr val="accent5"/>
                </a:solidFill>
              </a:rPr>
              <a:t>，相当于把</a:t>
            </a:r>
            <a:r>
              <a:rPr lang="en-US" altLang="zh-CN" sz="2000" dirty="0">
                <a:solidFill>
                  <a:schemeClr val="accent5"/>
                </a:solidFill>
              </a:rPr>
              <a:t>x</a:t>
            </a:r>
            <a:r>
              <a:rPr lang="zh-CN" altLang="en-US" sz="2000" dirty="0">
                <a:solidFill>
                  <a:schemeClr val="accent5"/>
                </a:solidFill>
              </a:rPr>
              <a:t>和</a:t>
            </a:r>
            <a:r>
              <a:rPr lang="en-US" altLang="zh-CN" sz="2000" dirty="0">
                <a:solidFill>
                  <a:schemeClr val="accent5"/>
                </a:solidFill>
              </a:rPr>
              <a:t>y</a:t>
            </a:r>
            <a:r>
              <a:rPr lang="zh-CN" altLang="en-US" sz="2000" dirty="0">
                <a:solidFill>
                  <a:schemeClr val="accent5"/>
                </a:solidFill>
              </a:rPr>
              <a:t>的值赋值给</a:t>
            </a:r>
            <a:r>
              <a:rPr lang="en-US" altLang="zh-CN" sz="2000" dirty="0">
                <a:solidFill>
                  <a:schemeClr val="accent5"/>
                </a:solidFill>
              </a:rPr>
              <a:t>a</a:t>
            </a:r>
            <a:r>
              <a:rPr lang="zh-CN" altLang="en-US" sz="2000" dirty="0">
                <a:solidFill>
                  <a:schemeClr val="accent5"/>
                </a:solidFill>
              </a:rPr>
              <a:t>和</a:t>
            </a:r>
            <a:r>
              <a:rPr lang="en-US" altLang="zh-CN" sz="2000" dirty="0">
                <a:solidFill>
                  <a:schemeClr val="accent5"/>
                </a:solidFill>
              </a:rPr>
              <a:t>b</a:t>
            </a:r>
            <a:r>
              <a:rPr lang="zh-CN" altLang="en-US" sz="2000" dirty="0">
                <a:solidFill>
                  <a:schemeClr val="accent5"/>
                </a:solidFill>
              </a:rPr>
              <a:t>，</a:t>
            </a:r>
            <a:r>
              <a:rPr lang="en-US" altLang="zh-CN" sz="2000" dirty="0">
                <a:solidFill>
                  <a:schemeClr val="accent5"/>
                </a:solidFill>
              </a:rPr>
              <a:t>a</a:t>
            </a:r>
            <a:r>
              <a:rPr lang="zh-CN" altLang="en-US" sz="2000" dirty="0">
                <a:solidFill>
                  <a:schemeClr val="accent5"/>
                </a:solidFill>
              </a:rPr>
              <a:t>和</a:t>
            </a:r>
            <a:r>
              <a:rPr lang="en-US" altLang="zh-CN" sz="2000" dirty="0">
                <a:solidFill>
                  <a:schemeClr val="accent5"/>
                </a:solidFill>
              </a:rPr>
              <a:t>b</a:t>
            </a:r>
            <a:r>
              <a:rPr lang="zh-CN" altLang="en-US" sz="2000" dirty="0">
                <a:solidFill>
                  <a:schemeClr val="accent5"/>
                </a:solidFill>
              </a:rPr>
              <a:t>在函数中改变其值，并不影响</a:t>
            </a:r>
            <a:r>
              <a:rPr lang="en-US" altLang="zh-CN" sz="2000" dirty="0">
                <a:solidFill>
                  <a:schemeClr val="accent5"/>
                </a:solidFill>
              </a:rPr>
              <a:t>x</a:t>
            </a:r>
            <a:r>
              <a:rPr lang="zh-CN" altLang="en-US" sz="2000" dirty="0">
                <a:solidFill>
                  <a:schemeClr val="accent5"/>
                </a:solidFill>
              </a:rPr>
              <a:t>和</a:t>
            </a:r>
            <a:r>
              <a:rPr lang="en-US" altLang="zh-CN" sz="2000" dirty="0">
                <a:solidFill>
                  <a:schemeClr val="accent5"/>
                </a:solidFill>
              </a:rPr>
              <a:t>y</a:t>
            </a:r>
            <a:r>
              <a:rPr lang="zh-CN" altLang="en-US" sz="2000" dirty="0">
                <a:solidFill>
                  <a:schemeClr val="accent5"/>
                </a:solidFill>
              </a:rPr>
              <a:t>的值。</a:t>
            </a:r>
          </a:p>
        </p:txBody>
      </p:sp>
    </p:spTree>
    <p:extLst>
      <p:ext uri="{BB962C8B-B14F-4D97-AF65-F5344CB8AC3E}">
        <p14:creationId xmlns:p14="http://schemas.microsoft.com/office/powerpoint/2010/main" val="384323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4708A-3934-4201-B8F5-9BECE84AC9F2}"/>
              </a:ext>
            </a:extLst>
          </p:cNvPr>
          <p:cNvSpPr>
            <a:spLocks noGrp="1"/>
          </p:cNvSpPr>
          <p:nvPr>
            <p:ph type="title"/>
          </p:nvPr>
        </p:nvSpPr>
        <p:spPr/>
        <p:txBody>
          <a:bodyPr/>
          <a:lstStyle/>
          <a:p>
            <a:r>
              <a:rPr lang="zh-CN" altLang="en-US" dirty="0"/>
              <a:t>函数的传址调用</a:t>
            </a:r>
          </a:p>
        </p:txBody>
      </p:sp>
      <p:sp>
        <p:nvSpPr>
          <p:cNvPr id="5" name="文本框 4">
            <a:extLst>
              <a:ext uri="{FF2B5EF4-FFF2-40B4-BE49-F238E27FC236}">
                <a16:creationId xmlns:a16="http://schemas.microsoft.com/office/drawing/2014/main" id="{2FF8C48C-7658-4155-BF28-1ADA20FEAA05}"/>
              </a:ext>
            </a:extLst>
          </p:cNvPr>
          <p:cNvSpPr txBox="1"/>
          <p:nvPr/>
        </p:nvSpPr>
        <p:spPr>
          <a:xfrm>
            <a:off x="6456041" y="1916832"/>
            <a:ext cx="3998750" cy="255454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solidFill>
                  <a:schemeClr val="accent5"/>
                </a:solidFill>
              </a:rPr>
              <a:t>传址调用</a:t>
            </a:r>
            <a:endParaRPr lang="en-US" altLang="zh-CN" sz="2000" dirty="0">
              <a:solidFill>
                <a:schemeClr val="accent5"/>
              </a:solidFill>
            </a:endParaRPr>
          </a:p>
          <a:p>
            <a:r>
              <a:rPr lang="zh-CN" altLang="en-US" sz="2000" dirty="0">
                <a:solidFill>
                  <a:schemeClr val="accent5"/>
                </a:solidFill>
              </a:rPr>
              <a:t>      调用函数时，将实参变量的地址值传递给形参。形参与实参共用一个存储单元的地址。</a:t>
            </a:r>
            <a:endParaRPr lang="en-US" altLang="zh-CN" sz="2000" dirty="0">
              <a:solidFill>
                <a:schemeClr val="accent5"/>
              </a:solidFill>
            </a:endParaRPr>
          </a:p>
          <a:p>
            <a:r>
              <a:rPr lang="en-US" altLang="zh-CN" sz="2000" dirty="0">
                <a:solidFill>
                  <a:schemeClr val="accent5"/>
                </a:solidFill>
              </a:rPr>
              <a:t>       </a:t>
            </a:r>
            <a:r>
              <a:rPr lang="zh-CN" altLang="en-US" sz="2000" dirty="0">
                <a:solidFill>
                  <a:schemeClr val="accent5"/>
                </a:solidFill>
              </a:rPr>
              <a:t>本例中将</a:t>
            </a:r>
            <a:r>
              <a:rPr lang="en-US" altLang="zh-CN" sz="2000" dirty="0">
                <a:solidFill>
                  <a:schemeClr val="accent5"/>
                </a:solidFill>
              </a:rPr>
              <a:t>x</a:t>
            </a:r>
            <a:r>
              <a:rPr lang="zh-CN" altLang="en-US" sz="2000" dirty="0">
                <a:solidFill>
                  <a:schemeClr val="accent5"/>
                </a:solidFill>
              </a:rPr>
              <a:t>、</a:t>
            </a:r>
            <a:r>
              <a:rPr lang="en-US" altLang="zh-CN" sz="2000" dirty="0">
                <a:solidFill>
                  <a:schemeClr val="accent5"/>
                </a:solidFill>
              </a:rPr>
              <a:t>y</a:t>
            </a:r>
            <a:r>
              <a:rPr lang="zh-CN" altLang="en-US" sz="2000" dirty="0">
                <a:solidFill>
                  <a:schemeClr val="accent5"/>
                </a:solidFill>
              </a:rPr>
              <a:t>的地址传递给函数</a:t>
            </a:r>
            <a:r>
              <a:rPr lang="en-US" altLang="zh-CN" sz="2000" dirty="0">
                <a:solidFill>
                  <a:schemeClr val="accent5"/>
                </a:solidFill>
              </a:rPr>
              <a:t>Swap()</a:t>
            </a:r>
            <a:r>
              <a:rPr lang="zh-CN" altLang="en-US" sz="2000" dirty="0">
                <a:solidFill>
                  <a:schemeClr val="accent5"/>
                </a:solidFill>
              </a:rPr>
              <a:t>的形参</a:t>
            </a:r>
            <a:r>
              <a:rPr lang="en-US" altLang="zh-CN" sz="2000" dirty="0">
                <a:solidFill>
                  <a:schemeClr val="accent5"/>
                </a:solidFill>
              </a:rPr>
              <a:t>a</a:t>
            </a:r>
            <a:r>
              <a:rPr lang="zh-CN" altLang="en-US" sz="2000" dirty="0">
                <a:solidFill>
                  <a:schemeClr val="accent5"/>
                </a:solidFill>
              </a:rPr>
              <a:t>和</a:t>
            </a:r>
            <a:r>
              <a:rPr lang="en-US" altLang="zh-CN" sz="2000" dirty="0">
                <a:solidFill>
                  <a:schemeClr val="accent5"/>
                </a:solidFill>
              </a:rPr>
              <a:t>b</a:t>
            </a:r>
            <a:r>
              <a:rPr lang="zh-CN" altLang="en-US" sz="2000" dirty="0">
                <a:solidFill>
                  <a:schemeClr val="accent5"/>
                </a:solidFill>
              </a:rPr>
              <a:t>，当</a:t>
            </a:r>
            <a:r>
              <a:rPr lang="en-US" altLang="zh-CN" sz="2000" dirty="0">
                <a:solidFill>
                  <a:schemeClr val="accent5"/>
                </a:solidFill>
              </a:rPr>
              <a:t>a</a:t>
            </a:r>
            <a:r>
              <a:rPr lang="zh-CN" altLang="en-US" sz="2000" dirty="0">
                <a:solidFill>
                  <a:schemeClr val="accent5"/>
                </a:solidFill>
              </a:rPr>
              <a:t>和</a:t>
            </a:r>
            <a:r>
              <a:rPr lang="en-US" altLang="zh-CN" sz="2000" dirty="0">
                <a:solidFill>
                  <a:schemeClr val="accent5"/>
                </a:solidFill>
              </a:rPr>
              <a:t>b</a:t>
            </a:r>
            <a:r>
              <a:rPr lang="zh-CN" altLang="en-US" sz="2000" dirty="0">
                <a:solidFill>
                  <a:schemeClr val="accent5"/>
                </a:solidFill>
              </a:rPr>
              <a:t>在函数中改变其值，相当于直接修改</a:t>
            </a:r>
            <a:r>
              <a:rPr lang="en-US" altLang="zh-CN" sz="2000" dirty="0">
                <a:solidFill>
                  <a:schemeClr val="accent5"/>
                </a:solidFill>
              </a:rPr>
              <a:t>x</a:t>
            </a:r>
            <a:r>
              <a:rPr lang="zh-CN" altLang="en-US" sz="2000" dirty="0">
                <a:solidFill>
                  <a:schemeClr val="accent5"/>
                </a:solidFill>
              </a:rPr>
              <a:t>和</a:t>
            </a:r>
            <a:r>
              <a:rPr lang="en-US" altLang="zh-CN" sz="2000" dirty="0">
                <a:solidFill>
                  <a:schemeClr val="accent5"/>
                </a:solidFill>
              </a:rPr>
              <a:t>y</a:t>
            </a:r>
            <a:r>
              <a:rPr lang="zh-CN" altLang="en-US" sz="2000" dirty="0">
                <a:solidFill>
                  <a:schemeClr val="accent5"/>
                </a:solidFill>
              </a:rPr>
              <a:t>的值。</a:t>
            </a:r>
          </a:p>
        </p:txBody>
      </p:sp>
      <p:pic>
        <p:nvPicPr>
          <p:cNvPr id="7" name="内容占位符 6">
            <a:extLst>
              <a:ext uri="{FF2B5EF4-FFF2-40B4-BE49-F238E27FC236}">
                <a16:creationId xmlns:a16="http://schemas.microsoft.com/office/drawing/2014/main" id="{D36C0339-3B8B-487C-B23E-4F6A68BBA17E}"/>
              </a:ext>
            </a:extLst>
          </p:cNvPr>
          <p:cNvPicPr>
            <a:picLocks noGrp="1" noChangeAspect="1"/>
          </p:cNvPicPr>
          <p:nvPr>
            <p:ph idx="1"/>
          </p:nvPr>
        </p:nvPicPr>
        <p:blipFill>
          <a:blip r:embed="rId2"/>
          <a:stretch>
            <a:fillRect/>
          </a:stretch>
        </p:blipFill>
        <p:spPr>
          <a:xfrm>
            <a:off x="1415480" y="1412776"/>
            <a:ext cx="4083771" cy="4662488"/>
          </a:xfrm>
          <a:prstGeom prst="rect">
            <a:avLst/>
          </a:prstGeom>
        </p:spPr>
      </p:pic>
    </p:spTree>
    <p:extLst>
      <p:ext uri="{BB962C8B-B14F-4D97-AF65-F5344CB8AC3E}">
        <p14:creationId xmlns:p14="http://schemas.microsoft.com/office/powerpoint/2010/main" val="467263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A1C7C-C23E-429F-8D89-607D05F08285}"/>
              </a:ext>
            </a:extLst>
          </p:cNvPr>
          <p:cNvSpPr>
            <a:spLocks noGrp="1"/>
          </p:cNvSpPr>
          <p:nvPr>
            <p:ph type="title"/>
          </p:nvPr>
        </p:nvSpPr>
        <p:spPr/>
        <p:txBody>
          <a:bodyPr/>
          <a:lstStyle/>
          <a:p>
            <a:r>
              <a:rPr lang="zh-CN" altLang="en-US" dirty="0"/>
              <a:t>数组参数</a:t>
            </a:r>
          </a:p>
        </p:txBody>
      </p:sp>
      <p:sp>
        <p:nvSpPr>
          <p:cNvPr id="3" name="内容占位符 2">
            <a:extLst>
              <a:ext uri="{FF2B5EF4-FFF2-40B4-BE49-F238E27FC236}">
                <a16:creationId xmlns:a16="http://schemas.microsoft.com/office/drawing/2014/main" id="{C147438C-7FAF-4DB0-8C38-6ED36962E1B1}"/>
              </a:ext>
            </a:extLst>
          </p:cNvPr>
          <p:cNvSpPr>
            <a:spLocks noGrp="1"/>
          </p:cNvSpPr>
          <p:nvPr>
            <p:ph idx="1"/>
          </p:nvPr>
        </p:nvSpPr>
        <p:spPr>
          <a:xfrm>
            <a:off x="845127" y="1517302"/>
            <a:ext cx="4674809" cy="1551658"/>
          </a:xfrm>
        </p:spPr>
        <p:txBody>
          <a:bodyPr/>
          <a:lstStyle/>
          <a:p>
            <a:r>
              <a:rPr lang="zh-CN" altLang="en-US" dirty="0"/>
              <a:t>参数如果是数组或字符串，则传递的是地址</a:t>
            </a:r>
          </a:p>
        </p:txBody>
      </p:sp>
      <p:pic>
        <p:nvPicPr>
          <p:cNvPr id="4" name="图片 3">
            <a:extLst>
              <a:ext uri="{FF2B5EF4-FFF2-40B4-BE49-F238E27FC236}">
                <a16:creationId xmlns:a16="http://schemas.microsoft.com/office/drawing/2014/main" id="{D2F3E2EE-0FA2-49D7-9519-5F60BE4D8B3E}"/>
              </a:ext>
            </a:extLst>
          </p:cNvPr>
          <p:cNvPicPr>
            <a:picLocks noChangeAspect="1"/>
          </p:cNvPicPr>
          <p:nvPr/>
        </p:nvPicPr>
        <p:blipFill>
          <a:blip r:embed="rId2"/>
          <a:stretch>
            <a:fillRect/>
          </a:stretch>
        </p:blipFill>
        <p:spPr>
          <a:xfrm>
            <a:off x="6601559" y="3933056"/>
            <a:ext cx="2609081" cy="2060111"/>
          </a:xfrm>
          <a:prstGeom prst="rect">
            <a:avLst/>
          </a:prstGeom>
        </p:spPr>
      </p:pic>
      <p:pic>
        <p:nvPicPr>
          <p:cNvPr id="5" name="图片 4">
            <a:extLst>
              <a:ext uri="{FF2B5EF4-FFF2-40B4-BE49-F238E27FC236}">
                <a16:creationId xmlns:a16="http://schemas.microsoft.com/office/drawing/2014/main" id="{1C8F3AA7-FE5F-4701-8242-6E3C35E7EB83}"/>
              </a:ext>
            </a:extLst>
          </p:cNvPr>
          <p:cNvPicPr>
            <a:picLocks noChangeAspect="1"/>
          </p:cNvPicPr>
          <p:nvPr/>
        </p:nvPicPr>
        <p:blipFill>
          <a:blip r:embed="rId3"/>
          <a:stretch>
            <a:fillRect/>
          </a:stretch>
        </p:blipFill>
        <p:spPr>
          <a:xfrm>
            <a:off x="6600056" y="620688"/>
            <a:ext cx="3252099" cy="2880171"/>
          </a:xfrm>
          <a:prstGeom prst="rect">
            <a:avLst/>
          </a:prstGeom>
        </p:spPr>
      </p:pic>
      <p:pic>
        <p:nvPicPr>
          <p:cNvPr id="6" name="图片 5">
            <a:extLst>
              <a:ext uri="{FF2B5EF4-FFF2-40B4-BE49-F238E27FC236}">
                <a16:creationId xmlns:a16="http://schemas.microsoft.com/office/drawing/2014/main" id="{3DC1B3E4-D210-493D-9879-EC9024FDD697}"/>
              </a:ext>
            </a:extLst>
          </p:cNvPr>
          <p:cNvPicPr>
            <a:picLocks noChangeAspect="1"/>
          </p:cNvPicPr>
          <p:nvPr/>
        </p:nvPicPr>
        <p:blipFill>
          <a:blip r:embed="rId4"/>
          <a:stretch>
            <a:fillRect/>
          </a:stretch>
        </p:blipFill>
        <p:spPr>
          <a:xfrm>
            <a:off x="1691770" y="3068960"/>
            <a:ext cx="3108086" cy="992861"/>
          </a:xfrm>
          <a:prstGeom prst="rect">
            <a:avLst/>
          </a:prstGeom>
        </p:spPr>
      </p:pic>
    </p:spTree>
    <p:extLst>
      <p:ext uri="{BB962C8B-B14F-4D97-AF65-F5344CB8AC3E}">
        <p14:creationId xmlns:p14="http://schemas.microsoft.com/office/powerpoint/2010/main" val="2677031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3B05F0-0186-4A99-AB6D-4D01431BD740}"/>
              </a:ext>
            </a:extLst>
          </p:cNvPr>
          <p:cNvSpPr>
            <a:spLocks noGrp="1"/>
          </p:cNvSpPr>
          <p:nvPr>
            <p:ph type="title"/>
          </p:nvPr>
        </p:nvSpPr>
        <p:spPr/>
        <p:txBody>
          <a:bodyPr/>
          <a:lstStyle/>
          <a:p>
            <a:r>
              <a:rPr lang="zh-CN" altLang="en-US" dirty="0"/>
              <a:t>最大质因子序列</a:t>
            </a:r>
          </a:p>
        </p:txBody>
      </p:sp>
      <p:sp>
        <p:nvSpPr>
          <p:cNvPr id="3" name="内容占位符 2">
            <a:extLst>
              <a:ext uri="{FF2B5EF4-FFF2-40B4-BE49-F238E27FC236}">
                <a16:creationId xmlns:a16="http://schemas.microsoft.com/office/drawing/2014/main" id="{5E556A64-F735-4850-8883-41A78051AC4C}"/>
              </a:ext>
            </a:extLst>
          </p:cNvPr>
          <p:cNvSpPr>
            <a:spLocks noGrp="1"/>
          </p:cNvSpPr>
          <p:nvPr>
            <p:ph idx="1"/>
          </p:nvPr>
        </p:nvSpPr>
        <p:spPr/>
        <p:txBody>
          <a:bodyPr>
            <a:normAutofit fontScale="85000" lnSpcReduction="10000"/>
          </a:bodyPr>
          <a:lstStyle/>
          <a:p>
            <a:pPr marL="0" indent="0">
              <a:lnSpc>
                <a:spcPct val="120000"/>
              </a:lnSpc>
              <a:spcBef>
                <a:spcPts val="0"/>
              </a:spcBef>
              <a:buNone/>
            </a:pPr>
            <a:r>
              <a:rPr lang="en-US" altLang="zh-CN" dirty="0"/>
              <a:t>【</a:t>
            </a:r>
            <a:r>
              <a:rPr lang="zh-CN" altLang="en-US" dirty="0"/>
              <a:t>描述</a:t>
            </a:r>
            <a:r>
              <a:rPr lang="en-US" altLang="zh-CN" dirty="0"/>
              <a:t>】</a:t>
            </a:r>
          </a:p>
          <a:p>
            <a:pPr marL="0" indent="0">
              <a:lnSpc>
                <a:spcPct val="120000"/>
              </a:lnSpc>
              <a:spcBef>
                <a:spcPts val="0"/>
              </a:spcBef>
              <a:buNone/>
            </a:pPr>
            <a:r>
              <a:rPr lang="zh-CN" altLang="en-US" dirty="0"/>
              <a:t>任意输入两个正整数</a:t>
            </a:r>
            <a:r>
              <a:rPr lang="en-US" altLang="zh-CN" dirty="0"/>
              <a:t>m, n (1 &lt; m &lt; n &lt;= 5000)</a:t>
            </a:r>
            <a:r>
              <a:rPr lang="zh-CN" altLang="en-US" dirty="0"/>
              <a:t>，依次输出</a:t>
            </a:r>
            <a:r>
              <a:rPr lang="en-US" altLang="zh-CN" dirty="0"/>
              <a:t>m</a:t>
            </a:r>
            <a:r>
              <a:rPr lang="zh-CN" altLang="en-US" dirty="0"/>
              <a:t>到</a:t>
            </a:r>
            <a:r>
              <a:rPr lang="en-US" altLang="zh-CN" dirty="0"/>
              <a:t>n</a:t>
            </a:r>
            <a:r>
              <a:rPr lang="zh-CN" altLang="en-US" dirty="0"/>
              <a:t>之间每个数的最大质因子（包括</a:t>
            </a:r>
            <a:r>
              <a:rPr lang="en-US" altLang="zh-CN" dirty="0"/>
              <a:t>m</a:t>
            </a:r>
            <a:r>
              <a:rPr lang="zh-CN" altLang="en-US" dirty="0"/>
              <a:t>和</a:t>
            </a:r>
            <a:r>
              <a:rPr lang="en-US" altLang="zh-CN" dirty="0"/>
              <a:t>n</a:t>
            </a:r>
            <a:r>
              <a:rPr lang="zh-CN" altLang="en-US" dirty="0"/>
              <a:t>；如果某个数本身是质数，则输出这个数自身）。</a:t>
            </a:r>
          </a:p>
          <a:p>
            <a:pPr marL="0" indent="0">
              <a:lnSpc>
                <a:spcPct val="120000"/>
              </a:lnSpc>
              <a:spcBef>
                <a:spcPts val="0"/>
              </a:spcBef>
              <a:buNone/>
            </a:pPr>
            <a:r>
              <a:rPr lang="en-US" altLang="zh-CN" dirty="0"/>
              <a:t>【</a:t>
            </a:r>
            <a:r>
              <a:rPr lang="zh-CN" altLang="en-US" dirty="0"/>
              <a:t>输入</a:t>
            </a:r>
            <a:r>
              <a:rPr lang="en-US" altLang="zh-CN" dirty="0"/>
              <a:t>】</a:t>
            </a:r>
          </a:p>
          <a:p>
            <a:pPr marL="0" indent="0">
              <a:lnSpc>
                <a:spcPct val="120000"/>
              </a:lnSpc>
              <a:spcBef>
                <a:spcPts val="0"/>
              </a:spcBef>
              <a:buNone/>
            </a:pPr>
            <a:r>
              <a:rPr lang="zh-CN" altLang="en-US" dirty="0"/>
              <a:t>一行，包含两个正整数</a:t>
            </a:r>
            <a:r>
              <a:rPr lang="en-US" altLang="zh-CN" dirty="0"/>
              <a:t>m</a:t>
            </a:r>
            <a:r>
              <a:rPr lang="zh-CN" altLang="en-US" dirty="0"/>
              <a:t>和</a:t>
            </a:r>
            <a:r>
              <a:rPr lang="en-US" altLang="zh-CN" dirty="0"/>
              <a:t>n</a:t>
            </a:r>
            <a:r>
              <a:rPr lang="zh-CN" altLang="en-US" dirty="0"/>
              <a:t>，其间以单个空格间隔。</a:t>
            </a:r>
          </a:p>
          <a:p>
            <a:pPr marL="0" indent="0">
              <a:lnSpc>
                <a:spcPct val="120000"/>
              </a:lnSpc>
              <a:spcBef>
                <a:spcPts val="0"/>
              </a:spcBef>
              <a:buNone/>
            </a:pPr>
            <a:r>
              <a:rPr lang="en-US" altLang="zh-CN" dirty="0"/>
              <a:t>【</a:t>
            </a:r>
            <a:r>
              <a:rPr lang="zh-CN" altLang="en-US" dirty="0"/>
              <a:t>输出</a:t>
            </a:r>
            <a:r>
              <a:rPr lang="en-US" altLang="zh-CN" dirty="0"/>
              <a:t>】</a:t>
            </a:r>
          </a:p>
          <a:p>
            <a:pPr marL="0" indent="0">
              <a:lnSpc>
                <a:spcPct val="120000"/>
              </a:lnSpc>
              <a:spcBef>
                <a:spcPts val="0"/>
              </a:spcBef>
              <a:buNone/>
            </a:pPr>
            <a:r>
              <a:rPr lang="zh-CN" altLang="en-US" dirty="0"/>
              <a:t>一行，每个整数的最大质因子，以逗号间隔。</a:t>
            </a:r>
          </a:p>
          <a:p>
            <a:pPr marL="0" indent="0">
              <a:lnSpc>
                <a:spcPct val="120000"/>
              </a:lnSpc>
              <a:spcBef>
                <a:spcPts val="0"/>
              </a:spcBef>
              <a:buNone/>
            </a:pPr>
            <a:r>
              <a:rPr lang="en-US" altLang="zh-CN" dirty="0"/>
              <a:t>【</a:t>
            </a:r>
            <a:r>
              <a:rPr lang="zh-CN" altLang="en-US" dirty="0"/>
              <a:t>样例输入</a:t>
            </a:r>
            <a:r>
              <a:rPr lang="en-US" altLang="zh-CN" dirty="0"/>
              <a:t>】</a:t>
            </a:r>
          </a:p>
          <a:p>
            <a:pPr marL="0" indent="0">
              <a:lnSpc>
                <a:spcPct val="120000"/>
              </a:lnSpc>
              <a:spcBef>
                <a:spcPts val="0"/>
              </a:spcBef>
              <a:buNone/>
            </a:pPr>
            <a:r>
              <a:rPr lang="en-US" altLang="zh-CN" dirty="0"/>
              <a:t>5 10</a:t>
            </a:r>
          </a:p>
          <a:p>
            <a:pPr marL="0" indent="0">
              <a:lnSpc>
                <a:spcPct val="120000"/>
              </a:lnSpc>
              <a:spcBef>
                <a:spcPts val="0"/>
              </a:spcBef>
              <a:buNone/>
            </a:pPr>
            <a:r>
              <a:rPr lang="en-US" altLang="zh-CN" dirty="0"/>
              <a:t>【</a:t>
            </a:r>
            <a:r>
              <a:rPr lang="zh-CN" altLang="en-US" dirty="0"/>
              <a:t>样例输出</a:t>
            </a:r>
            <a:r>
              <a:rPr lang="en-US" altLang="zh-CN" dirty="0"/>
              <a:t>】</a:t>
            </a:r>
          </a:p>
          <a:p>
            <a:pPr marL="0" indent="0">
              <a:lnSpc>
                <a:spcPct val="120000"/>
              </a:lnSpc>
              <a:spcBef>
                <a:spcPts val="0"/>
              </a:spcBef>
              <a:buNone/>
            </a:pPr>
            <a:r>
              <a:rPr lang="en-US" altLang="zh-CN" dirty="0"/>
              <a:t>5,3,7,2,3,5</a:t>
            </a:r>
          </a:p>
          <a:p>
            <a:pPr marL="0" indent="0">
              <a:lnSpc>
                <a:spcPct val="120000"/>
              </a:lnSpc>
              <a:spcBef>
                <a:spcPts val="0"/>
              </a:spcBef>
              <a:buNone/>
            </a:pPr>
            <a:endParaRPr lang="en-US" altLang="zh-CN" dirty="0"/>
          </a:p>
          <a:p>
            <a:pPr marL="0" indent="0">
              <a:lnSpc>
                <a:spcPct val="120000"/>
              </a:lnSpc>
              <a:spcBef>
                <a:spcPts val="0"/>
              </a:spcBef>
              <a:buNone/>
            </a:pPr>
            <a:endParaRPr lang="zh-CN" altLang="en-US" dirty="0"/>
          </a:p>
        </p:txBody>
      </p:sp>
    </p:spTree>
    <p:extLst>
      <p:ext uri="{BB962C8B-B14F-4D97-AF65-F5344CB8AC3E}">
        <p14:creationId xmlns:p14="http://schemas.microsoft.com/office/powerpoint/2010/main" val="1903283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5DED0-01B8-4F56-9A7B-869419D3BB81}"/>
              </a:ext>
            </a:extLst>
          </p:cNvPr>
          <p:cNvSpPr>
            <a:spLocks noGrp="1"/>
          </p:cNvSpPr>
          <p:nvPr>
            <p:ph type="title"/>
          </p:nvPr>
        </p:nvSpPr>
        <p:spPr/>
        <p:txBody>
          <a:bodyPr/>
          <a:lstStyle/>
          <a:p>
            <a:r>
              <a:rPr lang="zh-CN" altLang="en-US" dirty="0"/>
              <a:t>最大质因子序列</a:t>
            </a:r>
            <a:r>
              <a:rPr lang="en-US" altLang="zh-CN" dirty="0"/>
              <a:t>——</a:t>
            </a:r>
            <a:r>
              <a:rPr lang="zh-CN" altLang="en-US" dirty="0"/>
              <a:t>算法一</a:t>
            </a:r>
          </a:p>
        </p:txBody>
      </p:sp>
      <p:pic>
        <p:nvPicPr>
          <p:cNvPr id="4" name="内容占位符 3">
            <a:extLst>
              <a:ext uri="{FF2B5EF4-FFF2-40B4-BE49-F238E27FC236}">
                <a16:creationId xmlns:a16="http://schemas.microsoft.com/office/drawing/2014/main" id="{F3440CFA-6CFB-4175-A2AC-7AD8DDFF4633}"/>
              </a:ext>
            </a:extLst>
          </p:cNvPr>
          <p:cNvPicPr>
            <a:picLocks noGrp="1" noChangeAspect="1"/>
          </p:cNvPicPr>
          <p:nvPr>
            <p:ph idx="1"/>
          </p:nvPr>
        </p:nvPicPr>
        <p:blipFill>
          <a:blip r:embed="rId2"/>
          <a:stretch>
            <a:fillRect/>
          </a:stretch>
        </p:blipFill>
        <p:spPr>
          <a:xfrm>
            <a:off x="695400" y="1484784"/>
            <a:ext cx="5989835" cy="4662488"/>
          </a:xfrm>
          <a:prstGeom prst="rect">
            <a:avLst/>
          </a:prstGeom>
        </p:spPr>
      </p:pic>
      <p:pic>
        <p:nvPicPr>
          <p:cNvPr id="5" name="图片 4">
            <a:extLst>
              <a:ext uri="{FF2B5EF4-FFF2-40B4-BE49-F238E27FC236}">
                <a16:creationId xmlns:a16="http://schemas.microsoft.com/office/drawing/2014/main" id="{79539B59-6B46-4427-9E4F-4D7F20D2DA93}"/>
              </a:ext>
            </a:extLst>
          </p:cNvPr>
          <p:cNvPicPr>
            <a:picLocks noChangeAspect="1"/>
          </p:cNvPicPr>
          <p:nvPr/>
        </p:nvPicPr>
        <p:blipFill>
          <a:blip r:embed="rId3"/>
          <a:stretch>
            <a:fillRect/>
          </a:stretch>
        </p:blipFill>
        <p:spPr>
          <a:xfrm>
            <a:off x="7032104" y="1196752"/>
            <a:ext cx="5055100" cy="5040560"/>
          </a:xfrm>
          <a:prstGeom prst="rect">
            <a:avLst/>
          </a:prstGeom>
        </p:spPr>
      </p:pic>
    </p:spTree>
    <p:extLst>
      <p:ext uri="{BB962C8B-B14F-4D97-AF65-F5344CB8AC3E}">
        <p14:creationId xmlns:p14="http://schemas.microsoft.com/office/powerpoint/2010/main" val="577417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337F87-27A1-4809-8D34-557301144084}"/>
              </a:ext>
            </a:extLst>
          </p:cNvPr>
          <p:cNvSpPr>
            <a:spLocks noGrp="1"/>
          </p:cNvSpPr>
          <p:nvPr>
            <p:ph type="title"/>
          </p:nvPr>
        </p:nvSpPr>
        <p:spPr/>
        <p:txBody>
          <a:bodyPr/>
          <a:lstStyle/>
          <a:p>
            <a:r>
              <a:rPr lang="zh-CN" altLang="en-US" dirty="0"/>
              <a:t>最大质因子序列</a:t>
            </a:r>
            <a:r>
              <a:rPr lang="en-US" altLang="zh-CN" dirty="0"/>
              <a:t>——</a:t>
            </a:r>
            <a:r>
              <a:rPr lang="zh-CN" altLang="en-US" dirty="0"/>
              <a:t>算法二</a:t>
            </a:r>
          </a:p>
        </p:txBody>
      </p:sp>
      <p:pic>
        <p:nvPicPr>
          <p:cNvPr id="4" name="内容占位符 3">
            <a:extLst>
              <a:ext uri="{FF2B5EF4-FFF2-40B4-BE49-F238E27FC236}">
                <a16:creationId xmlns:a16="http://schemas.microsoft.com/office/drawing/2014/main" id="{57C5B445-C26A-49BA-B569-30B1B7752961}"/>
              </a:ext>
            </a:extLst>
          </p:cNvPr>
          <p:cNvPicPr>
            <a:picLocks noGrp="1" noChangeAspect="1"/>
          </p:cNvPicPr>
          <p:nvPr>
            <p:ph idx="1"/>
          </p:nvPr>
        </p:nvPicPr>
        <p:blipFill>
          <a:blip r:embed="rId2"/>
          <a:stretch>
            <a:fillRect/>
          </a:stretch>
        </p:blipFill>
        <p:spPr>
          <a:xfrm>
            <a:off x="1127448" y="1412776"/>
            <a:ext cx="5529017" cy="4662488"/>
          </a:xfrm>
          <a:prstGeom prst="rect">
            <a:avLst/>
          </a:prstGeom>
        </p:spPr>
      </p:pic>
      <p:pic>
        <p:nvPicPr>
          <p:cNvPr id="5" name="图片 4">
            <a:extLst>
              <a:ext uri="{FF2B5EF4-FFF2-40B4-BE49-F238E27FC236}">
                <a16:creationId xmlns:a16="http://schemas.microsoft.com/office/drawing/2014/main" id="{EE3E9544-D023-4E60-A3D8-8F27B2511A32}"/>
              </a:ext>
            </a:extLst>
          </p:cNvPr>
          <p:cNvPicPr>
            <a:picLocks noChangeAspect="1"/>
          </p:cNvPicPr>
          <p:nvPr/>
        </p:nvPicPr>
        <p:blipFill>
          <a:blip r:embed="rId3"/>
          <a:stretch>
            <a:fillRect/>
          </a:stretch>
        </p:blipFill>
        <p:spPr>
          <a:xfrm>
            <a:off x="6888088" y="1431112"/>
            <a:ext cx="4831487" cy="4581128"/>
          </a:xfrm>
          <a:prstGeom prst="rect">
            <a:avLst/>
          </a:prstGeom>
        </p:spPr>
      </p:pic>
    </p:spTree>
    <p:extLst>
      <p:ext uri="{BB962C8B-B14F-4D97-AF65-F5344CB8AC3E}">
        <p14:creationId xmlns:p14="http://schemas.microsoft.com/office/powerpoint/2010/main" val="1166403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73D20-E9ED-4164-BF30-5D387DF76450}"/>
              </a:ext>
            </a:extLst>
          </p:cNvPr>
          <p:cNvSpPr>
            <a:spLocks noGrp="1"/>
          </p:cNvSpPr>
          <p:nvPr>
            <p:ph type="title"/>
          </p:nvPr>
        </p:nvSpPr>
        <p:spPr>
          <a:xfrm>
            <a:off x="983432" y="404664"/>
            <a:ext cx="10515600" cy="758984"/>
          </a:xfrm>
        </p:spPr>
        <p:txBody>
          <a:bodyPr/>
          <a:lstStyle/>
          <a:p>
            <a:r>
              <a:rPr lang="zh-CN" altLang="en-US" dirty="0"/>
              <a:t>甲流病人初筛</a:t>
            </a:r>
          </a:p>
        </p:txBody>
      </p:sp>
      <p:sp>
        <p:nvSpPr>
          <p:cNvPr id="3" name="内容占位符 2">
            <a:extLst>
              <a:ext uri="{FF2B5EF4-FFF2-40B4-BE49-F238E27FC236}">
                <a16:creationId xmlns:a16="http://schemas.microsoft.com/office/drawing/2014/main" id="{4BE5A8B8-E755-48EF-8943-3C1FAB33126F}"/>
              </a:ext>
            </a:extLst>
          </p:cNvPr>
          <p:cNvSpPr>
            <a:spLocks noGrp="1"/>
          </p:cNvSpPr>
          <p:nvPr>
            <p:ph idx="1"/>
          </p:nvPr>
        </p:nvSpPr>
        <p:spPr>
          <a:xfrm>
            <a:off x="845127" y="1268760"/>
            <a:ext cx="10515600" cy="5184576"/>
          </a:xfrm>
        </p:spPr>
        <p:txBody>
          <a:bodyPr>
            <a:normAutofit fontScale="55000" lnSpcReduction="20000"/>
          </a:bodyPr>
          <a:lstStyle/>
          <a:p>
            <a:pPr marL="0" indent="0">
              <a:lnSpc>
                <a:spcPct val="120000"/>
              </a:lnSpc>
              <a:spcBef>
                <a:spcPts val="0"/>
              </a:spcBef>
              <a:buNone/>
            </a:pPr>
            <a:r>
              <a:rPr lang="en-US" altLang="zh-CN" dirty="0"/>
              <a:t>【</a:t>
            </a:r>
            <a:r>
              <a:rPr lang="zh-CN" altLang="en-US" dirty="0"/>
              <a:t>描述</a:t>
            </a:r>
            <a:r>
              <a:rPr lang="en-US" altLang="zh-CN" dirty="0"/>
              <a:t>】</a:t>
            </a:r>
            <a:endParaRPr lang="zh-CN" altLang="en-US" dirty="0"/>
          </a:p>
          <a:p>
            <a:pPr marL="0" indent="0">
              <a:lnSpc>
                <a:spcPct val="120000"/>
              </a:lnSpc>
              <a:spcBef>
                <a:spcPts val="0"/>
              </a:spcBef>
              <a:buNone/>
            </a:pPr>
            <a:r>
              <a:rPr lang="zh-CN" altLang="en-US" dirty="0"/>
              <a:t>目前正是甲流盛行时期，为了更好地进行分流治疗，医院在挂号时要求对病人的体温和咳嗽情况进行检查，对于体温超过</a:t>
            </a:r>
            <a:r>
              <a:rPr lang="en-US" altLang="zh-CN" dirty="0"/>
              <a:t>37.5</a:t>
            </a:r>
            <a:r>
              <a:rPr lang="zh-CN" altLang="en-US" dirty="0"/>
              <a:t>度（含等于</a:t>
            </a:r>
            <a:r>
              <a:rPr lang="en-US" altLang="zh-CN" dirty="0"/>
              <a:t>37.5</a:t>
            </a:r>
            <a:r>
              <a:rPr lang="zh-CN" altLang="en-US" dirty="0"/>
              <a:t>度）并且咳嗽的病人初步判定为甲流病人（初筛）。现需要统计某天前来挂号就诊的病人中有多少人被初筛为甲流病人。</a:t>
            </a:r>
          </a:p>
          <a:p>
            <a:pPr marL="0" indent="0">
              <a:lnSpc>
                <a:spcPct val="120000"/>
              </a:lnSpc>
              <a:spcBef>
                <a:spcPts val="0"/>
              </a:spcBef>
              <a:buNone/>
            </a:pPr>
            <a:r>
              <a:rPr lang="en-US" altLang="zh-CN" dirty="0"/>
              <a:t>【</a:t>
            </a:r>
            <a:r>
              <a:rPr lang="zh-CN" altLang="en-US" dirty="0"/>
              <a:t>输入</a:t>
            </a:r>
            <a:r>
              <a:rPr lang="en-US" altLang="zh-CN" dirty="0"/>
              <a:t>】</a:t>
            </a:r>
            <a:endParaRPr lang="zh-CN" altLang="en-US" dirty="0"/>
          </a:p>
          <a:p>
            <a:pPr marL="0" indent="0">
              <a:lnSpc>
                <a:spcPct val="120000"/>
              </a:lnSpc>
              <a:spcBef>
                <a:spcPts val="0"/>
              </a:spcBef>
              <a:buNone/>
            </a:pPr>
            <a:r>
              <a:rPr lang="zh-CN" altLang="en-US" dirty="0"/>
              <a:t>第一行是某天前来挂号就诊的病人数</a:t>
            </a:r>
            <a:r>
              <a:rPr lang="en-US" altLang="zh-CN" dirty="0"/>
              <a:t>n</a:t>
            </a:r>
            <a:r>
              <a:rPr lang="zh-CN" altLang="en-US" dirty="0"/>
              <a:t>。（</a:t>
            </a:r>
            <a:r>
              <a:rPr lang="en-US" altLang="zh-CN" dirty="0"/>
              <a:t>n &lt; 200</a:t>
            </a:r>
            <a:r>
              <a:rPr lang="zh-CN" altLang="en-US" dirty="0"/>
              <a:t>）</a:t>
            </a:r>
          </a:p>
          <a:p>
            <a:pPr marL="0" indent="0">
              <a:lnSpc>
                <a:spcPct val="120000"/>
              </a:lnSpc>
              <a:spcBef>
                <a:spcPts val="0"/>
              </a:spcBef>
              <a:buNone/>
            </a:pPr>
            <a:r>
              <a:rPr lang="zh-CN" altLang="en-US" dirty="0"/>
              <a:t>其后有</a:t>
            </a:r>
            <a:r>
              <a:rPr lang="en-US" altLang="zh-CN" dirty="0"/>
              <a:t>n</a:t>
            </a:r>
            <a:r>
              <a:rPr lang="zh-CN" altLang="en-US" dirty="0"/>
              <a:t>行，每行是病人的信息，包括三个信息：姓名（字符串，不含空格，最多</a:t>
            </a:r>
            <a:r>
              <a:rPr lang="en-US" altLang="zh-CN" dirty="0"/>
              <a:t>8</a:t>
            </a:r>
            <a:r>
              <a:rPr lang="zh-CN" altLang="en-US" dirty="0"/>
              <a:t>个字符）、体温（</a:t>
            </a:r>
            <a:r>
              <a:rPr lang="en-US" altLang="zh-CN" dirty="0"/>
              <a:t>float</a:t>
            </a:r>
            <a:r>
              <a:rPr lang="zh-CN" altLang="en-US" dirty="0"/>
              <a:t>）、是否咳嗽（整数，</a:t>
            </a:r>
            <a:r>
              <a:rPr lang="en-US" altLang="zh-CN" dirty="0"/>
              <a:t>1</a:t>
            </a:r>
            <a:r>
              <a:rPr lang="zh-CN" altLang="en-US" dirty="0"/>
              <a:t>表示咳嗽，</a:t>
            </a:r>
            <a:r>
              <a:rPr lang="en-US" altLang="zh-CN" dirty="0"/>
              <a:t>0</a:t>
            </a:r>
            <a:r>
              <a:rPr lang="zh-CN" altLang="en-US" dirty="0"/>
              <a:t>表示不咳嗽）。每行三个信息之间以一个空格分开。</a:t>
            </a:r>
          </a:p>
          <a:p>
            <a:pPr marL="0" indent="0">
              <a:lnSpc>
                <a:spcPct val="120000"/>
              </a:lnSpc>
              <a:spcBef>
                <a:spcPts val="0"/>
              </a:spcBef>
              <a:buNone/>
            </a:pPr>
            <a:r>
              <a:rPr lang="en-US" altLang="zh-CN" dirty="0"/>
              <a:t>【</a:t>
            </a:r>
            <a:r>
              <a:rPr lang="zh-CN" altLang="en-US" dirty="0"/>
              <a:t>输出</a:t>
            </a:r>
          </a:p>
          <a:p>
            <a:pPr marL="0" indent="0">
              <a:lnSpc>
                <a:spcPct val="120000"/>
              </a:lnSpc>
              <a:spcBef>
                <a:spcPts val="0"/>
              </a:spcBef>
              <a:buNone/>
            </a:pPr>
            <a:r>
              <a:rPr lang="zh-CN" altLang="en-US" dirty="0"/>
              <a:t>按输入顺序依次输出所有被筛选为甲流的病人的姓名，每个名字占一行。之后在输出一行，表示被筛选为甲流的病人数量。</a:t>
            </a:r>
          </a:p>
          <a:p>
            <a:pPr marL="0" indent="0">
              <a:lnSpc>
                <a:spcPct val="120000"/>
              </a:lnSpc>
              <a:spcBef>
                <a:spcPts val="0"/>
              </a:spcBef>
              <a:buNone/>
            </a:pPr>
            <a:r>
              <a:rPr lang="en-US" altLang="zh-CN" dirty="0"/>
              <a:t>【</a:t>
            </a:r>
            <a:r>
              <a:rPr lang="zh-CN" altLang="en-US" dirty="0"/>
              <a:t>样例输入</a:t>
            </a:r>
            <a:r>
              <a:rPr lang="en-US" altLang="zh-CN" dirty="0"/>
              <a:t>】</a:t>
            </a:r>
            <a:endParaRPr lang="zh-CN" altLang="en-US" dirty="0"/>
          </a:p>
          <a:p>
            <a:pPr marL="0" indent="0">
              <a:lnSpc>
                <a:spcPct val="120000"/>
              </a:lnSpc>
              <a:spcBef>
                <a:spcPts val="0"/>
              </a:spcBef>
              <a:buNone/>
            </a:pPr>
            <a:r>
              <a:rPr lang="en-US" altLang="zh-CN" dirty="0"/>
              <a:t>5</a:t>
            </a:r>
          </a:p>
          <a:p>
            <a:pPr marL="0" indent="0">
              <a:lnSpc>
                <a:spcPct val="120000"/>
              </a:lnSpc>
              <a:spcBef>
                <a:spcPts val="0"/>
              </a:spcBef>
              <a:buNone/>
            </a:pPr>
            <a:r>
              <a:rPr lang="en-US" altLang="zh-CN" dirty="0"/>
              <a:t>Zhang 38.3 0</a:t>
            </a:r>
          </a:p>
          <a:p>
            <a:pPr marL="0" indent="0">
              <a:lnSpc>
                <a:spcPct val="120000"/>
              </a:lnSpc>
              <a:spcBef>
                <a:spcPts val="0"/>
              </a:spcBef>
              <a:buNone/>
            </a:pPr>
            <a:r>
              <a:rPr lang="en-US" altLang="zh-CN" dirty="0"/>
              <a:t>Li 37.5 1</a:t>
            </a:r>
          </a:p>
          <a:p>
            <a:pPr marL="0" indent="0">
              <a:lnSpc>
                <a:spcPct val="120000"/>
              </a:lnSpc>
              <a:spcBef>
                <a:spcPts val="0"/>
              </a:spcBef>
              <a:buNone/>
            </a:pPr>
            <a:r>
              <a:rPr lang="en-US" altLang="zh-CN" dirty="0"/>
              <a:t>Wang 37.1 1</a:t>
            </a:r>
          </a:p>
          <a:p>
            <a:pPr marL="0" indent="0">
              <a:lnSpc>
                <a:spcPct val="120000"/>
              </a:lnSpc>
              <a:spcBef>
                <a:spcPts val="0"/>
              </a:spcBef>
              <a:buNone/>
            </a:pPr>
            <a:r>
              <a:rPr lang="en-US" altLang="zh-CN" dirty="0"/>
              <a:t>Zhao 39.0 1</a:t>
            </a:r>
          </a:p>
          <a:p>
            <a:pPr marL="0" indent="0">
              <a:lnSpc>
                <a:spcPct val="120000"/>
              </a:lnSpc>
              <a:spcBef>
                <a:spcPts val="0"/>
              </a:spcBef>
              <a:buNone/>
            </a:pPr>
            <a:r>
              <a:rPr lang="en-US" altLang="zh-CN" dirty="0"/>
              <a:t>Liu 38.2 1</a:t>
            </a:r>
          </a:p>
          <a:p>
            <a:pPr marL="0" indent="0">
              <a:lnSpc>
                <a:spcPct val="120000"/>
              </a:lnSpc>
              <a:spcBef>
                <a:spcPts val="0"/>
              </a:spcBef>
              <a:buNone/>
            </a:pPr>
            <a:r>
              <a:rPr lang="en-US" altLang="zh-CN" dirty="0"/>
              <a:t>【</a:t>
            </a:r>
            <a:r>
              <a:rPr lang="zh-CN" altLang="en-US" dirty="0"/>
              <a:t>样例输出</a:t>
            </a:r>
            <a:r>
              <a:rPr lang="en-US" altLang="zh-CN" dirty="0"/>
              <a:t>】</a:t>
            </a:r>
            <a:endParaRPr lang="zh-CN" altLang="en-US" dirty="0"/>
          </a:p>
          <a:p>
            <a:pPr marL="0" indent="0">
              <a:lnSpc>
                <a:spcPct val="120000"/>
              </a:lnSpc>
              <a:spcBef>
                <a:spcPts val="0"/>
              </a:spcBef>
              <a:buNone/>
            </a:pPr>
            <a:r>
              <a:rPr lang="en-US" altLang="zh-CN" dirty="0"/>
              <a:t>Li</a:t>
            </a:r>
          </a:p>
          <a:p>
            <a:pPr marL="0" indent="0">
              <a:lnSpc>
                <a:spcPct val="120000"/>
              </a:lnSpc>
              <a:spcBef>
                <a:spcPts val="0"/>
              </a:spcBef>
              <a:buNone/>
            </a:pPr>
            <a:r>
              <a:rPr lang="en-US" altLang="zh-CN" dirty="0"/>
              <a:t>Zhao</a:t>
            </a:r>
          </a:p>
          <a:p>
            <a:pPr marL="0" indent="0">
              <a:lnSpc>
                <a:spcPct val="120000"/>
              </a:lnSpc>
              <a:spcBef>
                <a:spcPts val="0"/>
              </a:spcBef>
              <a:buNone/>
            </a:pPr>
            <a:r>
              <a:rPr lang="en-US" altLang="zh-CN" dirty="0"/>
              <a:t>Liu</a:t>
            </a:r>
          </a:p>
          <a:p>
            <a:pPr marL="0" indent="0">
              <a:lnSpc>
                <a:spcPct val="120000"/>
              </a:lnSpc>
              <a:spcBef>
                <a:spcPts val="0"/>
              </a:spcBef>
              <a:buNone/>
            </a:pPr>
            <a:r>
              <a:rPr lang="en-US" altLang="zh-CN" dirty="0"/>
              <a:t>3</a:t>
            </a:r>
            <a:endParaRPr lang="zh-CN" altLang="en-US" dirty="0"/>
          </a:p>
        </p:txBody>
      </p:sp>
    </p:spTree>
    <p:extLst>
      <p:ext uri="{BB962C8B-B14F-4D97-AF65-F5344CB8AC3E}">
        <p14:creationId xmlns:p14="http://schemas.microsoft.com/office/powerpoint/2010/main" val="2956473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E0CEE-9A5B-4F9C-91CE-53E20E8D8176}"/>
              </a:ext>
            </a:extLst>
          </p:cNvPr>
          <p:cNvSpPr>
            <a:spLocks noGrp="1"/>
          </p:cNvSpPr>
          <p:nvPr>
            <p:ph type="title"/>
          </p:nvPr>
        </p:nvSpPr>
        <p:spPr/>
        <p:txBody>
          <a:bodyPr/>
          <a:lstStyle/>
          <a:p>
            <a:r>
              <a:rPr lang="zh-CN" altLang="en-US"/>
              <a:t>甲流病人初筛</a:t>
            </a:r>
            <a:endParaRPr lang="zh-CN" altLang="en-US" dirty="0"/>
          </a:p>
        </p:txBody>
      </p:sp>
      <p:pic>
        <p:nvPicPr>
          <p:cNvPr id="4" name="内容占位符 3">
            <a:extLst>
              <a:ext uri="{FF2B5EF4-FFF2-40B4-BE49-F238E27FC236}">
                <a16:creationId xmlns:a16="http://schemas.microsoft.com/office/drawing/2014/main" id="{8B611B5E-50E5-465F-A45C-A5DD51C26724}"/>
              </a:ext>
            </a:extLst>
          </p:cNvPr>
          <p:cNvPicPr>
            <a:picLocks noGrp="1" noChangeAspect="1"/>
          </p:cNvPicPr>
          <p:nvPr>
            <p:ph idx="1"/>
          </p:nvPr>
        </p:nvPicPr>
        <p:blipFill>
          <a:blip r:embed="rId2"/>
          <a:stretch>
            <a:fillRect/>
          </a:stretch>
        </p:blipFill>
        <p:spPr>
          <a:xfrm>
            <a:off x="767408" y="1404784"/>
            <a:ext cx="5230355" cy="4662488"/>
          </a:xfrm>
          <a:prstGeom prst="rect">
            <a:avLst/>
          </a:prstGeom>
        </p:spPr>
      </p:pic>
      <p:pic>
        <p:nvPicPr>
          <p:cNvPr id="5" name="图片 4">
            <a:extLst>
              <a:ext uri="{FF2B5EF4-FFF2-40B4-BE49-F238E27FC236}">
                <a16:creationId xmlns:a16="http://schemas.microsoft.com/office/drawing/2014/main" id="{1734D421-D1F7-428A-AA95-64600077583D}"/>
              </a:ext>
            </a:extLst>
          </p:cNvPr>
          <p:cNvPicPr>
            <a:picLocks noChangeAspect="1"/>
          </p:cNvPicPr>
          <p:nvPr/>
        </p:nvPicPr>
        <p:blipFill>
          <a:blip r:embed="rId3"/>
          <a:stretch>
            <a:fillRect/>
          </a:stretch>
        </p:blipFill>
        <p:spPr>
          <a:xfrm>
            <a:off x="6408735" y="1520788"/>
            <a:ext cx="5385642" cy="3816424"/>
          </a:xfrm>
          <a:prstGeom prst="rect">
            <a:avLst/>
          </a:prstGeom>
        </p:spPr>
      </p:pic>
    </p:spTree>
    <p:extLst>
      <p:ext uri="{BB962C8B-B14F-4D97-AF65-F5344CB8AC3E}">
        <p14:creationId xmlns:p14="http://schemas.microsoft.com/office/powerpoint/2010/main" val="45047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E197A-C1CF-4D36-9E52-232ABCE30E39}"/>
              </a:ext>
            </a:extLst>
          </p:cNvPr>
          <p:cNvSpPr>
            <a:spLocks noGrp="1"/>
          </p:cNvSpPr>
          <p:nvPr>
            <p:ph type="title"/>
          </p:nvPr>
        </p:nvSpPr>
        <p:spPr/>
        <p:txBody>
          <a:bodyPr/>
          <a:lstStyle/>
          <a:p>
            <a:r>
              <a:rPr lang="zh-CN" altLang="en-US" dirty="0"/>
              <a:t>模块化程序设计</a:t>
            </a:r>
          </a:p>
        </p:txBody>
      </p:sp>
      <p:sp>
        <p:nvSpPr>
          <p:cNvPr id="3" name="内容占位符 2">
            <a:extLst>
              <a:ext uri="{FF2B5EF4-FFF2-40B4-BE49-F238E27FC236}">
                <a16:creationId xmlns:a16="http://schemas.microsoft.com/office/drawing/2014/main" id="{2445D0F7-8C97-4234-AAB8-30F2D2B2FD4F}"/>
              </a:ext>
            </a:extLst>
          </p:cNvPr>
          <p:cNvSpPr>
            <a:spLocks noGrp="1"/>
          </p:cNvSpPr>
          <p:nvPr>
            <p:ph idx="1"/>
          </p:nvPr>
        </p:nvSpPr>
        <p:spPr>
          <a:xfrm>
            <a:off x="1343473" y="1517302"/>
            <a:ext cx="4608511" cy="4662836"/>
          </a:xfrm>
        </p:spPr>
        <p:txBody>
          <a:bodyPr>
            <a:normAutofit fontScale="92500" lnSpcReduction="20000"/>
          </a:bodyPr>
          <a:lstStyle/>
          <a:p>
            <a:pPr marL="0" indent="0">
              <a:buNone/>
            </a:pPr>
            <a:r>
              <a:rPr lang="en-US" altLang="zh-CN" dirty="0" err="1">
                <a:solidFill>
                  <a:schemeClr val="accent5"/>
                </a:solidFill>
              </a:rPr>
              <a:t>Datasin</a:t>
            </a:r>
            <a:r>
              <a:rPr lang="en-US" altLang="zh-CN" dirty="0">
                <a:solidFill>
                  <a:schemeClr val="accent5"/>
                </a:solidFill>
              </a:rPr>
              <a:t>()	//</a:t>
            </a:r>
            <a:r>
              <a:rPr lang="zh-CN" altLang="en-US" dirty="0">
                <a:solidFill>
                  <a:schemeClr val="accent5"/>
                </a:solidFill>
              </a:rPr>
              <a:t>数据处理模块</a:t>
            </a:r>
            <a:endParaRPr lang="en-US" altLang="zh-CN" dirty="0">
              <a:solidFill>
                <a:schemeClr val="accent5"/>
              </a:solidFill>
            </a:endParaRPr>
          </a:p>
          <a:p>
            <a:pPr marL="0" indent="0">
              <a:buNone/>
            </a:pPr>
            <a:r>
              <a:rPr lang="en-US" altLang="zh-CN" dirty="0">
                <a:solidFill>
                  <a:schemeClr val="accent5"/>
                </a:solidFill>
              </a:rPr>
              <a:t>Alg_1()	//</a:t>
            </a:r>
            <a:r>
              <a:rPr lang="zh-CN" altLang="en-US" dirty="0">
                <a:solidFill>
                  <a:schemeClr val="accent5"/>
                </a:solidFill>
              </a:rPr>
              <a:t>算法模块</a:t>
            </a:r>
            <a:endParaRPr lang="en-US" altLang="zh-CN" dirty="0">
              <a:solidFill>
                <a:schemeClr val="accent5"/>
              </a:solidFill>
            </a:endParaRPr>
          </a:p>
          <a:p>
            <a:pPr marL="0" indent="0">
              <a:buNone/>
            </a:pPr>
            <a:r>
              <a:rPr lang="en-US" altLang="zh-CN" dirty="0">
                <a:solidFill>
                  <a:schemeClr val="accent5"/>
                </a:solidFill>
              </a:rPr>
              <a:t>Alg_2()	//</a:t>
            </a:r>
            <a:r>
              <a:rPr lang="zh-CN" altLang="en-US" dirty="0">
                <a:solidFill>
                  <a:schemeClr val="accent5"/>
                </a:solidFill>
              </a:rPr>
              <a:t>算法模块</a:t>
            </a:r>
            <a:endParaRPr lang="en-US" altLang="zh-CN" dirty="0">
              <a:solidFill>
                <a:schemeClr val="accent5"/>
              </a:solidFill>
            </a:endParaRPr>
          </a:p>
          <a:p>
            <a:pPr marL="0" indent="0">
              <a:buNone/>
            </a:pPr>
            <a:r>
              <a:rPr lang="en-US" altLang="zh-CN" dirty="0" err="1">
                <a:solidFill>
                  <a:schemeClr val="accent5"/>
                </a:solidFill>
              </a:rPr>
              <a:t>Resultout</a:t>
            </a:r>
            <a:r>
              <a:rPr lang="en-US" altLang="zh-CN" dirty="0">
                <a:solidFill>
                  <a:schemeClr val="accent5"/>
                </a:solidFill>
              </a:rPr>
              <a:t>()	//</a:t>
            </a:r>
            <a:r>
              <a:rPr lang="zh-CN" altLang="en-US" dirty="0">
                <a:solidFill>
                  <a:schemeClr val="accent5"/>
                </a:solidFill>
              </a:rPr>
              <a:t>输出结果模块</a:t>
            </a:r>
            <a:endParaRPr lang="en-US" altLang="zh-CN" dirty="0">
              <a:solidFill>
                <a:schemeClr val="accent5"/>
              </a:solidFill>
            </a:endParaRPr>
          </a:p>
          <a:p>
            <a:pPr marL="0" indent="0">
              <a:buNone/>
            </a:pPr>
            <a:r>
              <a:rPr lang="en-US" altLang="zh-CN" dirty="0">
                <a:solidFill>
                  <a:schemeClr val="accent5"/>
                </a:solidFill>
              </a:rPr>
              <a:t>int mail()</a:t>
            </a:r>
          </a:p>
          <a:p>
            <a:pPr marL="0" indent="0">
              <a:buNone/>
            </a:pPr>
            <a:r>
              <a:rPr lang="en-US" altLang="zh-CN" dirty="0">
                <a:solidFill>
                  <a:schemeClr val="accent5"/>
                </a:solidFill>
              </a:rPr>
              <a:t>{</a:t>
            </a:r>
          </a:p>
          <a:p>
            <a:pPr marL="0" indent="0">
              <a:buNone/>
            </a:pPr>
            <a:r>
              <a:rPr lang="en-US" altLang="zh-CN" dirty="0">
                <a:solidFill>
                  <a:schemeClr val="accent5"/>
                </a:solidFill>
              </a:rPr>
              <a:t>	</a:t>
            </a:r>
            <a:r>
              <a:rPr lang="en-US" altLang="zh-CN" dirty="0" err="1">
                <a:solidFill>
                  <a:schemeClr val="accent5"/>
                </a:solidFill>
              </a:rPr>
              <a:t>Datasin</a:t>
            </a:r>
            <a:r>
              <a:rPr lang="en-US" altLang="zh-CN" dirty="0">
                <a:solidFill>
                  <a:schemeClr val="accent5"/>
                </a:solidFill>
              </a:rPr>
              <a:t>();</a:t>
            </a:r>
          </a:p>
          <a:p>
            <a:pPr marL="0" indent="0">
              <a:buNone/>
            </a:pPr>
            <a:r>
              <a:rPr lang="en-US" altLang="zh-CN" dirty="0">
                <a:solidFill>
                  <a:schemeClr val="accent5"/>
                </a:solidFill>
              </a:rPr>
              <a:t>	Alg_1();</a:t>
            </a:r>
          </a:p>
          <a:p>
            <a:pPr marL="0" indent="0">
              <a:buNone/>
            </a:pPr>
            <a:r>
              <a:rPr lang="en-US" altLang="zh-CN" dirty="0">
                <a:solidFill>
                  <a:schemeClr val="accent5"/>
                </a:solidFill>
              </a:rPr>
              <a:t>	Alg_2();</a:t>
            </a:r>
          </a:p>
          <a:p>
            <a:pPr marL="0" indent="0">
              <a:buNone/>
            </a:pPr>
            <a:r>
              <a:rPr lang="en-US" altLang="zh-CN" dirty="0">
                <a:solidFill>
                  <a:schemeClr val="accent5"/>
                </a:solidFill>
              </a:rPr>
              <a:t>	</a:t>
            </a:r>
            <a:r>
              <a:rPr lang="en-US" altLang="zh-CN" dirty="0" err="1">
                <a:solidFill>
                  <a:schemeClr val="accent5"/>
                </a:solidFill>
              </a:rPr>
              <a:t>Resultout</a:t>
            </a:r>
            <a:r>
              <a:rPr lang="en-US" altLang="zh-CN" dirty="0">
                <a:solidFill>
                  <a:schemeClr val="accent5"/>
                </a:solidFill>
              </a:rPr>
              <a:t>();</a:t>
            </a:r>
          </a:p>
          <a:p>
            <a:pPr marL="0" indent="0">
              <a:buNone/>
            </a:pPr>
            <a:r>
              <a:rPr lang="en-US" altLang="zh-CN" dirty="0">
                <a:solidFill>
                  <a:schemeClr val="accent5"/>
                </a:solidFill>
              </a:rPr>
              <a:t>}</a:t>
            </a:r>
            <a:endParaRPr lang="zh-CN" altLang="en-US" dirty="0">
              <a:solidFill>
                <a:schemeClr val="accent5"/>
              </a:solidFill>
            </a:endParaRPr>
          </a:p>
        </p:txBody>
      </p:sp>
      <p:sp>
        <p:nvSpPr>
          <p:cNvPr id="4" name="内容占位符 2">
            <a:extLst>
              <a:ext uri="{FF2B5EF4-FFF2-40B4-BE49-F238E27FC236}">
                <a16:creationId xmlns:a16="http://schemas.microsoft.com/office/drawing/2014/main" id="{F44D86CF-65E8-409B-B652-AD521BC09AE8}"/>
              </a:ext>
            </a:extLst>
          </p:cNvPr>
          <p:cNvSpPr txBox="1">
            <a:spLocks/>
          </p:cNvSpPr>
          <p:nvPr/>
        </p:nvSpPr>
        <p:spPr bwMode="auto">
          <a:xfrm>
            <a:off x="6384032" y="1556792"/>
            <a:ext cx="4608511" cy="4662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228600" indent="-228600" algn="l" rtl="0" eaLnBrk="0" fontAlgn="base" hangingPunct="0">
              <a:lnSpc>
                <a:spcPct val="90000"/>
              </a:lnSpc>
              <a:spcBef>
                <a:spcPts val="1000"/>
              </a:spcBef>
              <a:spcAft>
                <a:spcPct val="0"/>
              </a:spcAft>
              <a:buClr>
                <a:schemeClr val="accent2"/>
              </a:buClr>
              <a:buSzPct val="60000"/>
              <a:buFont typeface="Wingdings" panose="05000000000000000000" pitchFamily="2" charset="2"/>
              <a:buChar char="n"/>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chemeClr val="accent2"/>
              </a:buClr>
              <a:buSzPct val="50000"/>
              <a:buFont typeface="Wingdings" panose="05000000000000000000" pitchFamily="2" charset="2"/>
              <a:buChar char="u"/>
              <a:defRPr sz="28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chemeClr val="accent2"/>
              </a:buClr>
              <a:buSzPct val="60000"/>
              <a:buFont typeface="Wingdings" panose="05000000000000000000" pitchFamily="2" charset="2"/>
              <a:buChar char="n"/>
              <a:defRPr sz="28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chemeClr val="accent2"/>
              </a:buClr>
              <a:buSzPct val="60000"/>
              <a:buFont typeface="Wingdings" panose="05000000000000000000" pitchFamily="2" charset="2"/>
              <a:buChar char="n"/>
              <a:defRPr sz="28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chemeClr val="accent2"/>
              </a:buClr>
              <a:buSzPct val="60000"/>
              <a:buFont typeface="Wingdings" panose="05000000000000000000" pitchFamily="2" charset="2"/>
              <a:buChar char="n"/>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dirty="0" err="1">
                <a:solidFill>
                  <a:schemeClr val="accent5"/>
                </a:solidFill>
              </a:rPr>
              <a:t>Datasin</a:t>
            </a:r>
            <a:r>
              <a:rPr lang="en-US" altLang="zh-CN" dirty="0">
                <a:solidFill>
                  <a:schemeClr val="accent5"/>
                </a:solidFill>
              </a:rPr>
              <a:t>();	//</a:t>
            </a:r>
            <a:r>
              <a:rPr lang="zh-CN" altLang="en-US" dirty="0">
                <a:solidFill>
                  <a:schemeClr val="accent5"/>
                </a:solidFill>
              </a:rPr>
              <a:t>数据处理模块</a:t>
            </a:r>
            <a:endParaRPr lang="en-US" altLang="zh-CN" dirty="0">
              <a:solidFill>
                <a:schemeClr val="accent5"/>
              </a:solidFill>
            </a:endParaRPr>
          </a:p>
          <a:p>
            <a:pPr marL="0" indent="0">
              <a:buFont typeface="Wingdings" panose="05000000000000000000" pitchFamily="2" charset="2"/>
              <a:buNone/>
            </a:pPr>
            <a:r>
              <a:rPr lang="en-US" altLang="zh-CN" dirty="0">
                <a:solidFill>
                  <a:schemeClr val="accent5"/>
                </a:solidFill>
              </a:rPr>
              <a:t>Alg_1();	//</a:t>
            </a:r>
            <a:r>
              <a:rPr lang="zh-CN" altLang="en-US" dirty="0">
                <a:solidFill>
                  <a:schemeClr val="accent5"/>
                </a:solidFill>
              </a:rPr>
              <a:t>算法模块</a:t>
            </a:r>
            <a:endParaRPr lang="en-US" altLang="zh-CN" dirty="0">
              <a:solidFill>
                <a:schemeClr val="accent5"/>
              </a:solidFill>
            </a:endParaRPr>
          </a:p>
          <a:p>
            <a:pPr marL="0" indent="0">
              <a:buFont typeface="Wingdings" panose="05000000000000000000" pitchFamily="2" charset="2"/>
              <a:buNone/>
            </a:pPr>
            <a:r>
              <a:rPr lang="en-US" altLang="zh-CN" dirty="0">
                <a:solidFill>
                  <a:schemeClr val="accent5"/>
                </a:solidFill>
              </a:rPr>
              <a:t>Alg_2();	//</a:t>
            </a:r>
            <a:r>
              <a:rPr lang="zh-CN" altLang="en-US" dirty="0">
                <a:solidFill>
                  <a:schemeClr val="accent5"/>
                </a:solidFill>
              </a:rPr>
              <a:t>算法模块</a:t>
            </a:r>
            <a:endParaRPr lang="en-US" altLang="zh-CN" dirty="0">
              <a:solidFill>
                <a:schemeClr val="accent5"/>
              </a:solidFill>
            </a:endParaRPr>
          </a:p>
          <a:p>
            <a:pPr marL="0" indent="0">
              <a:buNone/>
            </a:pPr>
            <a:r>
              <a:rPr lang="en-US" altLang="zh-CN" dirty="0">
                <a:solidFill>
                  <a:schemeClr val="accent5"/>
                </a:solidFill>
              </a:rPr>
              <a:t>doing();	//</a:t>
            </a:r>
            <a:r>
              <a:rPr lang="zh-CN" altLang="en-US" dirty="0">
                <a:solidFill>
                  <a:schemeClr val="accent5"/>
                </a:solidFill>
              </a:rPr>
              <a:t>算法处理模块</a:t>
            </a:r>
            <a:endParaRPr lang="en-US" altLang="zh-CN" dirty="0">
              <a:solidFill>
                <a:schemeClr val="accent5"/>
              </a:solidFill>
            </a:endParaRPr>
          </a:p>
          <a:p>
            <a:pPr marL="0" indent="0">
              <a:buFont typeface="Wingdings" panose="05000000000000000000" pitchFamily="2" charset="2"/>
              <a:buNone/>
            </a:pPr>
            <a:r>
              <a:rPr lang="en-US" altLang="zh-CN" dirty="0" err="1">
                <a:solidFill>
                  <a:schemeClr val="accent5"/>
                </a:solidFill>
              </a:rPr>
              <a:t>Resultout</a:t>
            </a:r>
            <a:r>
              <a:rPr lang="en-US" altLang="zh-CN" dirty="0">
                <a:solidFill>
                  <a:schemeClr val="accent5"/>
                </a:solidFill>
              </a:rPr>
              <a:t>()	//</a:t>
            </a:r>
            <a:r>
              <a:rPr lang="zh-CN" altLang="en-US" dirty="0">
                <a:solidFill>
                  <a:schemeClr val="accent5"/>
                </a:solidFill>
              </a:rPr>
              <a:t>输出结果模块</a:t>
            </a:r>
            <a:endParaRPr lang="en-US" altLang="zh-CN" dirty="0">
              <a:solidFill>
                <a:schemeClr val="accent5"/>
              </a:solidFill>
            </a:endParaRPr>
          </a:p>
          <a:p>
            <a:pPr marL="0" indent="0">
              <a:buFont typeface="Wingdings" panose="05000000000000000000" pitchFamily="2" charset="2"/>
              <a:buNone/>
            </a:pPr>
            <a:r>
              <a:rPr lang="en-US" altLang="zh-CN" dirty="0">
                <a:solidFill>
                  <a:schemeClr val="accent5"/>
                </a:solidFill>
              </a:rPr>
              <a:t>int mail()</a:t>
            </a:r>
          </a:p>
          <a:p>
            <a:pPr marL="0" indent="0">
              <a:buFont typeface="Wingdings" panose="05000000000000000000" pitchFamily="2" charset="2"/>
              <a:buNone/>
            </a:pPr>
            <a:r>
              <a:rPr lang="en-US" altLang="zh-CN" dirty="0">
                <a:solidFill>
                  <a:schemeClr val="accent5"/>
                </a:solidFill>
              </a:rPr>
              <a:t>{</a:t>
            </a:r>
          </a:p>
          <a:p>
            <a:pPr marL="0" indent="0">
              <a:buFont typeface="Wingdings" panose="05000000000000000000" pitchFamily="2" charset="2"/>
              <a:buNone/>
            </a:pPr>
            <a:r>
              <a:rPr lang="en-US" altLang="zh-CN" dirty="0">
                <a:solidFill>
                  <a:schemeClr val="accent5"/>
                </a:solidFill>
              </a:rPr>
              <a:t>	</a:t>
            </a:r>
            <a:r>
              <a:rPr lang="en-US" altLang="zh-CN" dirty="0" err="1">
                <a:solidFill>
                  <a:schemeClr val="accent5"/>
                </a:solidFill>
              </a:rPr>
              <a:t>Datasin</a:t>
            </a:r>
            <a:r>
              <a:rPr lang="en-US" altLang="zh-CN" dirty="0">
                <a:solidFill>
                  <a:schemeClr val="accent5"/>
                </a:solidFill>
              </a:rPr>
              <a:t>();</a:t>
            </a:r>
          </a:p>
          <a:p>
            <a:pPr marL="0" indent="0">
              <a:buFont typeface="Wingdings" panose="05000000000000000000" pitchFamily="2" charset="2"/>
              <a:buNone/>
            </a:pPr>
            <a:r>
              <a:rPr lang="en-US" altLang="zh-CN" dirty="0">
                <a:solidFill>
                  <a:schemeClr val="accent5"/>
                </a:solidFill>
              </a:rPr>
              <a:t>	doing();</a:t>
            </a:r>
          </a:p>
          <a:p>
            <a:pPr marL="0" indent="0">
              <a:buFont typeface="Wingdings" panose="05000000000000000000" pitchFamily="2" charset="2"/>
              <a:buNone/>
            </a:pPr>
            <a:r>
              <a:rPr lang="en-US" altLang="zh-CN" dirty="0">
                <a:solidFill>
                  <a:schemeClr val="accent5"/>
                </a:solidFill>
              </a:rPr>
              <a:t>	</a:t>
            </a:r>
            <a:r>
              <a:rPr lang="en-US" altLang="zh-CN" dirty="0" err="1">
                <a:solidFill>
                  <a:schemeClr val="accent5"/>
                </a:solidFill>
              </a:rPr>
              <a:t>Resultout</a:t>
            </a:r>
            <a:r>
              <a:rPr lang="en-US" altLang="zh-CN" dirty="0">
                <a:solidFill>
                  <a:schemeClr val="accent5"/>
                </a:solidFill>
              </a:rPr>
              <a:t>();</a:t>
            </a:r>
          </a:p>
          <a:p>
            <a:pPr marL="0" indent="0">
              <a:buFont typeface="Wingdings" panose="05000000000000000000" pitchFamily="2" charset="2"/>
              <a:buNone/>
            </a:pPr>
            <a:r>
              <a:rPr lang="en-US" altLang="zh-CN" dirty="0">
                <a:solidFill>
                  <a:schemeClr val="accent5"/>
                </a:solidFill>
              </a:rPr>
              <a:t>}</a:t>
            </a:r>
            <a:endParaRPr lang="zh-CN" altLang="en-US" dirty="0">
              <a:solidFill>
                <a:schemeClr val="accent5"/>
              </a:solidFill>
            </a:endParaRPr>
          </a:p>
        </p:txBody>
      </p:sp>
    </p:spTree>
    <p:extLst>
      <p:ext uri="{BB962C8B-B14F-4D97-AF65-F5344CB8AC3E}">
        <p14:creationId xmlns:p14="http://schemas.microsoft.com/office/powerpoint/2010/main" val="211553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36583-CA60-492C-98B8-82AE80A9C27B}"/>
              </a:ext>
            </a:extLst>
          </p:cNvPr>
          <p:cNvSpPr>
            <a:spLocks noGrp="1"/>
          </p:cNvSpPr>
          <p:nvPr>
            <p:ph type="title"/>
          </p:nvPr>
        </p:nvSpPr>
        <p:spPr/>
        <p:txBody>
          <a:bodyPr/>
          <a:lstStyle/>
          <a:p>
            <a:r>
              <a:rPr lang="zh-CN" altLang="en-US" dirty="0"/>
              <a:t>奶牛式乘法</a:t>
            </a:r>
          </a:p>
        </p:txBody>
      </p:sp>
      <p:sp>
        <p:nvSpPr>
          <p:cNvPr id="3" name="内容占位符 2">
            <a:extLst>
              <a:ext uri="{FF2B5EF4-FFF2-40B4-BE49-F238E27FC236}">
                <a16:creationId xmlns:a16="http://schemas.microsoft.com/office/drawing/2014/main" id="{E9C1C58B-A112-44EA-B0B8-43058D3A193A}"/>
              </a:ext>
            </a:extLst>
          </p:cNvPr>
          <p:cNvSpPr>
            <a:spLocks noGrp="1"/>
          </p:cNvSpPr>
          <p:nvPr>
            <p:ph idx="1"/>
          </p:nvPr>
        </p:nvSpPr>
        <p:spPr/>
        <p:txBody>
          <a:bodyPr>
            <a:normAutofit fontScale="77500" lnSpcReduction="20000"/>
          </a:bodyPr>
          <a:lstStyle/>
          <a:p>
            <a:pPr marL="0" indent="0">
              <a:lnSpc>
                <a:spcPct val="120000"/>
              </a:lnSpc>
              <a:spcBef>
                <a:spcPts val="0"/>
              </a:spcBef>
              <a:buNone/>
            </a:pPr>
            <a:r>
              <a:rPr lang="en-US" altLang="zh-CN" dirty="0"/>
              <a:t>【</a:t>
            </a:r>
            <a:r>
              <a:rPr lang="zh-CN" altLang="en-US" dirty="0"/>
              <a:t>题目描述</a:t>
            </a:r>
            <a:r>
              <a:rPr lang="en-US" altLang="zh-CN" dirty="0"/>
              <a:t>】</a:t>
            </a:r>
          </a:p>
          <a:p>
            <a:pPr marL="0" indent="0">
              <a:lnSpc>
                <a:spcPct val="120000"/>
              </a:lnSpc>
              <a:spcBef>
                <a:spcPts val="0"/>
              </a:spcBef>
              <a:buNone/>
            </a:pPr>
            <a:r>
              <a:rPr lang="zh-CN" altLang="en-US" dirty="0"/>
              <a:t>做厌了乘法计算题的贝茜，自创了一种新的乘法运算法则。在这套法则里，</a:t>
            </a:r>
            <a:r>
              <a:rPr lang="en-US" altLang="zh-CN" dirty="0"/>
              <a:t>A*B</a:t>
            </a:r>
            <a:r>
              <a:rPr lang="zh-CN" altLang="en-US" dirty="0"/>
              <a:t>等于一个取自</a:t>
            </a:r>
            <a:r>
              <a:rPr lang="en-US" altLang="zh-CN" dirty="0"/>
              <a:t>A</a:t>
            </a:r>
            <a:r>
              <a:rPr lang="zh-CN" altLang="en-US" dirty="0"/>
              <a:t>、一个取自</a:t>
            </a:r>
            <a:r>
              <a:rPr lang="en-US" altLang="zh-CN" dirty="0"/>
              <a:t>B</a:t>
            </a:r>
            <a:r>
              <a:rPr lang="zh-CN" altLang="en-US" dirty="0"/>
              <a:t>的所有数字对的乘积的和。比方说，</a:t>
            </a:r>
            <a:r>
              <a:rPr lang="en-US" altLang="zh-CN" dirty="0"/>
              <a:t>123*45</a:t>
            </a:r>
            <a:r>
              <a:rPr lang="zh-CN" altLang="en-US" dirty="0"/>
              <a:t>等于</a:t>
            </a:r>
            <a:r>
              <a:rPr lang="en-US" altLang="zh-CN" dirty="0"/>
              <a:t>1*4 + 1*5 + 2*4 + 2*5 + 3*4 + 3*5 = 54</a:t>
            </a:r>
            <a:r>
              <a:rPr lang="zh-CN" altLang="en-US" dirty="0"/>
              <a:t>。对于</a:t>
            </a:r>
            <a:r>
              <a:rPr lang="en-US" altLang="zh-CN" dirty="0"/>
              <a:t>2</a:t>
            </a:r>
            <a:r>
              <a:rPr lang="zh-CN" altLang="en-US" dirty="0"/>
              <a:t>个给定的数</a:t>
            </a:r>
            <a:r>
              <a:rPr lang="en-US" altLang="zh-CN" dirty="0"/>
              <a:t>A</a:t>
            </a:r>
            <a:r>
              <a:rPr lang="zh-CN" altLang="en-US" dirty="0"/>
              <a:t>、</a:t>
            </a:r>
            <a:r>
              <a:rPr lang="en-US" altLang="zh-CN" dirty="0"/>
              <a:t>B (1 &lt;= A, B &lt;= </a:t>
            </a:r>
            <a:r>
              <a:rPr lang="zh-CN" altLang="en-US" dirty="0"/>
              <a:t>长整型最大数</a:t>
            </a:r>
            <a:r>
              <a:rPr lang="en-US" altLang="zh-CN" dirty="0"/>
              <a:t>)</a:t>
            </a:r>
            <a:r>
              <a:rPr lang="zh-CN" altLang="en-US" dirty="0"/>
              <a:t>，你的任务是，用新的乘法法则计算</a:t>
            </a:r>
            <a:r>
              <a:rPr lang="en-US" altLang="zh-CN" dirty="0"/>
              <a:t>A*B</a:t>
            </a:r>
            <a:r>
              <a:rPr lang="zh-CN" altLang="en-US" dirty="0"/>
              <a:t>的值。</a:t>
            </a:r>
          </a:p>
          <a:p>
            <a:pPr marL="0" indent="0">
              <a:lnSpc>
                <a:spcPct val="120000"/>
              </a:lnSpc>
              <a:spcBef>
                <a:spcPts val="0"/>
              </a:spcBef>
              <a:buNone/>
            </a:pPr>
            <a:r>
              <a:rPr lang="en-US" altLang="zh-CN" dirty="0"/>
              <a:t>【</a:t>
            </a:r>
            <a:r>
              <a:rPr lang="zh-CN" altLang="en-US" dirty="0"/>
              <a:t>输入</a:t>
            </a:r>
            <a:r>
              <a:rPr lang="en-US" altLang="zh-CN" dirty="0"/>
              <a:t>】</a:t>
            </a:r>
          </a:p>
          <a:p>
            <a:pPr marL="0" indent="0">
              <a:lnSpc>
                <a:spcPct val="120000"/>
              </a:lnSpc>
              <a:spcBef>
                <a:spcPts val="0"/>
              </a:spcBef>
              <a:buNone/>
            </a:pPr>
            <a:r>
              <a:rPr lang="en-US" altLang="zh-CN" dirty="0"/>
              <a:t>2</a:t>
            </a:r>
            <a:r>
              <a:rPr lang="zh-CN" altLang="en-US" dirty="0"/>
              <a:t>个用空格隔开的整数：</a:t>
            </a:r>
            <a:r>
              <a:rPr lang="en-US" altLang="zh-CN" dirty="0"/>
              <a:t>A</a:t>
            </a:r>
            <a:r>
              <a:rPr lang="zh-CN" altLang="en-US" dirty="0"/>
              <a:t>、</a:t>
            </a:r>
            <a:r>
              <a:rPr lang="en-US" altLang="zh-CN" dirty="0"/>
              <a:t>B</a:t>
            </a:r>
          </a:p>
          <a:p>
            <a:pPr marL="0" indent="0">
              <a:lnSpc>
                <a:spcPct val="120000"/>
              </a:lnSpc>
              <a:spcBef>
                <a:spcPts val="0"/>
              </a:spcBef>
              <a:buNone/>
            </a:pPr>
            <a:r>
              <a:rPr lang="en-US" altLang="zh-CN" dirty="0"/>
              <a:t>【</a:t>
            </a:r>
            <a:r>
              <a:rPr lang="zh-CN" altLang="en-US" dirty="0"/>
              <a:t>输出</a:t>
            </a:r>
            <a:r>
              <a:rPr lang="en-US" altLang="zh-CN" dirty="0"/>
              <a:t>】</a:t>
            </a:r>
          </a:p>
          <a:p>
            <a:pPr marL="0" indent="0">
              <a:lnSpc>
                <a:spcPct val="120000"/>
              </a:lnSpc>
              <a:spcBef>
                <a:spcPts val="0"/>
              </a:spcBef>
              <a:buNone/>
            </a:pPr>
            <a:r>
              <a:rPr lang="zh-CN" altLang="en-US" dirty="0"/>
              <a:t>输出</a:t>
            </a:r>
            <a:r>
              <a:rPr lang="en-US" altLang="zh-CN" dirty="0"/>
              <a:t>1</a:t>
            </a:r>
            <a:r>
              <a:rPr lang="zh-CN" altLang="en-US" dirty="0"/>
              <a:t>个整数，即新的乘法法则下</a:t>
            </a:r>
            <a:r>
              <a:rPr lang="en-US" altLang="zh-CN" dirty="0"/>
              <a:t>A*B</a:t>
            </a:r>
            <a:r>
              <a:rPr lang="zh-CN" altLang="en-US" dirty="0"/>
              <a:t>的值</a:t>
            </a:r>
          </a:p>
          <a:p>
            <a:pPr marL="0" indent="0">
              <a:lnSpc>
                <a:spcPct val="120000"/>
              </a:lnSpc>
              <a:spcBef>
                <a:spcPts val="0"/>
              </a:spcBef>
              <a:buNone/>
            </a:pPr>
            <a:r>
              <a:rPr lang="en-US" altLang="zh-CN" dirty="0"/>
              <a:t>【</a:t>
            </a:r>
            <a:r>
              <a:rPr lang="zh-CN" altLang="en-US" dirty="0"/>
              <a:t>样例输入</a:t>
            </a:r>
            <a:r>
              <a:rPr lang="en-US" altLang="zh-CN" dirty="0"/>
              <a:t>】</a:t>
            </a:r>
          </a:p>
          <a:p>
            <a:pPr marL="0" indent="0">
              <a:lnSpc>
                <a:spcPct val="120000"/>
              </a:lnSpc>
              <a:spcBef>
                <a:spcPts val="0"/>
              </a:spcBef>
              <a:buNone/>
            </a:pPr>
            <a:r>
              <a:rPr lang="en-US" altLang="zh-CN" dirty="0"/>
              <a:t>123 45</a:t>
            </a:r>
          </a:p>
          <a:p>
            <a:pPr marL="0" indent="0">
              <a:lnSpc>
                <a:spcPct val="120000"/>
              </a:lnSpc>
              <a:spcBef>
                <a:spcPts val="0"/>
              </a:spcBef>
              <a:buNone/>
            </a:pPr>
            <a:r>
              <a:rPr lang="en-US" altLang="zh-CN" dirty="0"/>
              <a:t>【</a:t>
            </a:r>
            <a:r>
              <a:rPr lang="zh-CN" altLang="en-US" dirty="0"/>
              <a:t>样例输出</a:t>
            </a:r>
            <a:r>
              <a:rPr lang="en-US" altLang="zh-CN" dirty="0"/>
              <a:t>】</a:t>
            </a:r>
          </a:p>
          <a:p>
            <a:pPr marL="0" indent="0">
              <a:lnSpc>
                <a:spcPct val="120000"/>
              </a:lnSpc>
              <a:spcBef>
                <a:spcPts val="0"/>
              </a:spcBef>
              <a:buNone/>
            </a:pPr>
            <a:r>
              <a:rPr lang="en-US" altLang="zh-CN" dirty="0"/>
              <a:t>54</a:t>
            </a:r>
          </a:p>
          <a:p>
            <a:pPr marL="0" indent="0">
              <a:lnSpc>
                <a:spcPct val="120000"/>
              </a:lnSpc>
              <a:spcBef>
                <a:spcPts val="0"/>
              </a:spcBef>
              <a:buNone/>
            </a:pPr>
            <a:endParaRPr lang="zh-CN" altLang="en-US" dirty="0"/>
          </a:p>
        </p:txBody>
      </p:sp>
    </p:spTree>
    <p:extLst>
      <p:ext uri="{BB962C8B-B14F-4D97-AF65-F5344CB8AC3E}">
        <p14:creationId xmlns:p14="http://schemas.microsoft.com/office/powerpoint/2010/main" val="136497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36E26-2339-4DBD-9F00-098489453EC1}"/>
              </a:ext>
            </a:extLst>
          </p:cNvPr>
          <p:cNvSpPr>
            <a:spLocks noGrp="1"/>
          </p:cNvSpPr>
          <p:nvPr>
            <p:ph type="title"/>
          </p:nvPr>
        </p:nvSpPr>
        <p:spPr/>
        <p:txBody>
          <a:bodyPr/>
          <a:lstStyle/>
          <a:p>
            <a:r>
              <a:rPr lang="zh-CN" altLang="en-US" dirty="0"/>
              <a:t>程序模块设计</a:t>
            </a:r>
          </a:p>
        </p:txBody>
      </p:sp>
      <p:sp>
        <p:nvSpPr>
          <p:cNvPr id="9" name="内容占位符 8">
            <a:extLst>
              <a:ext uri="{FF2B5EF4-FFF2-40B4-BE49-F238E27FC236}">
                <a16:creationId xmlns:a16="http://schemas.microsoft.com/office/drawing/2014/main" id="{7134D3D8-BD39-40FE-A390-4E8D8D71E0D4}"/>
              </a:ext>
            </a:extLst>
          </p:cNvPr>
          <p:cNvSpPr>
            <a:spLocks noGrp="1"/>
          </p:cNvSpPr>
          <p:nvPr>
            <p:ph idx="1"/>
          </p:nvPr>
        </p:nvSpPr>
        <p:spPr>
          <a:xfrm>
            <a:off x="845127" y="1517302"/>
            <a:ext cx="4746817" cy="4662836"/>
          </a:xfrm>
        </p:spPr>
        <p:txBody>
          <a:bodyPr/>
          <a:lstStyle/>
          <a:p>
            <a:r>
              <a:rPr lang="zh-CN" altLang="en-US" dirty="0"/>
              <a:t>数据处理</a:t>
            </a:r>
            <a:endParaRPr lang="en-US" altLang="zh-CN" dirty="0"/>
          </a:p>
          <a:p>
            <a:pPr lvl="1"/>
            <a:r>
              <a:rPr lang="zh-CN" altLang="en-US" dirty="0"/>
              <a:t>读取数据</a:t>
            </a:r>
            <a:endParaRPr lang="en-US" altLang="zh-CN" dirty="0"/>
          </a:p>
          <a:p>
            <a:pPr lvl="1"/>
            <a:r>
              <a:rPr lang="zh-CN" altLang="en-US" dirty="0"/>
              <a:t>分离数字</a:t>
            </a:r>
            <a:endParaRPr lang="en-US" altLang="zh-CN" dirty="0"/>
          </a:p>
          <a:p>
            <a:r>
              <a:rPr lang="zh-CN" altLang="en-US" dirty="0"/>
              <a:t>运算</a:t>
            </a:r>
            <a:endParaRPr lang="en-US" altLang="zh-CN" dirty="0"/>
          </a:p>
          <a:p>
            <a:r>
              <a:rPr lang="zh-CN" altLang="en-US" dirty="0"/>
              <a:t>输出结果</a:t>
            </a:r>
          </a:p>
        </p:txBody>
      </p:sp>
      <p:pic>
        <p:nvPicPr>
          <p:cNvPr id="10" name="内容占位符 3">
            <a:extLst>
              <a:ext uri="{FF2B5EF4-FFF2-40B4-BE49-F238E27FC236}">
                <a16:creationId xmlns:a16="http://schemas.microsoft.com/office/drawing/2014/main" id="{D588B22F-846D-4394-B14C-6DDE404B8989}"/>
              </a:ext>
            </a:extLst>
          </p:cNvPr>
          <p:cNvPicPr>
            <a:picLocks noChangeAspect="1"/>
          </p:cNvPicPr>
          <p:nvPr/>
        </p:nvPicPr>
        <p:blipFill>
          <a:blip r:embed="rId2"/>
          <a:stretch>
            <a:fillRect/>
          </a:stretch>
        </p:blipFill>
        <p:spPr bwMode="auto">
          <a:xfrm>
            <a:off x="6456040" y="1916832"/>
            <a:ext cx="2806948" cy="238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713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36E26-2339-4DBD-9F00-098489453EC1}"/>
              </a:ext>
            </a:extLst>
          </p:cNvPr>
          <p:cNvSpPr>
            <a:spLocks noGrp="1"/>
          </p:cNvSpPr>
          <p:nvPr>
            <p:ph type="title"/>
          </p:nvPr>
        </p:nvSpPr>
        <p:spPr/>
        <p:txBody>
          <a:bodyPr/>
          <a:lstStyle/>
          <a:p>
            <a:r>
              <a:rPr lang="zh-CN" altLang="en-US" dirty="0"/>
              <a:t>程序模块设计</a:t>
            </a:r>
          </a:p>
        </p:txBody>
      </p:sp>
      <p:sp>
        <p:nvSpPr>
          <p:cNvPr id="9" name="内容占位符 8">
            <a:extLst>
              <a:ext uri="{FF2B5EF4-FFF2-40B4-BE49-F238E27FC236}">
                <a16:creationId xmlns:a16="http://schemas.microsoft.com/office/drawing/2014/main" id="{7134D3D8-BD39-40FE-A390-4E8D8D71E0D4}"/>
              </a:ext>
            </a:extLst>
          </p:cNvPr>
          <p:cNvSpPr>
            <a:spLocks noGrp="1"/>
          </p:cNvSpPr>
          <p:nvPr>
            <p:ph idx="1"/>
          </p:nvPr>
        </p:nvSpPr>
        <p:spPr>
          <a:xfrm>
            <a:off x="864847" y="1340768"/>
            <a:ext cx="4746817" cy="4662836"/>
          </a:xfrm>
        </p:spPr>
        <p:txBody>
          <a:bodyPr/>
          <a:lstStyle/>
          <a:p>
            <a:r>
              <a:rPr lang="zh-CN" altLang="en-US" dirty="0"/>
              <a:t>数据处理</a:t>
            </a:r>
            <a:endParaRPr lang="en-US" altLang="zh-CN" dirty="0"/>
          </a:p>
          <a:p>
            <a:pPr lvl="1"/>
            <a:r>
              <a:rPr lang="zh-CN" altLang="en-US" dirty="0"/>
              <a:t>读取数据</a:t>
            </a:r>
            <a:endParaRPr lang="en-US" altLang="zh-CN" dirty="0"/>
          </a:p>
          <a:p>
            <a:pPr lvl="1"/>
            <a:r>
              <a:rPr lang="zh-CN" altLang="en-US" dirty="0"/>
              <a:t>分离数字</a:t>
            </a:r>
            <a:endParaRPr lang="en-US" altLang="zh-CN" dirty="0"/>
          </a:p>
          <a:p>
            <a:r>
              <a:rPr lang="zh-CN" altLang="en-US" dirty="0"/>
              <a:t>运算</a:t>
            </a:r>
            <a:endParaRPr lang="en-US" altLang="zh-CN" dirty="0"/>
          </a:p>
          <a:p>
            <a:r>
              <a:rPr lang="zh-CN" altLang="en-US" dirty="0"/>
              <a:t>输出结果</a:t>
            </a:r>
          </a:p>
        </p:txBody>
      </p:sp>
      <p:pic>
        <p:nvPicPr>
          <p:cNvPr id="10" name="内容占位符 3">
            <a:extLst>
              <a:ext uri="{FF2B5EF4-FFF2-40B4-BE49-F238E27FC236}">
                <a16:creationId xmlns:a16="http://schemas.microsoft.com/office/drawing/2014/main" id="{D588B22F-846D-4394-B14C-6DDE404B8989}"/>
              </a:ext>
            </a:extLst>
          </p:cNvPr>
          <p:cNvPicPr>
            <a:picLocks noChangeAspect="1"/>
          </p:cNvPicPr>
          <p:nvPr/>
        </p:nvPicPr>
        <p:blipFill>
          <a:blip r:embed="rId2"/>
          <a:stretch>
            <a:fillRect/>
          </a:stretch>
        </p:blipFill>
        <p:spPr bwMode="auto">
          <a:xfrm>
            <a:off x="1055440" y="4005064"/>
            <a:ext cx="2806948" cy="238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72A7D179-D96C-47AC-BCB6-92CE64FD3CBF}"/>
              </a:ext>
            </a:extLst>
          </p:cNvPr>
          <p:cNvPicPr>
            <a:picLocks noChangeAspect="1"/>
          </p:cNvPicPr>
          <p:nvPr/>
        </p:nvPicPr>
        <p:blipFill>
          <a:blip r:embed="rId3"/>
          <a:stretch>
            <a:fillRect/>
          </a:stretch>
        </p:blipFill>
        <p:spPr>
          <a:xfrm>
            <a:off x="4727848" y="620688"/>
            <a:ext cx="2609081" cy="2060111"/>
          </a:xfrm>
          <a:prstGeom prst="rect">
            <a:avLst/>
          </a:prstGeom>
        </p:spPr>
      </p:pic>
    </p:spTree>
    <p:extLst>
      <p:ext uri="{BB962C8B-B14F-4D97-AF65-F5344CB8AC3E}">
        <p14:creationId xmlns:p14="http://schemas.microsoft.com/office/powerpoint/2010/main" val="69120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36E26-2339-4DBD-9F00-098489453EC1}"/>
              </a:ext>
            </a:extLst>
          </p:cNvPr>
          <p:cNvSpPr>
            <a:spLocks noGrp="1"/>
          </p:cNvSpPr>
          <p:nvPr>
            <p:ph type="title"/>
          </p:nvPr>
        </p:nvSpPr>
        <p:spPr/>
        <p:txBody>
          <a:bodyPr/>
          <a:lstStyle/>
          <a:p>
            <a:r>
              <a:rPr lang="zh-CN" altLang="en-US" dirty="0"/>
              <a:t>程序模块设计</a:t>
            </a:r>
          </a:p>
        </p:txBody>
      </p:sp>
      <p:sp>
        <p:nvSpPr>
          <p:cNvPr id="9" name="内容占位符 8">
            <a:extLst>
              <a:ext uri="{FF2B5EF4-FFF2-40B4-BE49-F238E27FC236}">
                <a16:creationId xmlns:a16="http://schemas.microsoft.com/office/drawing/2014/main" id="{7134D3D8-BD39-40FE-A390-4E8D8D71E0D4}"/>
              </a:ext>
            </a:extLst>
          </p:cNvPr>
          <p:cNvSpPr>
            <a:spLocks noGrp="1"/>
          </p:cNvSpPr>
          <p:nvPr>
            <p:ph idx="1"/>
          </p:nvPr>
        </p:nvSpPr>
        <p:spPr>
          <a:xfrm>
            <a:off x="864847" y="1340768"/>
            <a:ext cx="4746817" cy="4662836"/>
          </a:xfrm>
        </p:spPr>
        <p:txBody>
          <a:bodyPr/>
          <a:lstStyle/>
          <a:p>
            <a:r>
              <a:rPr lang="zh-CN" altLang="en-US" dirty="0"/>
              <a:t>数据处理</a:t>
            </a:r>
            <a:endParaRPr lang="en-US" altLang="zh-CN" dirty="0"/>
          </a:p>
          <a:p>
            <a:pPr lvl="1"/>
            <a:r>
              <a:rPr lang="zh-CN" altLang="en-US" dirty="0"/>
              <a:t>读取数据</a:t>
            </a:r>
            <a:endParaRPr lang="en-US" altLang="zh-CN" dirty="0"/>
          </a:p>
          <a:p>
            <a:pPr lvl="1"/>
            <a:r>
              <a:rPr lang="zh-CN" altLang="en-US" dirty="0"/>
              <a:t>分离数字</a:t>
            </a:r>
            <a:endParaRPr lang="en-US" altLang="zh-CN" dirty="0"/>
          </a:p>
          <a:p>
            <a:r>
              <a:rPr lang="zh-CN" altLang="en-US" dirty="0"/>
              <a:t>运算</a:t>
            </a:r>
            <a:endParaRPr lang="en-US" altLang="zh-CN" dirty="0"/>
          </a:p>
          <a:p>
            <a:r>
              <a:rPr lang="zh-CN" altLang="en-US" dirty="0"/>
              <a:t>输出结果</a:t>
            </a:r>
          </a:p>
        </p:txBody>
      </p:sp>
      <p:pic>
        <p:nvPicPr>
          <p:cNvPr id="10" name="内容占位符 3">
            <a:extLst>
              <a:ext uri="{FF2B5EF4-FFF2-40B4-BE49-F238E27FC236}">
                <a16:creationId xmlns:a16="http://schemas.microsoft.com/office/drawing/2014/main" id="{D588B22F-846D-4394-B14C-6DDE404B8989}"/>
              </a:ext>
            </a:extLst>
          </p:cNvPr>
          <p:cNvPicPr>
            <a:picLocks noChangeAspect="1"/>
          </p:cNvPicPr>
          <p:nvPr/>
        </p:nvPicPr>
        <p:blipFill>
          <a:blip r:embed="rId2"/>
          <a:stretch>
            <a:fillRect/>
          </a:stretch>
        </p:blipFill>
        <p:spPr bwMode="auto">
          <a:xfrm>
            <a:off x="1055440" y="4005064"/>
            <a:ext cx="2806948" cy="238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72A7D179-D96C-47AC-BCB6-92CE64FD3CBF}"/>
              </a:ext>
            </a:extLst>
          </p:cNvPr>
          <p:cNvPicPr>
            <a:picLocks noChangeAspect="1"/>
          </p:cNvPicPr>
          <p:nvPr/>
        </p:nvPicPr>
        <p:blipFill>
          <a:blip r:embed="rId3"/>
          <a:stretch>
            <a:fillRect/>
          </a:stretch>
        </p:blipFill>
        <p:spPr>
          <a:xfrm>
            <a:off x="4655840" y="3987939"/>
            <a:ext cx="2609081" cy="2060111"/>
          </a:xfrm>
          <a:prstGeom prst="rect">
            <a:avLst/>
          </a:prstGeom>
        </p:spPr>
      </p:pic>
      <p:pic>
        <p:nvPicPr>
          <p:cNvPr id="6" name="图片 5">
            <a:extLst>
              <a:ext uri="{FF2B5EF4-FFF2-40B4-BE49-F238E27FC236}">
                <a16:creationId xmlns:a16="http://schemas.microsoft.com/office/drawing/2014/main" id="{C0F8C296-A321-498E-A39A-70846BBEF1F0}"/>
              </a:ext>
            </a:extLst>
          </p:cNvPr>
          <p:cNvPicPr>
            <a:picLocks noChangeAspect="1"/>
          </p:cNvPicPr>
          <p:nvPr/>
        </p:nvPicPr>
        <p:blipFill>
          <a:blip r:embed="rId4"/>
          <a:stretch>
            <a:fillRect/>
          </a:stretch>
        </p:blipFill>
        <p:spPr>
          <a:xfrm>
            <a:off x="4655840" y="702035"/>
            <a:ext cx="3252099" cy="2880171"/>
          </a:xfrm>
          <a:prstGeom prst="rect">
            <a:avLst/>
          </a:prstGeom>
        </p:spPr>
      </p:pic>
    </p:spTree>
    <p:extLst>
      <p:ext uri="{BB962C8B-B14F-4D97-AF65-F5344CB8AC3E}">
        <p14:creationId xmlns:p14="http://schemas.microsoft.com/office/powerpoint/2010/main" val="3711316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36E26-2339-4DBD-9F00-098489453EC1}"/>
              </a:ext>
            </a:extLst>
          </p:cNvPr>
          <p:cNvSpPr>
            <a:spLocks noGrp="1"/>
          </p:cNvSpPr>
          <p:nvPr>
            <p:ph type="title"/>
          </p:nvPr>
        </p:nvSpPr>
        <p:spPr/>
        <p:txBody>
          <a:bodyPr/>
          <a:lstStyle/>
          <a:p>
            <a:r>
              <a:rPr lang="zh-CN" altLang="en-US" dirty="0"/>
              <a:t>程序模块设计</a:t>
            </a:r>
          </a:p>
        </p:txBody>
      </p:sp>
      <p:sp>
        <p:nvSpPr>
          <p:cNvPr id="9" name="内容占位符 8">
            <a:extLst>
              <a:ext uri="{FF2B5EF4-FFF2-40B4-BE49-F238E27FC236}">
                <a16:creationId xmlns:a16="http://schemas.microsoft.com/office/drawing/2014/main" id="{7134D3D8-BD39-40FE-A390-4E8D8D71E0D4}"/>
              </a:ext>
            </a:extLst>
          </p:cNvPr>
          <p:cNvSpPr>
            <a:spLocks noGrp="1"/>
          </p:cNvSpPr>
          <p:nvPr>
            <p:ph idx="1"/>
          </p:nvPr>
        </p:nvSpPr>
        <p:spPr>
          <a:xfrm>
            <a:off x="864847" y="1340768"/>
            <a:ext cx="4746817" cy="4662836"/>
          </a:xfrm>
        </p:spPr>
        <p:txBody>
          <a:bodyPr/>
          <a:lstStyle/>
          <a:p>
            <a:r>
              <a:rPr lang="zh-CN" altLang="en-US" dirty="0"/>
              <a:t>数据处理</a:t>
            </a:r>
            <a:endParaRPr lang="en-US" altLang="zh-CN" dirty="0"/>
          </a:p>
          <a:p>
            <a:pPr lvl="1"/>
            <a:r>
              <a:rPr lang="zh-CN" altLang="en-US" dirty="0"/>
              <a:t>读取数据</a:t>
            </a:r>
            <a:endParaRPr lang="en-US" altLang="zh-CN" dirty="0"/>
          </a:p>
          <a:p>
            <a:pPr lvl="1"/>
            <a:r>
              <a:rPr lang="zh-CN" altLang="en-US" dirty="0"/>
              <a:t>分离数字</a:t>
            </a:r>
            <a:endParaRPr lang="en-US" altLang="zh-CN" dirty="0"/>
          </a:p>
          <a:p>
            <a:r>
              <a:rPr lang="zh-CN" altLang="en-US" dirty="0"/>
              <a:t>运算</a:t>
            </a:r>
            <a:endParaRPr lang="en-US" altLang="zh-CN" dirty="0"/>
          </a:p>
          <a:p>
            <a:r>
              <a:rPr lang="zh-CN" altLang="en-US" dirty="0"/>
              <a:t>输出结果</a:t>
            </a:r>
          </a:p>
        </p:txBody>
      </p:sp>
      <p:pic>
        <p:nvPicPr>
          <p:cNvPr id="10" name="内容占位符 3">
            <a:extLst>
              <a:ext uri="{FF2B5EF4-FFF2-40B4-BE49-F238E27FC236}">
                <a16:creationId xmlns:a16="http://schemas.microsoft.com/office/drawing/2014/main" id="{D588B22F-846D-4394-B14C-6DDE404B8989}"/>
              </a:ext>
            </a:extLst>
          </p:cNvPr>
          <p:cNvPicPr>
            <a:picLocks noChangeAspect="1"/>
          </p:cNvPicPr>
          <p:nvPr/>
        </p:nvPicPr>
        <p:blipFill>
          <a:blip r:embed="rId2"/>
          <a:stretch>
            <a:fillRect/>
          </a:stretch>
        </p:blipFill>
        <p:spPr bwMode="auto">
          <a:xfrm>
            <a:off x="1055440" y="4005064"/>
            <a:ext cx="2806948" cy="238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72A7D179-D96C-47AC-BCB6-92CE64FD3CBF}"/>
              </a:ext>
            </a:extLst>
          </p:cNvPr>
          <p:cNvPicPr>
            <a:picLocks noChangeAspect="1"/>
          </p:cNvPicPr>
          <p:nvPr/>
        </p:nvPicPr>
        <p:blipFill>
          <a:blip r:embed="rId3"/>
          <a:stretch>
            <a:fillRect/>
          </a:stretch>
        </p:blipFill>
        <p:spPr>
          <a:xfrm>
            <a:off x="4655840" y="3987939"/>
            <a:ext cx="2609081" cy="2060111"/>
          </a:xfrm>
          <a:prstGeom prst="rect">
            <a:avLst/>
          </a:prstGeom>
        </p:spPr>
      </p:pic>
      <p:pic>
        <p:nvPicPr>
          <p:cNvPr id="6" name="图片 5">
            <a:extLst>
              <a:ext uri="{FF2B5EF4-FFF2-40B4-BE49-F238E27FC236}">
                <a16:creationId xmlns:a16="http://schemas.microsoft.com/office/drawing/2014/main" id="{C0F8C296-A321-498E-A39A-70846BBEF1F0}"/>
              </a:ext>
            </a:extLst>
          </p:cNvPr>
          <p:cNvPicPr>
            <a:picLocks noChangeAspect="1"/>
          </p:cNvPicPr>
          <p:nvPr/>
        </p:nvPicPr>
        <p:blipFill>
          <a:blip r:embed="rId4"/>
          <a:stretch>
            <a:fillRect/>
          </a:stretch>
        </p:blipFill>
        <p:spPr>
          <a:xfrm>
            <a:off x="4655840" y="702035"/>
            <a:ext cx="3252099" cy="2880171"/>
          </a:xfrm>
          <a:prstGeom prst="rect">
            <a:avLst/>
          </a:prstGeom>
        </p:spPr>
      </p:pic>
      <p:pic>
        <p:nvPicPr>
          <p:cNvPr id="7" name="图片 6">
            <a:extLst>
              <a:ext uri="{FF2B5EF4-FFF2-40B4-BE49-F238E27FC236}">
                <a16:creationId xmlns:a16="http://schemas.microsoft.com/office/drawing/2014/main" id="{77C63249-738C-4698-B30C-900C8F2CD949}"/>
              </a:ext>
            </a:extLst>
          </p:cNvPr>
          <p:cNvPicPr>
            <a:picLocks noChangeAspect="1"/>
          </p:cNvPicPr>
          <p:nvPr/>
        </p:nvPicPr>
        <p:blipFill>
          <a:blip r:embed="rId5"/>
          <a:stretch>
            <a:fillRect/>
          </a:stretch>
        </p:blipFill>
        <p:spPr>
          <a:xfrm>
            <a:off x="7536160" y="1628800"/>
            <a:ext cx="4510088" cy="1666875"/>
          </a:xfrm>
          <a:prstGeom prst="rect">
            <a:avLst/>
          </a:prstGeom>
        </p:spPr>
      </p:pic>
    </p:spTree>
    <p:extLst>
      <p:ext uri="{BB962C8B-B14F-4D97-AF65-F5344CB8AC3E}">
        <p14:creationId xmlns:p14="http://schemas.microsoft.com/office/powerpoint/2010/main" val="1517824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36E26-2339-4DBD-9F00-098489453EC1}"/>
              </a:ext>
            </a:extLst>
          </p:cNvPr>
          <p:cNvSpPr>
            <a:spLocks noGrp="1"/>
          </p:cNvSpPr>
          <p:nvPr>
            <p:ph type="title"/>
          </p:nvPr>
        </p:nvSpPr>
        <p:spPr/>
        <p:txBody>
          <a:bodyPr/>
          <a:lstStyle/>
          <a:p>
            <a:r>
              <a:rPr lang="zh-CN" altLang="en-US" dirty="0"/>
              <a:t>程序模块设计</a:t>
            </a:r>
          </a:p>
        </p:txBody>
      </p:sp>
      <p:sp>
        <p:nvSpPr>
          <p:cNvPr id="9" name="内容占位符 8">
            <a:extLst>
              <a:ext uri="{FF2B5EF4-FFF2-40B4-BE49-F238E27FC236}">
                <a16:creationId xmlns:a16="http://schemas.microsoft.com/office/drawing/2014/main" id="{7134D3D8-BD39-40FE-A390-4E8D8D71E0D4}"/>
              </a:ext>
            </a:extLst>
          </p:cNvPr>
          <p:cNvSpPr>
            <a:spLocks noGrp="1"/>
          </p:cNvSpPr>
          <p:nvPr>
            <p:ph idx="1"/>
          </p:nvPr>
        </p:nvSpPr>
        <p:spPr>
          <a:xfrm>
            <a:off x="864847" y="1340768"/>
            <a:ext cx="4746817" cy="4662836"/>
          </a:xfrm>
        </p:spPr>
        <p:txBody>
          <a:bodyPr/>
          <a:lstStyle/>
          <a:p>
            <a:r>
              <a:rPr lang="zh-CN" altLang="en-US" dirty="0"/>
              <a:t>数据处理</a:t>
            </a:r>
            <a:endParaRPr lang="en-US" altLang="zh-CN" dirty="0"/>
          </a:p>
          <a:p>
            <a:pPr lvl="1"/>
            <a:r>
              <a:rPr lang="zh-CN" altLang="en-US" dirty="0"/>
              <a:t>读取数据</a:t>
            </a:r>
            <a:endParaRPr lang="en-US" altLang="zh-CN" dirty="0"/>
          </a:p>
          <a:p>
            <a:pPr lvl="1"/>
            <a:r>
              <a:rPr lang="zh-CN" altLang="en-US" dirty="0"/>
              <a:t>分离数字</a:t>
            </a:r>
            <a:endParaRPr lang="en-US" altLang="zh-CN" dirty="0"/>
          </a:p>
          <a:p>
            <a:r>
              <a:rPr lang="zh-CN" altLang="en-US" dirty="0"/>
              <a:t>运算</a:t>
            </a:r>
            <a:endParaRPr lang="en-US" altLang="zh-CN" dirty="0"/>
          </a:p>
          <a:p>
            <a:r>
              <a:rPr lang="zh-CN" altLang="en-US" dirty="0"/>
              <a:t>输出结果</a:t>
            </a:r>
          </a:p>
        </p:txBody>
      </p:sp>
      <p:pic>
        <p:nvPicPr>
          <p:cNvPr id="10" name="内容占位符 3">
            <a:extLst>
              <a:ext uri="{FF2B5EF4-FFF2-40B4-BE49-F238E27FC236}">
                <a16:creationId xmlns:a16="http://schemas.microsoft.com/office/drawing/2014/main" id="{D588B22F-846D-4394-B14C-6DDE404B8989}"/>
              </a:ext>
            </a:extLst>
          </p:cNvPr>
          <p:cNvPicPr>
            <a:picLocks noChangeAspect="1"/>
          </p:cNvPicPr>
          <p:nvPr/>
        </p:nvPicPr>
        <p:blipFill>
          <a:blip r:embed="rId2"/>
          <a:stretch>
            <a:fillRect/>
          </a:stretch>
        </p:blipFill>
        <p:spPr bwMode="auto">
          <a:xfrm>
            <a:off x="1055440" y="4005064"/>
            <a:ext cx="2806948" cy="238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72A7D179-D96C-47AC-BCB6-92CE64FD3CBF}"/>
              </a:ext>
            </a:extLst>
          </p:cNvPr>
          <p:cNvPicPr>
            <a:picLocks noChangeAspect="1"/>
          </p:cNvPicPr>
          <p:nvPr/>
        </p:nvPicPr>
        <p:blipFill>
          <a:blip r:embed="rId3"/>
          <a:stretch>
            <a:fillRect/>
          </a:stretch>
        </p:blipFill>
        <p:spPr>
          <a:xfrm>
            <a:off x="4655840" y="3987939"/>
            <a:ext cx="2609081" cy="2060111"/>
          </a:xfrm>
          <a:prstGeom prst="rect">
            <a:avLst/>
          </a:prstGeom>
        </p:spPr>
      </p:pic>
      <p:pic>
        <p:nvPicPr>
          <p:cNvPr id="6" name="图片 5">
            <a:extLst>
              <a:ext uri="{FF2B5EF4-FFF2-40B4-BE49-F238E27FC236}">
                <a16:creationId xmlns:a16="http://schemas.microsoft.com/office/drawing/2014/main" id="{C0F8C296-A321-498E-A39A-70846BBEF1F0}"/>
              </a:ext>
            </a:extLst>
          </p:cNvPr>
          <p:cNvPicPr>
            <a:picLocks noChangeAspect="1"/>
          </p:cNvPicPr>
          <p:nvPr/>
        </p:nvPicPr>
        <p:blipFill>
          <a:blip r:embed="rId4"/>
          <a:stretch>
            <a:fillRect/>
          </a:stretch>
        </p:blipFill>
        <p:spPr>
          <a:xfrm>
            <a:off x="4655840" y="702035"/>
            <a:ext cx="3252099" cy="2880171"/>
          </a:xfrm>
          <a:prstGeom prst="rect">
            <a:avLst/>
          </a:prstGeom>
        </p:spPr>
      </p:pic>
      <p:pic>
        <p:nvPicPr>
          <p:cNvPr id="7" name="图片 6">
            <a:extLst>
              <a:ext uri="{FF2B5EF4-FFF2-40B4-BE49-F238E27FC236}">
                <a16:creationId xmlns:a16="http://schemas.microsoft.com/office/drawing/2014/main" id="{77C63249-738C-4698-B30C-900C8F2CD949}"/>
              </a:ext>
            </a:extLst>
          </p:cNvPr>
          <p:cNvPicPr>
            <a:picLocks noChangeAspect="1"/>
          </p:cNvPicPr>
          <p:nvPr/>
        </p:nvPicPr>
        <p:blipFill>
          <a:blip r:embed="rId5"/>
          <a:stretch>
            <a:fillRect/>
          </a:stretch>
        </p:blipFill>
        <p:spPr>
          <a:xfrm>
            <a:off x="7536160" y="1628800"/>
            <a:ext cx="4510088" cy="1666875"/>
          </a:xfrm>
          <a:prstGeom prst="rect">
            <a:avLst/>
          </a:prstGeom>
        </p:spPr>
      </p:pic>
      <p:pic>
        <p:nvPicPr>
          <p:cNvPr id="8" name="图片 7">
            <a:extLst>
              <a:ext uri="{FF2B5EF4-FFF2-40B4-BE49-F238E27FC236}">
                <a16:creationId xmlns:a16="http://schemas.microsoft.com/office/drawing/2014/main" id="{DB93DEA4-63F6-454F-96FB-26DB6986F8CD}"/>
              </a:ext>
            </a:extLst>
          </p:cNvPr>
          <p:cNvPicPr>
            <a:picLocks noChangeAspect="1"/>
          </p:cNvPicPr>
          <p:nvPr/>
        </p:nvPicPr>
        <p:blipFill>
          <a:blip r:embed="rId6"/>
          <a:stretch>
            <a:fillRect/>
          </a:stretch>
        </p:blipFill>
        <p:spPr>
          <a:xfrm>
            <a:off x="7752184" y="3672186"/>
            <a:ext cx="2891216" cy="1242075"/>
          </a:xfrm>
          <a:prstGeom prst="rect">
            <a:avLst/>
          </a:prstGeom>
        </p:spPr>
      </p:pic>
    </p:spTree>
    <p:extLst>
      <p:ext uri="{BB962C8B-B14F-4D97-AF65-F5344CB8AC3E}">
        <p14:creationId xmlns:p14="http://schemas.microsoft.com/office/powerpoint/2010/main" val="219965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77813"/>
            <a:ext cx="10972800" cy="1139825"/>
          </a:xfrm>
        </p:spPr>
        <p:txBody>
          <a:bodyPr/>
          <a:lstStyle/>
          <a:p>
            <a:r>
              <a:rPr lang="zh-CN" altLang="en-US"/>
              <a:t>函数的定义</a:t>
            </a:r>
          </a:p>
        </p:txBody>
      </p:sp>
      <p:sp>
        <p:nvSpPr>
          <p:cNvPr id="7171" name="Rectangle 3"/>
          <p:cNvSpPr>
            <a:spLocks noGrp="1" noChangeArrowheads="1"/>
          </p:cNvSpPr>
          <p:nvPr>
            <p:ph type="body" sz="half" idx="1"/>
          </p:nvPr>
        </p:nvSpPr>
        <p:spPr>
          <a:xfrm>
            <a:off x="1343472" y="1429227"/>
            <a:ext cx="4896544" cy="2011362"/>
          </a:xfrm>
        </p:spPr>
        <p:txBody>
          <a:bodyPr/>
          <a:lstStyle/>
          <a:p>
            <a:pPr marL="0" indent="0">
              <a:buFont typeface="Wingdings" panose="05000000000000000000" pitchFamily="2" charset="2"/>
              <a:buNone/>
            </a:pPr>
            <a:r>
              <a:rPr lang="zh-CN" altLang="en-US" sz="2000" dirty="0"/>
              <a:t>数据类型 </a:t>
            </a:r>
            <a:r>
              <a:rPr lang="zh-CN" altLang="en-US" sz="2000" dirty="0">
                <a:solidFill>
                  <a:srgbClr val="FF0000"/>
                </a:solidFill>
              </a:rPr>
              <a:t>函数名</a:t>
            </a:r>
            <a:r>
              <a:rPr lang="en-US" altLang="zh-CN" sz="2000" dirty="0"/>
              <a:t>(</a:t>
            </a:r>
            <a:r>
              <a:rPr lang="zh-CN" altLang="en-US" sz="2000" dirty="0"/>
              <a:t>形式参数列表</a:t>
            </a:r>
            <a:r>
              <a:rPr lang="en-US" altLang="zh-CN" sz="2000" dirty="0"/>
              <a:t>)</a:t>
            </a:r>
          </a:p>
          <a:p>
            <a:pPr marL="0" indent="0">
              <a:buFont typeface="Wingdings" panose="05000000000000000000" pitchFamily="2" charset="2"/>
              <a:buNone/>
            </a:pPr>
            <a:r>
              <a:rPr lang="en-US" altLang="zh-CN" sz="2000" dirty="0"/>
              <a:t>{</a:t>
            </a:r>
          </a:p>
          <a:p>
            <a:pPr marL="0" indent="0">
              <a:buFont typeface="Wingdings" panose="05000000000000000000" pitchFamily="2" charset="2"/>
              <a:buNone/>
            </a:pPr>
            <a:r>
              <a:rPr lang="en-US" altLang="zh-CN" sz="2000" dirty="0"/>
              <a:t>	</a:t>
            </a:r>
            <a:r>
              <a:rPr lang="zh-CN" altLang="en-US" sz="2000" dirty="0"/>
              <a:t>函数体；</a:t>
            </a:r>
            <a:endParaRPr lang="en-US" altLang="zh-CN" sz="2000" dirty="0"/>
          </a:p>
          <a:p>
            <a:pPr marL="0" indent="0">
              <a:buFont typeface="Wingdings" panose="05000000000000000000" pitchFamily="2" charset="2"/>
              <a:buNone/>
            </a:pPr>
            <a:r>
              <a:rPr lang="en-US" altLang="zh-CN" sz="2000" dirty="0"/>
              <a:t>}</a:t>
            </a:r>
          </a:p>
        </p:txBody>
      </p:sp>
      <p:pic>
        <p:nvPicPr>
          <p:cNvPr id="717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52184" y="692696"/>
            <a:ext cx="30670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343472" y="3452178"/>
            <a:ext cx="5184576" cy="2246769"/>
          </a:xfrm>
          <a:prstGeom prst="rect">
            <a:avLst/>
          </a:prstGeom>
          <a:noFill/>
          <a:ln>
            <a:solidFill>
              <a:srgbClr val="0070C0"/>
            </a:solidFill>
          </a:ln>
        </p:spPr>
        <p:txBody>
          <a:bodyPr wrap="square">
            <a:spAutoFit/>
          </a:bodyPr>
          <a:lstStyle/>
          <a:p>
            <a:pPr>
              <a:defRPr/>
            </a:pPr>
            <a:r>
              <a:rPr lang="zh-CN" altLang="en-US" sz="2000" dirty="0"/>
              <a:t>说明</a:t>
            </a:r>
            <a:endParaRPr lang="en-US" altLang="zh-CN" sz="2000" dirty="0"/>
          </a:p>
          <a:p>
            <a:pPr marL="457200" indent="-457200">
              <a:buFont typeface="+mj-lt"/>
              <a:buAutoNum type="arabicPeriod"/>
              <a:defRPr/>
            </a:pPr>
            <a:r>
              <a:rPr lang="zh-CN" altLang="en-US" sz="2000" dirty="0"/>
              <a:t>函数名的命名规则按照变量的命名规则命名。</a:t>
            </a:r>
          </a:p>
          <a:p>
            <a:pPr marL="457200" indent="-457200">
              <a:buFont typeface="+mj-lt"/>
              <a:buAutoNum type="arabicPeriod"/>
              <a:defRPr/>
            </a:pPr>
            <a:r>
              <a:rPr lang="zh-CN" altLang="en-US" sz="2000" dirty="0"/>
              <a:t>如果函数有返回值，必须用</a:t>
            </a:r>
            <a:r>
              <a:rPr lang="en-US" altLang="zh-CN" sz="2000" dirty="0"/>
              <a:t>return</a:t>
            </a:r>
            <a:r>
              <a:rPr lang="zh-CN" altLang="en-US" sz="2000" dirty="0"/>
              <a:t>返回，返回值由返回值类型规定其返回类型。</a:t>
            </a:r>
          </a:p>
          <a:p>
            <a:pPr marL="457200" indent="-457200">
              <a:buFont typeface="+mj-lt"/>
              <a:buAutoNum type="arabicPeriod"/>
              <a:defRPr/>
            </a:pPr>
            <a:r>
              <a:rPr lang="zh-CN" altLang="en-US" sz="2000" dirty="0"/>
              <a:t>如果函数没有返回值，在“返回值类型用</a:t>
            </a:r>
            <a:r>
              <a:rPr lang="en-US" altLang="zh-CN" sz="2000" dirty="0"/>
              <a:t>void</a:t>
            </a:r>
            <a:r>
              <a:rPr lang="zh-CN" altLang="en-US" sz="2000" dirty="0"/>
              <a:t>，函数体内不用</a:t>
            </a:r>
            <a:r>
              <a:rPr lang="en-US" altLang="zh-CN" sz="2000" dirty="0"/>
              <a:t>return</a:t>
            </a:r>
            <a:r>
              <a:rPr lang="zh-CN" altLang="en-US" sz="2000" dirty="0"/>
              <a:t>语句。</a:t>
            </a:r>
          </a:p>
        </p:txBody>
      </p:sp>
      <p:pic>
        <p:nvPicPr>
          <p:cNvPr id="717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96200" y="3717032"/>
            <a:ext cx="30480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51663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环保</Template>
  <TotalTime>4117</TotalTime>
  <Pages>0</Pages>
  <Words>817</Words>
  <Characters>0</Characters>
  <Application>Microsoft Office PowerPoint</Application>
  <DocSecurity>0</DocSecurity>
  <PresentationFormat>宽屏</PresentationFormat>
  <Lines>0</Lines>
  <Paragraphs>121</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18</vt:i4>
      </vt:variant>
    </vt:vector>
  </HeadingPairs>
  <TitlesOfParts>
    <vt:vector size="32" baseType="lpstr">
      <vt:lpstr>Adobe 繁黑體 Std B</vt:lpstr>
      <vt:lpstr>方正流行体简体</vt:lpstr>
      <vt:lpstr>黑体</vt:lpstr>
      <vt:lpstr>宋体</vt:lpstr>
      <vt:lpstr>Arial</vt:lpstr>
      <vt:lpstr>Calibri</vt:lpstr>
      <vt:lpstr>Calibri Light</vt:lpstr>
      <vt:lpstr>Century Gothic</vt:lpstr>
      <vt:lpstr>Garamond</vt:lpstr>
      <vt:lpstr>Times New Roman</vt:lpstr>
      <vt:lpstr>Wingdings</vt:lpstr>
      <vt:lpstr>Wingdings 2</vt:lpstr>
      <vt:lpstr>HDOfficeLightV0</vt:lpstr>
      <vt:lpstr>Savon</vt:lpstr>
      <vt:lpstr>挑战信息学奥林匹克</vt:lpstr>
      <vt:lpstr>模块化程序设计</vt:lpstr>
      <vt:lpstr>奶牛式乘法</vt:lpstr>
      <vt:lpstr>程序模块设计</vt:lpstr>
      <vt:lpstr>程序模块设计</vt:lpstr>
      <vt:lpstr>程序模块设计</vt:lpstr>
      <vt:lpstr>程序模块设计</vt:lpstr>
      <vt:lpstr>程序模块设计</vt:lpstr>
      <vt:lpstr>函数的定义</vt:lpstr>
      <vt:lpstr>全局变量、局部变量</vt:lpstr>
      <vt:lpstr>函数的传值调用</vt:lpstr>
      <vt:lpstr>函数的传址调用</vt:lpstr>
      <vt:lpstr>数组参数</vt:lpstr>
      <vt:lpstr>最大质因子序列</vt:lpstr>
      <vt:lpstr>最大质因子序列——算法一</vt:lpstr>
      <vt:lpstr>最大质因子序列——算法二</vt:lpstr>
      <vt:lpstr>甲流病人初筛</vt:lpstr>
      <vt:lpstr>甲流病人初筛</vt:lpstr>
    </vt:vector>
  </TitlesOfParts>
  <Company>szsyzx.net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欢迎！</dc:title>
  <dc:creator>wangjx</dc:creator>
  <cp:lastModifiedBy>wang jianxin</cp:lastModifiedBy>
  <cp:revision>368</cp:revision>
  <dcterms:created xsi:type="dcterms:W3CDTF">2007-08-07T12:36:14Z</dcterms:created>
  <dcterms:modified xsi:type="dcterms:W3CDTF">2018-09-12T08:03:17Z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2052-9.1.0.4842</vt:lpwstr>
  </property>
</Properties>
</file>