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78" r:id="rId4"/>
    <p:sldId id="259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3" r:id="rId17"/>
    <p:sldId id="284" r:id="rId18"/>
    <p:sldId id="285" r:id="rId19"/>
    <p:sldId id="282" r:id="rId20"/>
    <p:sldId id="281" r:id="rId21"/>
    <p:sldId id="286" r:id="rId22"/>
    <p:sldId id="287" r:id="rId23"/>
    <p:sldId id="288" r:id="rId24"/>
    <p:sldId id="292" r:id="rId25"/>
    <p:sldId id="293" r:id="rId26"/>
    <p:sldId id="294" r:id="rId27"/>
    <p:sldId id="295" r:id="rId28"/>
    <p:sldId id="296" r:id="rId29"/>
    <p:sldId id="300" r:id="rId30"/>
    <p:sldId id="289" r:id="rId31"/>
    <p:sldId id="290" r:id="rId32"/>
    <p:sldId id="301" r:id="rId33"/>
    <p:sldId id="291" r:id="rId34"/>
    <p:sldId id="302" r:id="rId35"/>
    <p:sldId id="297" r:id="rId36"/>
    <p:sldId id="303" r:id="rId37"/>
    <p:sldId id="298" r:id="rId38"/>
    <p:sldId id="299" r:id="rId39"/>
    <p:sldId id="308" r:id="rId40"/>
    <p:sldId id="304" r:id="rId41"/>
    <p:sldId id="306" r:id="rId42"/>
    <p:sldId id="307" r:id="rId43"/>
    <p:sldId id="267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3"/>
    <p:restoredTop sz="94591"/>
  </p:normalViewPr>
  <p:slideViewPr>
    <p:cSldViewPr snapToGrid="0" snapToObjects="1">
      <p:cViewPr varScale="1">
        <p:scale>
          <a:sx n="103" d="100"/>
          <a:sy n="103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0w walker" userId="ef3e09a72fbd8c99" providerId="LiveId" clId="{E23B7891-4C38-1E4B-9FAD-132A675B2774}"/>
    <pc:docChg chg="undo custSel addSld delSld modSld modMainMaster">
      <pc:chgData name="shad0w walker" userId="ef3e09a72fbd8c99" providerId="LiveId" clId="{E23B7891-4C38-1E4B-9FAD-132A675B2774}" dt="2019-03-09T08:32:08.361" v="413"/>
      <pc:docMkLst>
        <pc:docMk/>
      </pc:docMkLst>
      <pc:sldChg chg="modSp">
        <pc:chgData name="shad0w walker" userId="ef3e09a72fbd8c99" providerId="LiveId" clId="{E23B7891-4C38-1E4B-9FAD-132A675B2774}" dt="2019-03-09T08:10:44.444" v="20" actId="20577"/>
        <pc:sldMkLst>
          <pc:docMk/>
          <pc:sldMk cId="1000343555" sldId="259"/>
        </pc:sldMkLst>
        <pc:spChg chg="mod">
          <ac:chgData name="shad0w walker" userId="ef3e09a72fbd8c99" providerId="LiveId" clId="{E23B7891-4C38-1E4B-9FAD-132A675B2774}" dt="2019-03-09T08:10:44.444" v="20" actId="20577"/>
          <ac:spMkLst>
            <pc:docMk/>
            <pc:sldMk cId="1000343555" sldId="259"/>
            <ac:spMk id="3" creationId="{00000000-0000-0000-0000-000000000000}"/>
          </ac:spMkLst>
        </pc:spChg>
      </pc:sldChg>
      <pc:sldChg chg="del">
        <pc:chgData name="shad0w walker" userId="ef3e09a72fbd8c99" providerId="LiveId" clId="{E23B7891-4C38-1E4B-9FAD-132A675B2774}" dt="2019-03-09T08:28:21.519" v="360" actId="2696"/>
        <pc:sldMkLst>
          <pc:docMk/>
          <pc:sldMk cId="2141918197" sldId="260"/>
        </pc:sldMkLst>
      </pc:sldChg>
      <pc:sldChg chg="del">
        <pc:chgData name="shad0w walker" userId="ef3e09a72fbd8c99" providerId="LiveId" clId="{E23B7891-4C38-1E4B-9FAD-132A675B2774}" dt="2019-03-09T08:28:21.529" v="361" actId="2696"/>
        <pc:sldMkLst>
          <pc:docMk/>
          <pc:sldMk cId="469356139" sldId="261"/>
        </pc:sldMkLst>
      </pc:sldChg>
      <pc:sldChg chg="del">
        <pc:chgData name="shad0w walker" userId="ef3e09a72fbd8c99" providerId="LiveId" clId="{E23B7891-4C38-1E4B-9FAD-132A675B2774}" dt="2019-03-09T08:28:21.538" v="362" actId="2696"/>
        <pc:sldMkLst>
          <pc:docMk/>
          <pc:sldMk cId="381336184" sldId="262"/>
        </pc:sldMkLst>
      </pc:sldChg>
      <pc:sldChg chg="del">
        <pc:chgData name="shad0w walker" userId="ef3e09a72fbd8c99" providerId="LiveId" clId="{E23B7891-4C38-1E4B-9FAD-132A675B2774}" dt="2019-03-09T08:01:38.067" v="0" actId="2696"/>
        <pc:sldMkLst>
          <pc:docMk/>
          <pc:sldMk cId="660666594" sldId="268"/>
        </pc:sldMkLst>
      </pc:sldChg>
      <pc:sldChg chg="add">
        <pc:chgData name="shad0w walker" userId="ef3e09a72fbd8c99" providerId="LiveId" clId="{E23B7891-4C38-1E4B-9FAD-132A675B2774}" dt="2019-03-09T08:11:22.766" v="21"/>
        <pc:sldMkLst>
          <pc:docMk/>
          <pc:sldMk cId="2220680593" sldId="268"/>
        </pc:sldMkLst>
      </pc:sldChg>
      <pc:sldChg chg="modSp add modAnim">
        <pc:chgData name="shad0w walker" userId="ef3e09a72fbd8c99" providerId="LiveId" clId="{E23B7891-4C38-1E4B-9FAD-132A675B2774}" dt="2019-03-09T08:19:21.328" v="345" actId="20577"/>
        <pc:sldMkLst>
          <pc:docMk/>
          <pc:sldMk cId="1483349433" sldId="269"/>
        </pc:sldMkLst>
        <pc:spChg chg="mod">
          <ac:chgData name="shad0w walker" userId="ef3e09a72fbd8c99" providerId="LiveId" clId="{E23B7891-4C38-1E4B-9FAD-132A675B2774}" dt="2019-03-09T08:19:21.328" v="345" actId="20577"/>
          <ac:spMkLst>
            <pc:docMk/>
            <pc:sldMk cId="1483349433" sldId="269"/>
            <ac:spMk id="6" creationId="{00000000-0000-0000-0000-000000000000}"/>
          </ac:spMkLst>
        </pc:spChg>
      </pc:sldChg>
      <pc:sldChg chg="addSp modSp add">
        <pc:chgData name="shad0w walker" userId="ef3e09a72fbd8c99" providerId="LiveId" clId="{E23B7891-4C38-1E4B-9FAD-132A675B2774}" dt="2019-03-09T08:29:18.712" v="372" actId="14100"/>
        <pc:sldMkLst>
          <pc:docMk/>
          <pc:sldMk cId="3095258220" sldId="271"/>
        </pc:sldMkLst>
        <pc:graphicFrameChg chg="modGraphic">
          <ac:chgData name="shad0w walker" userId="ef3e09a72fbd8c99" providerId="LiveId" clId="{E23B7891-4C38-1E4B-9FAD-132A675B2774}" dt="2019-03-09T08:21:06.834" v="351" actId="207"/>
          <ac:graphicFrameMkLst>
            <pc:docMk/>
            <pc:sldMk cId="3095258220" sldId="271"/>
            <ac:graphicFrameMk id="5" creationId="{89C3BA7C-A76C-C04B-858D-08CA37E5D108}"/>
          </ac:graphicFrameMkLst>
        </pc:graphicFrameChg>
        <pc:picChg chg="add mod">
          <ac:chgData name="shad0w walker" userId="ef3e09a72fbd8c99" providerId="LiveId" clId="{E23B7891-4C38-1E4B-9FAD-132A675B2774}" dt="2019-03-09T08:29:18.712" v="372" actId="14100"/>
          <ac:picMkLst>
            <pc:docMk/>
            <pc:sldMk cId="3095258220" sldId="271"/>
            <ac:picMk id="3" creationId="{8D8E6C35-12ED-9244-80A3-793D7932D115}"/>
          </ac:picMkLst>
        </pc:picChg>
      </pc:sldChg>
      <pc:sldChg chg="addSp modSp add">
        <pc:chgData name="shad0w walker" userId="ef3e09a72fbd8c99" providerId="LiveId" clId="{E23B7891-4C38-1E4B-9FAD-132A675B2774}" dt="2019-03-09T08:29:23.563" v="373" actId="14100"/>
        <pc:sldMkLst>
          <pc:docMk/>
          <pc:sldMk cId="3182918352" sldId="272"/>
        </pc:sldMkLst>
        <pc:graphicFrameChg chg="modGraphic">
          <ac:chgData name="shad0w walker" userId="ef3e09a72fbd8c99" providerId="LiveId" clId="{E23B7891-4C38-1E4B-9FAD-132A675B2774}" dt="2019-03-09T08:22:09.411" v="354" actId="207"/>
          <ac:graphicFrameMkLst>
            <pc:docMk/>
            <pc:sldMk cId="3182918352" sldId="272"/>
            <ac:graphicFrameMk id="3" creationId="{60EDF495-8871-304C-8B75-88FF84E750BF}"/>
          </ac:graphicFrameMkLst>
        </pc:graphicFrameChg>
        <pc:picChg chg="add mod">
          <ac:chgData name="shad0w walker" userId="ef3e09a72fbd8c99" providerId="LiveId" clId="{E23B7891-4C38-1E4B-9FAD-132A675B2774}" dt="2019-03-09T08:29:23.563" v="373" actId="14100"/>
          <ac:picMkLst>
            <pc:docMk/>
            <pc:sldMk cId="3182918352" sldId="272"/>
            <ac:picMk id="4" creationId="{80558699-7A73-C349-A81B-ADF370737FE5}"/>
          </ac:picMkLst>
        </pc:picChg>
      </pc:sldChg>
      <pc:sldChg chg="add">
        <pc:chgData name="shad0w walker" userId="ef3e09a72fbd8c99" providerId="LiveId" clId="{E23B7891-4C38-1E4B-9FAD-132A675B2774}" dt="2019-03-09T08:11:22.766" v="21"/>
        <pc:sldMkLst>
          <pc:docMk/>
          <pc:sldMk cId="1106856109" sldId="273"/>
        </pc:sldMkLst>
      </pc:sldChg>
      <pc:sldChg chg="add">
        <pc:chgData name="shad0w walker" userId="ef3e09a72fbd8c99" providerId="LiveId" clId="{E23B7891-4C38-1E4B-9FAD-132A675B2774}" dt="2019-03-09T08:11:22.766" v="21"/>
        <pc:sldMkLst>
          <pc:docMk/>
          <pc:sldMk cId="684186982" sldId="274"/>
        </pc:sldMkLst>
      </pc:sldChg>
      <pc:sldChg chg="add">
        <pc:chgData name="shad0w walker" userId="ef3e09a72fbd8c99" providerId="LiveId" clId="{E23B7891-4C38-1E4B-9FAD-132A675B2774}" dt="2019-03-09T08:11:22.766" v="21"/>
        <pc:sldMkLst>
          <pc:docMk/>
          <pc:sldMk cId="3208010556" sldId="275"/>
        </pc:sldMkLst>
      </pc:sldChg>
      <pc:sldChg chg="add">
        <pc:chgData name="shad0w walker" userId="ef3e09a72fbd8c99" providerId="LiveId" clId="{E23B7891-4C38-1E4B-9FAD-132A675B2774}" dt="2019-03-09T08:11:22.766" v="21"/>
        <pc:sldMkLst>
          <pc:docMk/>
          <pc:sldMk cId="1708763052" sldId="276"/>
        </pc:sldMkLst>
      </pc:sldChg>
      <pc:sldChg chg="modSp add">
        <pc:chgData name="shad0w walker" userId="ef3e09a72fbd8c99" providerId="LiveId" clId="{E23B7891-4C38-1E4B-9FAD-132A675B2774}" dt="2019-03-09T08:30:51.353" v="377" actId="14100"/>
        <pc:sldMkLst>
          <pc:docMk/>
          <pc:sldMk cId="3212657218" sldId="277"/>
        </pc:sldMkLst>
        <pc:spChg chg="mod">
          <ac:chgData name="shad0w walker" userId="ef3e09a72fbd8c99" providerId="LiveId" clId="{E23B7891-4C38-1E4B-9FAD-132A675B2774}" dt="2019-03-09T08:30:51.353" v="377" actId="14100"/>
          <ac:spMkLst>
            <pc:docMk/>
            <pc:sldMk cId="3212657218" sldId="277"/>
            <ac:spMk id="2" creationId="{9A6E47D8-C31F-D44C-8075-A7E4530C2735}"/>
          </ac:spMkLst>
        </pc:spChg>
      </pc:sldChg>
      <pc:sldChg chg="addSp delSp modSp add modTransition">
        <pc:chgData name="shad0w walker" userId="ef3e09a72fbd8c99" providerId="LiveId" clId="{E23B7891-4C38-1E4B-9FAD-132A675B2774}" dt="2019-03-09T08:19:05.512" v="341"/>
        <pc:sldMkLst>
          <pc:docMk/>
          <pc:sldMk cId="3121896213" sldId="278"/>
        </pc:sldMkLst>
        <pc:spChg chg="del">
          <ac:chgData name="shad0w walker" userId="ef3e09a72fbd8c99" providerId="LiveId" clId="{E23B7891-4C38-1E4B-9FAD-132A675B2774}" dt="2019-03-09T08:14:09.006" v="23"/>
          <ac:spMkLst>
            <pc:docMk/>
            <pc:sldMk cId="3121896213" sldId="278"/>
            <ac:spMk id="2" creationId="{DA9C1DFA-9763-8245-BF90-8E776DBCC8FC}"/>
          </ac:spMkLst>
        </pc:spChg>
        <pc:spChg chg="add mod">
          <ac:chgData name="shad0w walker" userId="ef3e09a72fbd8c99" providerId="LiveId" clId="{E23B7891-4C38-1E4B-9FAD-132A675B2774}" dt="2019-03-09T08:14:34.011" v="50" actId="20577"/>
          <ac:spMkLst>
            <pc:docMk/>
            <pc:sldMk cId="3121896213" sldId="278"/>
            <ac:spMk id="3" creationId="{BC4CBE0F-E8BE-894D-8E77-D22B7264F209}"/>
          </ac:spMkLst>
        </pc:spChg>
        <pc:spChg chg="add mod">
          <ac:chgData name="shad0w walker" userId="ef3e09a72fbd8c99" providerId="LiveId" clId="{E23B7891-4C38-1E4B-9FAD-132A675B2774}" dt="2019-03-09T08:18:51.041" v="340" actId="20577"/>
          <ac:spMkLst>
            <pc:docMk/>
            <pc:sldMk cId="3121896213" sldId="278"/>
            <ac:spMk id="4" creationId="{F8544F41-DF70-354A-B952-393DC2EF8C65}"/>
          </ac:spMkLst>
        </pc:spChg>
      </pc:sldChg>
      <pc:sldChg chg="addSp delSp modSp add">
        <pc:chgData name="shad0w walker" userId="ef3e09a72fbd8c99" providerId="LiveId" clId="{E23B7891-4C38-1E4B-9FAD-132A675B2774}" dt="2019-03-09T08:32:00.451" v="411" actId="20577"/>
        <pc:sldMkLst>
          <pc:docMk/>
          <pc:sldMk cId="3225952322" sldId="279"/>
        </pc:sldMkLst>
        <pc:spChg chg="del">
          <ac:chgData name="shad0w walker" userId="ef3e09a72fbd8c99" providerId="LiveId" clId="{E23B7891-4C38-1E4B-9FAD-132A675B2774}" dt="2019-03-09T08:31:40.421" v="380"/>
          <ac:spMkLst>
            <pc:docMk/>
            <pc:sldMk cId="3225952322" sldId="279"/>
            <ac:spMk id="2" creationId="{ABAB77AC-342A-A04D-A073-7EF49BCF36DD}"/>
          </ac:spMkLst>
        </pc:spChg>
        <pc:spChg chg="del">
          <ac:chgData name="shad0w walker" userId="ef3e09a72fbd8c99" providerId="LiveId" clId="{E23B7891-4C38-1E4B-9FAD-132A675B2774}" dt="2019-03-09T08:31:40.421" v="380"/>
          <ac:spMkLst>
            <pc:docMk/>
            <pc:sldMk cId="3225952322" sldId="279"/>
            <ac:spMk id="3" creationId="{37DA67C0-746F-FF43-90A4-616565A0E556}"/>
          </ac:spMkLst>
        </pc:spChg>
        <pc:spChg chg="add mod">
          <ac:chgData name="shad0w walker" userId="ef3e09a72fbd8c99" providerId="LiveId" clId="{E23B7891-4C38-1E4B-9FAD-132A675B2774}" dt="2019-03-09T08:32:00.451" v="411" actId="20577"/>
          <ac:spMkLst>
            <pc:docMk/>
            <pc:sldMk cId="3225952322" sldId="279"/>
            <ac:spMk id="4" creationId="{85B0BF47-5070-E745-BDA9-8D52273A57A7}"/>
          </ac:spMkLst>
        </pc:spChg>
        <pc:spChg chg="add mod">
          <ac:chgData name="shad0w walker" userId="ef3e09a72fbd8c99" providerId="LiveId" clId="{E23B7891-4C38-1E4B-9FAD-132A675B2774}" dt="2019-03-09T08:31:50.208" v="382" actId="20577"/>
          <ac:spMkLst>
            <pc:docMk/>
            <pc:sldMk cId="3225952322" sldId="279"/>
            <ac:spMk id="5" creationId="{5327D136-E690-A642-A99B-4A3F497A8EEC}"/>
          </ac:spMkLst>
        </pc:spChg>
      </pc:sldChg>
      <pc:sldChg chg="addSp delSp modSp add">
        <pc:chgData name="shad0w walker" userId="ef3e09a72fbd8c99" providerId="LiveId" clId="{E23B7891-4C38-1E4B-9FAD-132A675B2774}" dt="2019-03-09T08:32:08.361" v="413"/>
        <pc:sldMkLst>
          <pc:docMk/>
          <pc:sldMk cId="1148815871" sldId="280"/>
        </pc:sldMkLst>
        <pc:spChg chg="del">
          <ac:chgData name="shad0w walker" userId="ef3e09a72fbd8c99" providerId="LiveId" clId="{E23B7891-4C38-1E4B-9FAD-132A675B2774}" dt="2019-03-09T08:32:08.361" v="413"/>
          <ac:spMkLst>
            <pc:docMk/>
            <pc:sldMk cId="1148815871" sldId="280"/>
            <ac:spMk id="2" creationId="{A8CAE572-66BB-7047-962E-6C067CB5FDCE}"/>
          </ac:spMkLst>
        </pc:spChg>
        <pc:spChg chg="del">
          <ac:chgData name="shad0w walker" userId="ef3e09a72fbd8c99" providerId="LiveId" clId="{E23B7891-4C38-1E4B-9FAD-132A675B2774}" dt="2019-03-09T08:32:08.361" v="413"/>
          <ac:spMkLst>
            <pc:docMk/>
            <pc:sldMk cId="1148815871" sldId="280"/>
            <ac:spMk id="3" creationId="{DFF2D577-4915-0241-BB29-C05F0003F666}"/>
          </ac:spMkLst>
        </pc:spChg>
        <pc:spChg chg="add mod">
          <ac:chgData name="shad0w walker" userId="ef3e09a72fbd8c99" providerId="LiveId" clId="{E23B7891-4C38-1E4B-9FAD-132A675B2774}" dt="2019-03-09T08:32:08.361" v="413"/>
          <ac:spMkLst>
            <pc:docMk/>
            <pc:sldMk cId="1148815871" sldId="280"/>
            <ac:spMk id="4" creationId="{5652A243-5C7F-834D-A441-ECAF01D8F35C}"/>
          </ac:spMkLst>
        </pc:spChg>
        <pc:spChg chg="add mod">
          <ac:chgData name="shad0w walker" userId="ef3e09a72fbd8c99" providerId="LiveId" clId="{E23B7891-4C38-1E4B-9FAD-132A675B2774}" dt="2019-03-09T08:32:08.361" v="413"/>
          <ac:spMkLst>
            <pc:docMk/>
            <pc:sldMk cId="1148815871" sldId="280"/>
            <ac:spMk id="5" creationId="{E9CB96C4-78D4-2544-AE22-9DC60DA8041E}"/>
          </ac:spMkLst>
        </pc:spChg>
      </pc:sldChg>
      <pc:sldMasterChg chg="modSldLayout">
        <pc:chgData name="shad0w walker" userId="ef3e09a72fbd8c99" providerId="LiveId" clId="{E23B7891-4C38-1E4B-9FAD-132A675B2774}" dt="2019-03-09T08:31:02.942" v="378" actId="122"/>
        <pc:sldMasterMkLst>
          <pc:docMk/>
          <pc:sldMasterMk cId="18364349" sldId="2147483651"/>
        </pc:sldMasterMkLst>
        <pc:sldLayoutChg chg="modSp">
          <pc:chgData name="shad0w walker" userId="ef3e09a72fbd8c99" providerId="LiveId" clId="{E23B7891-4C38-1E4B-9FAD-132A675B2774}" dt="2019-03-09T08:31:02.942" v="378" actId="122"/>
          <pc:sldLayoutMkLst>
            <pc:docMk/>
            <pc:sldMasterMk cId="18364349" sldId="2147483651"/>
            <pc:sldLayoutMk cId="1925681291" sldId="2147483660"/>
          </pc:sldLayoutMkLst>
          <pc:spChg chg="mod">
            <ac:chgData name="shad0w walker" userId="ef3e09a72fbd8c99" providerId="LiveId" clId="{E23B7891-4C38-1E4B-9FAD-132A675B2774}" dt="2019-03-09T08:27:37.039" v="358" actId="14100"/>
            <ac:spMkLst>
              <pc:docMk/>
              <pc:sldMasterMk cId="18364349" sldId="2147483651"/>
              <pc:sldLayoutMk cId="1925681291" sldId="2147483660"/>
              <ac:spMk id="3" creationId="{00000000-0000-0000-0000-000000000000}"/>
            </ac:spMkLst>
          </pc:spChg>
          <pc:spChg chg="mod">
            <ac:chgData name="shad0w walker" userId="ef3e09a72fbd8c99" providerId="LiveId" clId="{E23B7891-4C38-1E4B-9FAD-132A675B2774}" dt="2019-03-09T08:31:02.942" v="378" actId="122"/>
            <ac:spMkLst>
              <pc:docMk/>
              <pc:sldMasterMk cId="18364349" sldId="2147483651"/>
              <pc:sldLayoutMk cId="1925681291" sldId="2147483660"/>
              <ac:spMk id="4" creationId="{00000000-0000-0000-0000-000000000000}"/>
            </ac:spMkLst>
          </pc:spChg>
          <pc:spChg chg="mod">
            <ac:chgData name="shad0w walker" userId="ef3e09a72fbd8c99" providerId="LiveId" clId="{E23B7891-4C38-1E4B-9FAD-132A675B2774}" dt="2019-03-09T08:27:45.764" v="359" actId="14100"/>
            <ac:spMkLst>
              <pc:docMk/>
              <pc:sldMasterMk cId="18364349" sldId="2147483651"/>
              <pc:sldLayoutMk cId="1925681291" sldId="2147483660"/>
              <ac:spMk id="5" creationId="{00000000-0000-0000-0000-000000000000}"/>
            </ac:spMkLst>
          </pc:spChg>
          <pc:spChg chg="mod">
            <ac:chgData name="shad0w walker" userId="ef3e09a72fbd8c99" providerId="LiveId" clId="{E23B7891-4C38-1E4B-9FAD-132A675B2774}" dt="2019-03-09T08:27:33.984" v="356" actId="14100"/>
            <ac:spMkLst>
              <pc:docMk/>
              <pc:sldMasterMk cId="18364349" sldId="2147483651"/>
              <pc:sldLayoutMk cId="1925681291" sldId="2147483660"/>
              <ac:spMk id="9" creationId="{00000000-0000-0000-0000-000000000000}"/>
            </ac:spMkLst>
          </pc:spChg>
        </pc:sldLayoutChg>
      </pc:sldMasterChg>
    </pc:docChg>
  </pc:docChgLst>
  <pc:docChgLst>
    <pc:chgData name="shad0w walker" userId="ef3e09a72fbd8c99" providerId="LiveId" clId="{B34EDA1D-E9DE-EB42-9010-A4B8D909923D}"/>
    <pc:docChg chg="undo addSld delSld modSld">
      <pc:chgData name="shad0w walker" userId="ef3e09a72fbd8c99" providerId="LiveId" clId="{B34EDA1D-E9DE-EB42-9010-A4B8D909923D}" dt="2019-03-09T08:00:49.282" v="35" actId="2696"/>
      <pc:docMkLst>
        <pc:docMk/>
      </pc:docMkLst>
      <pc:sldChg chg="modSp">
        <pc:chgData name="shad0w walker" userId="ef3e09a72fbd8c99" providerId="LiveId" clId="{B34EDA1D-E9DE-EB42-9010-A4B8D909923D}" dt="2019-03-09T07:59:59.158" v="30" actId="20577"/>
        <pc:sldMkLst>
          <pc:docMk/>
          <pc:sldMk cId="1260955960" sldId="257"/>
        </pc:sldMkLst>
        <pc:spChg chg="mod">
          <ac:chgData name="shad0w walker" userId="ef3e09a72fbd8c99" providerId="LiveId" clId="{B34EDA1D-E9DE-EB42-9010-A4B8D909923D}" dt="2019-03-09T07:59:51.498" v="25" actId="20577"/>
          <ac:spMkLst>
            <pc:docMk/>
            <pc:sldMk cId="1260955960" sldId="257"/>
            <ac:spMk id="2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6.345" v="26" actId="20577"/>
          <ac:spMkLst>
            <pc:docMk/>
            <pc:sldMk cId="1260955960" sldId="257"/>
            <ac:spMk id="3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7.495" v="27" actId="20577"/>
          <ac:spMkLst>
            <pc:docMk/>
            <pc:sldMk cId="1260955960" sldId="257"/>
            <ac:spMk id="4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9.158" v="30" actId="20577"/>
          <ac:spMkLst>
            <pc:docMk/>
            <pc:sldMk cId="1260955960" sldId="257"/>
            <ac:spMk id="5" creationId="{00000000-0000-0000-0000-000000000000}"/>
          </ac:spMkLst>
        </pc:spChg>
      </pc:sldChg>
      <pc:sldChg chg="del">
        <pc:chgData name="shad0w walker" userId="ef3e09a72fbd8c99" providerId="LiveId" clId="{B34EDA1D-E9DE-EB42-9010-A4B8D909923D}" dt="2019-03-09T08:00:49.282" v="35" actId="2696"/>
        <pc:sldMkLst>
          <pc:docMk/>
          <pc:sldMk cId="2021177579" sldId="263"/>
        </pc:sldMkLst>
      </pc:sldChg>
      <pc:sldChg chg="del">
        <pc:chgData name="shad0w walker" userId="ef3e09a72fbd8c99" providerId="LiveId" clId="{B34EDA1D-E9DE-EB42-9010-A4B8D909923D}" dt="2019-03-09T08:00:28.079" v="34" actId="2696"/>
        <pc:sldMkLst>
          <pc:docMk/>
          <pc:sldMk cId="1442637925" sldId="264"/>
        </pc:sldMkLst>
      </pc:sldChg>
      <pc:sldChg chg="del">
        <pc:chgData name="shad0w walker" userId="ef3e09a72fbd8c99" providerId="LiveId" clId="{B34EDA1D-E9DE-EB42-9010-A4B8D909923D}" dt="2019-03-09T08:00:22.607" v="33" actId="2696"/>
        <pc:sldMkLst>
          <pc:docMk/>
          <pc:sldMk cId="2042171860" sldId="265"/>
        </pc:sldMkLst>
      </pc:sldChg>
      <pc:sldChg chg="add del">
        <pc:chgData name="shad0w walker" userId="ef3e09a72fbd8c99" providerId="LiveId" clId="{B34EDA1D-E9DE-EB42-9010-A4B8D909923D}" dt="2019-03-09T08:00:15.418" v="32" actId="2696"/>
        <pc:sldMkLst>
          <pc:docMk/>
          <pc:sldMk cId="660666594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2019/3/10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2019/3/10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13D280-D178-EB49-B10F-702F0D6C73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971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97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 dirty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5CE465-A3C9-C148-A043-A84AB68D93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8856265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33907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235B0C-A8F8-FF47-B741-1DE9B9CCF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1495942" y="1498595"/>
            <a:ext cx="5868367" cy="287117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2873829" y="1"/>
            <a:ext cx="9318171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9383" y="474562"/>
            <a:ext cx="2244436" cy="50241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3348842" y="474562"/>
            <a:ext cx="8274069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69B52F-9D03-B04E-B38F-EA9E48952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8366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271431" y="947794"/>
            <a:ext cx="5868367" cy="397277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221883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476525" y="474562"/>
            <a:ext cx="3146386" cy="58799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3383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  <p:sldLayoutId id="2147483668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NOIP2019</a:t>
            </a:r>
            <a:r>
              <a:rPr kumimoji="1" lang="zh-CN" altLang="en-US" dirty="0"/>
              <a:t> 普及组训练营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2994C25-2411-EA40-97A3-9209A2B11F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结构体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A1521-E45F-FA41-9692-36C45595E6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结构体是一种记录多个数据的数据类型，定义结构体有多种方法，为了方便，可以参考下面这种写法，这种写法下，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即为这个结构体类型的名称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F3C634F-B7E5-3A41-BA24-0FF424D11D97}"/>
              </a:ext>
            </a:extLst>
          </p:cNvPr>
          <p:cNvSpPr txBox="1"/>
          <p:nvPr/>
        </p:nvSpPr>
        <p:spPr>
          <a:xfrm>
            <a:off x="4359961" y="2471853"/>
            <a:ext cx="1968809" cy="34163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struct</a:t>
            </a:r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node{</a:t>
            </a:r>
          </a:p>
          <a:p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   </a:t>
            </a:r>
            <a:r>
              <a:rPr kumimoji="1" lang="en-US" altLang="zh-Hans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int</a:t>
            </a:r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a,</a:t>
            </a:r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b;</a:t>
            </a:r>
          </a:p>
          <a:p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 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double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c;</a:t>
            </a:r>
            <a:endParaRPr kumimoji="1" lang="en-US" altLang="zh-Han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}x;</a:t>
            </a:r>
          </a:p>
          <a:p>
            <a:endParaRPr kumimoji="1" lang="en-US" altLang="zh-Hans" sz="240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node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y;</a:t>
            </a:r>
          </a:p>
          <a:p>
            <a:endParaRPr kumimoji="1" lang="en-US" altLang="zh-Hans" sz="240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kumimoji="1" lang="en-US" altLang="zh-Hans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x.a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=1;</a:t>
            </a:r>
          </a:p>
          <a:p>
            <a:r>
              <a:rPr kumimoji="1" lang="en-US" altLang="zh-Hans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y.c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=0.1;</a:t>
            </a:r>
            <a:endParaRPr kumimoji="1" lang="en-US" altLang="zh-Han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1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F4A27A7-EF54-A148-B608-7E36BED4E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文件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AF6F61-F9FA-1544-88D8-3BA043FE5A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在一般情况下，我们都会从控制台（黑色程序运行框）中进行输入</a:t>
            </a:r>
            <a:r>
              <a:rPr kumimoji="1" lang="en-US" altLang="zh-CN" dirty="0"/>
              <a:t>s</a:t>
            </a:r>
            <a:r>
              <a:rPr kumimoji="1" lang="en-US" altLang="zh-Hans" dirty="0"/>
              <a:t>tdin</a:t>
            </a:r>
            <a:r>
              <a:rPr kumimoji="1" lang="zh-CN" altLang="en-US" dirty="0"/>
              <a:t>和输出</a:t>
            </a:r>
            <a:r>
              <a:rPr kumimoji="1" lang="en-US" altLang="zh-CN" dirty="0" err="1"/>
              <a:t>s</a:t>
            </a:r>
            <a:r>
              <a:rPr kumimoji="1" lang="en-US" altLang="zh-Hans" dirty="0" err="1"/>
              <a:t>tdout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通过文件重定向可以从文件进行输入和输出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从</a:t>
            </a:r>
            <a:r>
              <a:rPr kumimoji="1" lang="en-US" altLang="zh-CN" dirty="0" err="1"/>
              <a:t>x</a:t>
            </a:r>
            <a:r>
              <a:rPr kumimoji="1" lang="en-US" altLang="zh-Hans" dirty="0" err="1"/>
              <a:t>xx.in</a:t>
            </a:r>
            <a:r>
              <a:rPr kumimoji="1" lang="zh-CN" altLang="en-US" dirty="0"/>
              <a:t>文件中读入：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freo</a:t>
            </a:r>
            <a:r>
              <a:rPr kumimoji="1" lang="en-US" altLang="zh-Hans" dirty="0" err="1"/>
              <a:t>pen</a:t>
            </a:r>
            <a:r>
              <a:rPr kumimoji="1" lang="en-US" altLang="zh-Hans" dirty="0"/>
              <a:t>("</a:t>
            </a:r>
            <a:r>
              <a:rPr kumimoji="1" lang="en-US" altLang="zh-Hans" dirty="0" err="1"/>
              <a:t>xxx.in</a:t>
            </a:r>
            <a:r>
              <a:rPr kumimoji="1" lang="en-US" altLang="zh-Hans" dirty="0"/>
              <a:t>",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"r",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stdin);</a:t>
            </a:r>
          </a:p>
          <a:p>
            <a:r>
              <a:rPr kumimoji="1" lang="zh-CN" altLang="en-US" dirty="0"/>
              <a:t>向</a:t>
            </a:r>
            <a:r>
              <a:rPr kumimoji="1" lang="en-US" altLang="zh-CN" dirty="0" err="1"/>
              <a:t>x</a:t>
            </a:r>
            <a:r>
              <a:rPr kumimoji="1" lang="en-US" altLang="zh-Hans" dirty="0" err="1"/>
              <a:t>xx.out</a:t>
            </a:r>
            <a:r>
              <a:rPr kumimoji="1" lang="zh-CN" altLang="en-US" dirty="0"/>
              <a:t>文件输出：</a:t>
            </a:r>
            <a:endParaRPr kumimoji="1" lang="en-US" altLang="zh-Hans" dirty="0"/>
          </a:p>
          <a:p>
            <a:pPr marL="0" indent="0">
              <a:buNone/>
            </a:pPr>
            <a:r>
              <a:rPr kumimoji="1" lang="en-US" altLang="zh-Hans" dirty="0"/>
              <a:t>	</a:t>
            </a:r>
            <a:r>
              <a:rPr kumimoji="1" lang="en-US" altLang="zh-Hans" dirty="0" err="1"/>
              <a:t>freopen</a:t>
            </a:r>
            <a:r>
              <a:rPr kumimoji="1" lang="en-US" altLang="zh-Hans" dirty="0"/>
              <a:t>("</a:t>
            </a:r>
            <a:r>
              <a:rPr kumimoji="1" lang="en-US" altLang="zh-Hans" dirty="0" err="1"/>
              <a:t>xxx.out</a:t>
            </a:r>
            <a:r>
              <a:rPr kumimoji="1" lang="en-US" altLang="zh-Hans" dirty="0"/>
              <a:t>",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"w",</a:t>
            </a:r>
            <a:r>
              <a:rPr kumimoji="1" lang="zh-Hans" altLang="en-US" dirty="0"/>
              <a:t> </a:t>
            </a:r>
            <a:r>
              <a:rPr kumimoji="1" lang="en-US" altLang="zh-Hans" dirty="0" err="1"/>
              <a:t>stdout</a:t>
            </a:r>
            <a:r>
              <a:rPr kumimoji="1" lang="en-US" altLang="zh-Hans" dirty="0"/>
              <a:t>);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01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DC68BC-6805-9B4C-BFB7-E04BC1FCC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读入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06BC5-7466-8348-9768-F34C50ABD3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读入：</a:t>
            </a:r>
            <a:endParaRPr kumimoji="1" lang="en-US" altLang="zh-CN" dirty="0"/>
          </a:p>
          <a:p>
            <a:pPr lvl="1"/>
            <a:r>
              <a:rPr kumimoji="1" lang="en-US" altLang="zh-Hans" dirty="0" err="1"/>
              <a:t>scanf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cin</a:t>
            </a:r>
            <a:endParaRPr kumimoji="1" lang="en-US" altLang="zh-Hans" dirty="0"/>
          </a:p>
          <a:p>
            <a:pPr lvl="1"/>
            <a:r>
              <a:rPr kumimoji="1" lang="en-US" altLang="zh-Hans" dirty="0" err="1"/>
              <a:t>getchar</a:t>
            </a:r>
            <a:r>
              <a:rPr kumimoji="1" lang="en-US" altLang="zh-Hans" dirty="0"/>
              <a:t>——</a:t>
            </a:r>
            <a:r>
              <a:rPr kumimoji="1" lang="zh-CN" altLang="en-US" dirty="0"/>
              <a:t>读入单个字符（</a:t>
            </a:r>
            <a:r>
              <a:rPr kumimoji="1" lang="zh-CN" altLang="en-US" dirty="0">
                <a:solidFill>
                  <a:srgbClr val="FF0000"/>
                </a:solidFill>
              </a:rPr>
              <a:t>包括回车</a:t>
            </a:r>
            <a:r>
              <a:rPr kumimoji="1" lang="zh-CN" altLang="en-US" dirty="0"/>
              <a:t>）</a:t>
            </a:r>
            <a:endParaRPr kumimoji="1" lang="en-US" altLang="zh-Hans" dirty="0"/>
          </a:p>
          <a:p>
            <a:pPr lvl="1"/>
            <a:r>
              <a:rPr kumimoji="1" lang="en-US" altLang="zh-Hans" dirty="0"/>
              <a:t>gets——</a:t>
            </a:r>
            <a:r>
              <a:rPr kumimoji="1" lang="zh-CN" altLang="en-US" dirty="0"/>
              <a:t>读入一行</a:t>
            </a:r>
            <a:endParaRPr kumimoji="1" lang="en-US" altLang="zh-Hans" dirty="0"/>
          </a:p>
          <a:p>
            <a:pPr lvl="1"/>
            <a:endParaRPr kumimoji="1" lang="en-US" altLang="zh-Hans" dirty="0"/>
          </a:p>
          <a:p>
            <a:r>
              <a:rPr kumimoji="1" lang="zh-CN" altLang="en-US" dirty="0"/>
              <a:t>输出：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printf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cout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putchar</a:t>
            </a:r>
            <a:r>
              <a:rPr kumimoji="1" lang="en-US" altLang="zh-Hans" dirty="0"/>
              <a:t>——</a:t>
            </a:r>
            <a:r>
              <a:rPr kumimoji="1" lang="zh-CN" altLang="en-US" dirty="0"/>
              <a:t>输出单个字符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puts</a:t>
            </a:r>
            <a:r>
              <a:rPr kumimoji="1" lang="en-US" altLang="zh-Hans" dirty="0"/>
              <a:t>——</a:t>
            </a:r>
            <a:r>
              <a:rPr kumimoji="1" lang="zh-CN" altLang="en-US" dirty="0"/>
              <a:t>输出一行</a:t>
            </a:r>
            <a:endParaRPr kumimoji="1" lang="en-US" altLang="zh-Hans" dirty="0"/>
          </a:p>
        </p:txBody>
      </p:sp>
    </p:spTree>
    <p:extLst>
      <p:ext uri="{BB962C8B-B14F-4D97-AF65-F5344CB8AC3E}">
        <p14:creationId xmlns:p14="http://schemas.microsoft.com/office/powerpoint/2010/main" val="170876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A6E47D8-C31F-D44C-8075-A7E4530C2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257" y="474562"/>
            <a:ext cx="2232561" cy="5024195"/>
          </a:xfrm>
        </p:spPr>
        <p:txBody>
          <a:bodyPr/>
          <a:lstStyle/>
          <a:p>
            <a:r>
              <a:rPr kumimoji="1" lang="zh-CN" altLang="en-US" dirty="0"/>
              <a:t>字符串读入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04AAFD-037C-9E4D-A5FC-07D03BCE60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字符串读入有多种方法，特别需要注意读入的是单个字符还是一个字符串</a:t>
            </a:r>
            <a:endParaRPr kumimoji="1" lang="en-US" altLang="zh-CN" dirty="0"/>
          </a:p>
          <a:p>
            <a:r>
              <a:rPr kumimoji="1" lang="zh-CN" altLang="en-US" dirty="0"/>
              <a:t>在读入时，确保不会读入空格或者回车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2BA487-DC41-F045-A27C-72FB805B8A5A}"/>
              </a:ext>
            </a:extLst>
          </p:cNvPr>
          <p:cNvSpPr txBox="1"/>
          <p:nvPr/>
        </p:nvSpPr>
        <p:spPr>
          <a:xfrm>
            <a:off x="4162253" y="2928153"/>
            <a:ext cx="7829158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en-US" altLang="zh-Hans" sz="2400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1" lang="zh-Han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Han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kumimoji="1" lang="en-US" altLang="zh-Hans" sz="24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zh-Han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cs typeface="Consolas" panose="020B0609020204030204" pitchFamily="49" charset="0"/>
              </a:rPr>
              <a:t>s[105];//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声明单个字符以及一个字符串</a:t>
            </a:r>
            <a:endParaRPr kumimoji="1" lang="en-US" altLang="zh-Han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Han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Han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kumimoji="1" lang="en-US" altLang="zh-Han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Han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kumimoji="1" lang="en-US" altLang="zh-Hans" sz="2400" dirty="0">
                <a:latin typeface="Consolas" panose="020B0609020204030204" pitchFamily="49" charset="0"/>
                <a:cs typeface="Consolas" panose="020B0609020204030204" pitchFamily="49" charset="0"/>
              </a:rPr>
              <a:t>);//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读入单个字符，包括空格和回车</a:t>
            </a:r>
            <a:endParaRPr kumimoji="1" lang="en-US" altLang="zh-Han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Han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kumimoji="1" lang="en-US" altLang="zh-Hans" sz="2400" dirty="0">
                <a:latin typeface="Consolas" panose="020B0609020204030204" pitchFamily="49" charset="0"/>
                <a:cs typeface="Consolas" panose="020B0609020204030204" pitchFamily="49" charset="0"/>
              </a:rPr>
              <a:t>("%c",&amp;</a:t>
            </a:r>
            <a:r>
              <a:rPr kumimoji="1" lang="en-US" altLang="zh-Han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</a:t>
            </a:r>
            <a:r>
              <a:rPr kumimoji="1" lang="en-US" altLang="zh-Hans" sz="2400" dirty="0">
                <a:latin typeface="Consolas" panose="020B0609020204030204" pitchFamily="49" charset="0"/>
                <a:cs typeface="Consolas" panose="020B0609020204030204" pitchFamily="49" charset="0"/>
              </a:rPr>
              <a:t>);//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读入单个字符，包括空格和回车</a:t>
            </a:r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Han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canf</a:t>
            </a:r>
            <a:r>
              <a:rPr kumimoji="1" lang="en-US" altLang="zh-Hans" sz="2400" dirty="0"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kumimoji="1" lang="en-US" altLang="zh-Han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s",s</a:t>
            </a:r>
            <a:r>
              <a:rPr kumimoji="1" lang="en-US" altLang="zh-Hans" sz="2400" dirty="0">
                <a:latin typeface="Consolas" panose="020B0609020204030204" pitchFamily="49" charset="0"/>
                <a:cs typeface="Consolas" panose="020B0609020204030204" pitchFamily="49" charset="0"/>
              </a:rPr>
              <a:t>);//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读入一个字符串，不包括空格和回车</a:t>
            </a:r>
            <a:endParaRPr kumimoji="1" lang="en-US" altLang="zh-Han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Hans" sz="2400" dirty="0">
                <a:latin typeface="Consolas" panose="020B0609020204030204" pitchFamily="49" charset="0"/>
                <a:cs typeface="Consolas" panose="020B0609020204030204" pitchFamily="49" charset="0"/>
              </a:rPr>
              <a:t>gets(s);//</a:t>
            </a:r>
            <a:r>
              <a:rPr kumimoji="1"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读入一行，直到回车结束</a:t>
            </a:r>
            <a:endParaRPr kumimoji="1" lang="en-US" altLang="zh-Han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6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B0BF47-5070-E745-BDA9-8D52273A57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数学知识回顾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27D136-E690-A642-A99B-4A3F497A8E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95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2A243-5C7F-834D-A441-ECAF01D8F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CB96C4-78D4-2544-AE22-9DC60DA804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81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27936E-6F6E-EF44-9F81-61F230EE6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5712F-6ECF-8B44-93BA-7C0A90F08F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y=2x+1</a:t>
            </a:r>
          </a:p>
          <a:p>
            <a:r>
              <a:rPr kumimoji="1" lang="en-US" altLang="zh-CN" dirty="0"/>
              <a:t>f(x)=2x+1</a:t>
            </a:r>
          </a:p>
          <a:p>
            <a:r>
              <a:rPr kumimoji="1" lang="zh-CN" altLang="en-US" dirty="0"/>
              <a:t>表示一个函数</a:t>
            </a:r>
            <a:r>
              <a:rPr kumimoji="1" lang="en-US" altLang="zh-CN" dirty="0"/>
              <a:t>f</a:t>
            </a:r>
            <a:r>
              <a:rPr kumimoji="1" lang="zh-CN" altLang="en-US" dirty="0"/>
              <a:t>，其中自变量为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，随着</a:t>
            </a:r>
            <a:r>
              <a:rPr kumimoji="1" lang="en-US" altLang="zh-CN" dirty="0"/>
              <a:t>x</a:t>
            </a:r>
            <a:r>
              <a:rPr kumimoji="1" lang="zh-CN" altLang="en-US" dirty="0"/>
              <a:t>取值的不同，函数的值发生变化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)=2x+y+1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0C24F9-A845-0E47-9B69-886FD75BF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23053"/>
              </p:ext>
            </p:extLst>
          </p:nvPr>
        </p:nvGraphicFramePr>
        <p:xfrm>
          <a:off x="5639853" y="1845081"/>
          <a:ext cx="57286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780">
                  <a:extLst>
                    <a:ext uri="{9D8B030D-6E8A-4147-A177-3AD203B41FA5}">
                      <a16:colId xmlns:a16="http://schemas.microsoft.com/office/drawing/2014/main" val="52186323"/>
                    </a:ext>
                  </a:extLst>
                </a:gridCol>
                <a:gridCol w="954780">
                  <a:extLst>
                    <a:ext uri="{9D8B030D-6E8A-4147-A177-3AD203B41FA5}">
                      <a16:colId xmlns:a16="http://schemas.microsoft.com/office/drawing/2014/main" val="1567567086"/>
                    </a:ext>
                  </a:extLst>
                </a:gridCol>
                <a:gridCol w="954780">
                  <a:extLst>
                    <a:ext uri="{9D8B030D-6E8A-4147-A177-3AD203B41FA5}">
                      <a16:colId xmlns:a16="http://schemas.microsoft.com/office/drawing/2014/main" val="1274977928"/>
                    </a:ext>
                  </a:extLst>
                </a:gridCol>
                <a:gridCol w="954780">
                  <a:extLst>
                    <a:ext uri="{9D8B030D-6E8A-4147-A177-3AD203B41FA5}">
                      <a16:colId xmlns:a16="http://schemas.microsoft.com/office/drawing/2014/main" val="3331935876"/>
                    </a:ext>
                  </a:extLst>
                </a:gridCol>
                <a:gridCol w="954780">
                  <a:extLst>
                    <a:ext uri="{9D8B030D-6E8A-4147-A177-3AD203B41FA5}">
                      <a16:colId xmlns:a16="http://schemas.microsoft.com/office/drawing/2014/main" val="607527435"/>
                    </a:ext>
                  </a:extLst>
                </a:gridCol>
                <a:gridCol w="954780">
                  <a:extLst>
                    <a:ext uri="{9D8B030D-6E8A-4147-A177-3AD203B41FA5}">
                      <a16:colId xmlns:a16="http://schemas.microsoft.com/office/drawing/2014/main" val="193620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...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...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8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f(x)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...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...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75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199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E28963-21F1-5146-8423-8494E9AB8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集合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68F36-3494-314A-95C0-D89F993526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集合：一堆东西</a:t>
            </a:r>
            <a:endParaRPr kumimoji="1" lang="en-US" altLang="zh-CN" dirty="0"/>
          </a:p>
          <a:p>
            <a:r>
              <a:rPr kumimoji="1" lang="zh-CN" altLang="en-US" dirty="0"/>
              <a:t>用大括号将这些东西括起来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{1,2,3,4,5,6,7}</a:t>
            </a:r>
          </a:p>
          <a:p>
            <a:pPr lvl="1"/>
            <a:r>
              <a:rPr kumimoji="1" lang="en-US" altLang="zh-CN" dirty="0"/>
              <a:t>{1,3,5,7,9,11,13,......}</a:t>
            </a:r>
          </a:p>
          <a:p>
            <a:r>
              <a:rPr kumimoji="1" lang="zh-CN" altLang="en-US" dirty="0"/>
              <a:t>区间：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闭区间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≤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x</a:t>
            </a:r>
            <a:r>
              <a:rPr kumimoji="1" lang="en-US" altLang="zh-CN" dirty="0"/>
              <a:t> ≤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[a,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b]</a:t>
            </a:r>
          </a:p>
          <a:p>
            <a:pPr lvl="1"/>
            <a:r>
              <a:rPr kumimoji="1" lang="zh-CN" altLang="en-US" dirty="0"/>
              <a:t>开区间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x</a:t>
            </a:r>
            <a:r>
              <a:rPr kumimoji="1" lang="en-US" altLang="zh-CN" dirty="0"/>
              <a:t> 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(a,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b)</a:t>
            </a:r>
          </a:p>
          <a:p>
            <a:pPr lvl="1"/>
            <a:r>
              <a:rPr kumimoji="1" lang="zh-CN" altLang="en-US" dirty="0"/>
              <a:t>正无穷大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≤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x</a:t>
            </a:r>
            <a:r>
              <a:rPr kumimoji="1" lang="en-US" altLang="zh-CN" dirty="0"/>
              <a:t> ——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[a,</a:t>
            </a:r>
            <a:r>
              <a:rPr kumimoji="1" lang="zh-CN" altLang="en-US" dirty="0"/>
              <a:t> </a:t>
            </a:r>
            <a:r>
              <a:rPr kumimoji="1" lang="en-US" altLang="zh-CN" dirty="0"/>
              <a:t>+∞)</a:t>
            </a:r>
          </a:p>
          <a:p>
            <a:pPr lvl="1"/>
            <a:r>
              <a:rPr kumimoji="1" lang="zh-CN" altLang="en-US" dirty="0"/>
              <a:t>负无穷大 </a:t>
            </a:r>
            <a:r>
              <a:rPr kumimoji="1" lang="en-US" altLang="zh-CN" b="1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</a:t>
            </a:r>
            <a:r>
              <a:rPr kumimoji="1" lang="en-US" altLang="zh-CN" dirty="0"/>
              <a:t>(-∞,</a:t>
            </a:r>
            <a:r>
              <a:rPr kumimoji="1" lang="zh-CN" altLang="en-US" dirty="0"/>
              <a:t> </a:t>
            </a:r>
            <a:r>
              <a:rPr kumimoji="1" lang="en-US" altLang="zh-CN" dirty="0"/>
              <a:t>b)</a:t>
            </a:r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04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013218-3C8E-4A4F-AB03-B22CA0847E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求和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1559351-D0B1-9D42-9593-8356F87F02F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对一个数组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，求 </a:t>
                </a:r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a[1]+a[2]+a[3]+...+a[n]</a:t>
                </a:r>
              </a:p>
              <a:p>
                <a:r>
                  <a:rPr kumimoji="1" lang="zh-CN" altLang="en-US" dirty="0"/>
                  <a:t>可以简写为 </a:t>
                </a:r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11559351-D0B1-9D42-9593-8356F87F02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0BE38B4-626D-724D-A07C-243A6126A9F4}"/>
              </a:ext>
            </a:extLst>
          </p:cNvPr>
          <p:cNvSpPr txBox="1"/>
          <p:nvPr/>
        </p:nvSpPr>
        <p:spPr>
          <a:xfrm>
            <a:off x="948793" y="3249369"/>
            <a:ext cx="3752950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zh-CN" sz="2400" b="0" i="0" dirty="0" err="1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int</a:t>
            </a:r>
            <a:r>
              <a:rPr kumimoji="1" lang="zh-CN" altLang="en-US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sum=0;</a:t>
            </a:r>
          </a:p>
          <a:p>
            <a:r>
              <a:rPr kumimoji="1" lang="en-US" altLang="zh-CN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for(</a:t>
            </a:r>
            <a:r>
              <a:rPr kumimoji="1" lang="en-US" altLang="zh-CN" sz="2400" b="0" i="0" dirty="0" err="1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int</a:t>
            </a:r>
            <a:r>
              <a:rPr kumimoji="1" lang="zh-CN" altLang="en-US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0" i="0" dirty="0" err="1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=1;i&lt;=</a:t>
            </a:r>
            <a:r>
              <a:rPr kumimoji="1" lang="en-US" altLang="zh-CN" sz="2400" b="0" i="0" dirty="0" err="1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n;i</a:t>
            </a:r>
            <a:r>
              <a:rPr kumimoji="1" lang="en-US" altLang="zh-CN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++)</a:t>
            </a:r>
          </a:p>
          <a:p>
            <a:r>
              <a:rPr kumimoji="1" lang="en-US" altLang="zh-CN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{</a:t>
            </a:r>
          </a:p>
          <a:p>
            <a:r>
              <a:rPr kumimoji="1" lang="en-US" altLang="zh-CN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	sum+=a[</a:t>
            </a:r>
            <a:r>
              <a:rPr kumimoji="1" lang="en-US" altLang="zh-CN" sz="2400" dirty="0" err="1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i</a:t>
            </a:r>
            <a:r>
              <a:rPr kumimoji="1" lang="en-US" altLang="zh-CN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];</a:t>
            </a:r>
          </a:p>
          <a:p>
            <a:r>
              <a:rPr kumimoji="1" lang="en-US" altLang="zh-CN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}</a:t>
            </a:r>
            <a:endParaRPr kumimoji="1" lang="zh-CN" altLang="en-US" sz="2400" b="0" i="0" dirty="0">
              <a:latin typeface="Consolas" panose="020B0609020204030204" pitchFamily="49" charset="0"/>
              <a:ea typeface="Source Han Sans CN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5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B0BF47-5070-E745-BDA9-8D52273A57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算法复杂度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27D136-E690-A642-A99B-4A3F497A8E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20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语言回顾</a:t>
            </a:r>
            <a:endParaRPr kumimoji="1" lang="en-US" altLang="zh-CN" dirty="0"/>
          </a:p>
          <a:p>
            <a:r>
              <a:rPr kumimoji="1" lang="zh-CN" altLang="en-US" dirty="0"/>
              <a:t>数学回顾</a:t>
            </a:r>
            <a:endParaRPr kumimoji="1" lang="en-US" altLang="zh-CN" dirty="0"/>
          </a:p>
          <a:p>
            <a:r>
              <a:rPr kumimoji="1" lang="zh-CN" altLang="en-US" dirty="0"/>
              <a:t>算法复杂度</a:t>
            </a:r>
            <a:endParaRPr kumimoji="1" lang="en-US" altLang="zh-CN" dirty="0"/>
          </a:p>
          <a:p>
            <a:r>
              <a:rPr kumimoji="1" lang="zh-CN" altLang="en-US" dirty="0"/>
              <a:t>枚举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4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6E99E2-4710-E640-BDDB-65353A24F4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算法复杂度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D687D1-D6D5-7346-8034-A4382746A9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TLE</a:t>
            </a:r>
            <a:r>
              <a:rPr kumimoji="1" lang="zh-CN" altLang="en-US" dirty="0"/>
              <a:t>：超时</a:t>
            </a:r>
            <a:endParaRPr kumimoji="1" lang="en-US" altLang="zh-CN" dirty="0"/>
          </a:p>
          <a:p>
            <a:r>
              <a:rPr kumimoji="1" lang="en-US" altLang="zh-CN" dirty="0"/>
              <a:t>MLE</a:t>
            </a:r>
            <a:r>
              <a:rPr kumimoji="1" lang="zh-CN" altLang="en-US" dirty="0"/>
              <a:t>：超内存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算法的复杂度是用来衡量算法好坏的一个指标，常用时间复杂度和空间复杂度，它们一般都是关于输入数据量的函数，例如</a:t>
            </a:r>
            <a:r>
              <a:rPr kumimoji="1" lang="en-US" altLang="zh-CN" dirty="0"/>
              <a:t>O(n),O(n^2),O(log</a:t>
            </a:r>
            <a:r>
              <a:rPr kumimoji="1" lang="zh-CN" altLang="en-US" dirty="0"/>
              <a:t> </a:t>
            </a:r>
            <a:r>
              <a:rPr kumimoji="1" lang="en-US" altLang="zh-CN" dirty="0"/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420374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E60C226-4E81-8D45-BCE8-A0D24A4C6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时间复杂度简单分析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B320D-3001-B146-AE9B-6FF175F281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非递归程序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看循环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这段代码复杂度为</a:t>
            </a:r>
            <a:r>
              <a:rPr kumimoji="1" lang="en-US" altLang="zh-CN" dirty="0"/>
              <a:t>O(n)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这段代码复杂度为</a:t>
            </a:r>
            <a:r>
              <a:rPr kumimoji="1" lang="en-US" altLang="zh-CN" dirty="0"/>
              <a:t>O(n</a:t>
            </a:r>
            <a:r>
              <a:rPr kumimoji="1" lang="zh-CN" altLang="en-US" dirty="0"/>
              <a:t>*</a:t>
            </a:r>
            <a:r>
              <a:rPr kumimoji="1" lang="en-US" altLang="zh-CN" dirty="0"/>
              <a:t>m)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5A311EE-7146-464D-8636-2008BE6BDD80}"/>
              </a:ext>
            </a:extLst>
          </p:cNvPr>
          <p:cNvSpPr/>
          <p:nvPr/>
        </p:nvSpPr>
        <p:spPr>
          <a:xfrm>
            <a:off x="5193322" y="27268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for(</a:t>
            </a:r>
            <a:r>
              <a:rPr kumimoji="1" lang="en-US" altLang="zh-CN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=1;i&lt;=</a:t>
            </a:r>
            <a:r>
              <a:rPr kumimoji="1" lang="en-US" altLang="zh-CN" sz="2400" dirty="0" err="1">
                <a:latin typeface="Consolas" charset="0"/>
                <a:ea typeface="Consolas" charset="0"/>
                <a:cs typeface="Consolas" charset="0"/>
              </a:rPr>
              <a:t>n;i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++){</a:t>
            </a:r>
          </a:p>
          <a:p>
            <a:r>
              <a:rPr kumimoji="1" lang="zh-CN" altLang="en-US" sz="2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…………(</a:t>
            </a:r>
            <a:r>
              <a:rPr kumimoji="1" lang="zh-CN" altLang="en-US" sz="2400" dirty="0">
                <a:latin typeface="Consolas" charset="0"/>
                <a:ea typeface="Consolas" charset="0"/>
                <a:cs typeface="Consolas" charset="0"/>
              </a:rPr>
              <a:t>内部没有循环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B8B5C0-4635-A748-8A9A-4E44674A0F7B}"/>
              </a:ext>
            </a:extLst>
          </p:cNvPr>
          <p:cNvSpPr/>
          <p:nvPr/>
        </p:nvSpPr>
        <p:spPr>
          <a:xfrm>
            <a:off x="5193322" y="417027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for(</a:t>
            </a:r>
            <a:r>
              <a:rPr kumimoji="1" lang="en-US" altLang="zh-CN" sz="24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=1;i&lt;=</a:t>
            </a:r>
            <a:r>
              <a:rPr kumimoji="1" lang="en-US" altLang="zh-CN" sz="2400" dirty="0" err="1">
                <a:latin typeface="Consolas" charset="0"/>
                <a:ea typeface="Consolas" charset="0"/>
                <a:cs typeface="Consolas" charset="0"/>
              </a:rPr>
              <a:t>n;i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++){</a:t>
            </a:r>
          </a:p>
          <a:p>
            <a:r>
              <a:rPr kumimoji="1" lang="zh-CN" altLang="en-US" sz="2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for(j=1;j&lt;=</a:t>
            </a:r>
            <a:r>
              <a:rPr kumimoji="1" lang="en-US" altLang="zh-CN" sz="2400" dirty="0" err="1">
                <a:latin typeface="Consolas" charset="0"/>
                <a:ea typeface="Consolas" charset="0"/>
                <a:cs typeface="Consolas" charset="0"/>
              </a:rPr>
              <a:t>m;j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++){</a:t>
            </a:r>
          </a:p>
          <a:p>
            <a:r>
              <a:rPr kumimoji="1" lang="zh-CN" altLang="en-US" sz="24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…………(</a:t>
            </a:r>
            <a:r>
              <a:rPr kumimoji="1" lang="zh-CN" altLang="en-US" sz="2400" dirty="0">
                <a:latin typeface="Consolas" charset="0"/>
                <a:ea typeface="Consolas" charset="0"/>
                <a:cs typeface="Consolas" charset="0"/>
              </a:rPr>
              <a:t>内部没有循环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kumimoji="1" lang="zh-CN" altLang="en-US" sz="2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04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F035AA6-AA55-3B4F-A881-5FAFD0403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时间复杂度简单分析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8F8A6-025C-7342-B067-C98200DF88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时间限制：</a:t>
            </a:r>
            <a:r>
              <a:rPr kumimoji="1" lang="en-US" altLang="zh-CN" dirty="0"/>
              <a:t>1000ms</a:t>
            </a:r>
            <a:r>
              <a:rPr kumimoji="1" lang="zh-CN" altLang="en-US" dirty="0"/>
              <a:t>能干些什么？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在循环层数以及每层次数已知情况下，将每层的循环次数相乘，如果数量级小于等于</a:t>
            </a:r>
            <a:r>
              <a:rPr kumimoji="1" lang="en-US" altLang="zh-CN" dirty="0">
                <a:solidFill>
                  <a:srgbClr val="FF0000"/>
                </a:solidFill>
              </a:rPr>
              <a:t>10000000</a:t>
            </a:r>
            <a:r>
              <a:rPr kumimoji="1" lang="zh-CN" altLang="en-US" dirty="0">
                <a:solidFill>
                  <a:srgbClr val="FF0000"/>
                </a:solidFill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千万）</a:t>
            </a:r>
            <a:r>
              <a:rPr kumimoji="1" lang="zh-CN" altLang="en-US" dirty="0"/>
              <a:t>，基本上可以认为在</a:t>
            </a:r>
            <a:r>
              <a:rPr kumimoji="1" lang="en-US" altLang="zh-CN" dirty="0"/>
              <a:t>1000ms</a:t>
            </a:r>
            <a:r>
              <a:rPr kumimoji="1" lang="zh-CN" altLang="en-US" dirty="0"/>
              <a:t>不会超时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如果数量级在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千万</a:t>
            </a:r>
            <a:r>
              <a:rPr kumimoji="1" lang="en-US" altLang="zh-CN" dirty="0"/>
              <a:t>~1</a:t>
            </a:r>
            <a:r>
              <a:rPr kumimoji="1" lang="zh-CN" altLang="en-US" dirty="0"/>
              <a:t>亿中，有一定可能会超时</a:t>
            </a:r>
            <a:endParaRPr kumimoji="1" lang="en-US" altLang="zh-CN" dirty="0"/>
          </a:p>
          <a:p>
            <a:r>
              <a:rPr kumimoji="1" lang="zh-CN" altLang="en-US" dirty="0"/>
              <a:t>常数复杂度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89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7657B1C-FBD4-0440-A9A9-242DF0C6B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空间复杂度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EBD652-4A00-5A4B-88C4-24FBC3EB48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空间限制：</a:t>
            </a:r>
            <a:r>
              <a:rPr kumimoji="1" lang="en-US" altLang="zh-CN" dirty="0"/>
              <a:t>128MB</a:t>
            </a:r>
            <a:r>
              <a:rPr kumimoji="1" lang="zh-CN" altLang="en-US" dirty="0"/>
              <a:t>能干些什么？</a:t>
            </a:r>
            <a:endParaRPr kumimoji="1" lang="en-US" altLang="zh-CN" dirty="0"/>
          </a:p>
          <a:p>
            <a:r>
              <a:rPr kumimoji="1" lang="en-US" altLang="zh-CN" dirty="0"/>
              <a:t>128MB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2^7MB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2^17KB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2^27B</a:t>
            </a:r>
          </a:p>
          <a:p>
            <a:r>
              <a:rPr kumimoji="1" lang="en-US" altLang="zh-CN" dirty="0"/>
              <a:t>4B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(32</a:t>
            </a:r>
            <a:r>
              <a:rPr kumimoji="1" lang="zh-CN" altLang="en-US" dirty="0"/>
              <a:t>位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128MB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2^25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33554432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≈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*</a:t>
            </a:r>
            <a:r>
              <a:rPr kumimoji="1" lang="en-US" altLang="zh-CN" dirty="0"/>
              <a:t>10</a:t>
            </a:r>
            <a:r>
              <a:rPr kumimoji="1" lang="en-US" altLang="zh-CN" baseline="30000" dirty="0"/>
              <a:t>7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int</a:t>
            </a:r>
            <a:endParaRPr kumimoji="1" lang="en-US" altLang="zh-CN" dirty="0"/>
          </a:p>
          <a:p>
            <a:endParaRPr kumimoji="1" lang="en-US" altLang="zh-CN" baseline="30000" dirty="0"/>
          </a:p>
          <a:p>
            <a:r>
              <a:rPr kumimoji="1" lang="zh-CN" altLang="en-US" dirty="0"/>
              <a:t>结论：</a:t>
            </a:r>
            <a:r>
              <a:rPr kumimoji="1" lang="en-US" altLang="zh-CN" dirty="0"/>
              <a:t>128MB</a:t>
            </a:r>
            <a:r>
              <a:rPr kumimoji="1" lang="zh-CN" altLang="en-US" dirty="0"/>
              <a:t>的内存空间最多大约能开的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数组长度为</a:t>
            </a:r>
            <a:r>
              <a:rPr kumimoji="1" lang="en-US" altLang="zh-CN" b="1" dirty="0"/>
              <a:t>30000000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3329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535EF2-6A19-5C43-B252-0091CCF741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73C1A-ED62-4648-AD59-9B18C8F10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HK" dirty="0"/>
              <a:t>铺地毯</a:t>
            </a:r>
            <a:r>
              <a:rPr kumimoji="1" lang="zh-CN" altLang="en-US" dirty="0"/>
              <a:t> </a:t>
            </a:r>
            <a:r>
              <a:rPr kumimoji="1" lang="en-HK" altLang="zh-CN" dirty="0" err="1"/>
              <a:t>noi.ac</a:t>
            </a:r>
            <a:r>
              <a:rPr kumimoji="1" lang="en-HK" altLang="zh-CN" dirty="0"/>
              <a:t>/problem/252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F5D629-3078-C448-8CC3-0DD45329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67" y="2278190"/>
            <a:ext cx="10781148" cy="44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04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C7C302-C233-1B4D-AF41-5A5D1234F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HK" dirty="0"/>
              <a:t>铺地毯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CA41A-774E-7A46-BCF8-CB3569657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0E3134-C4C4-644E-8C3B-3C3779E8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442" y="1856643"/>
            <a:ext cx="2527300" cy="3238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E5BE0B-F27B-1146-8262-466E850C3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305" y="1681673"/>
            <a:ext cx="4122127" cy="37364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170075-BB95-334E-A7B8-E9FC556B8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68" y="5418104"/>
            <a:ext cx="6197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93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5DCF47C-3B79-4B4F-8695-7534F4D45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HK" dirty="0"/>
              <a:t>铺地毯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7EF-4C75-8F40-8238-DCCB3E7B10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972388" cy="4664597"/>
          </a:xfrm>
        </p:spPr>
        <p:txBody>
          <a:bodyPr/>
          <a:lstStyle/>
          <a:p>
            <a:r>
              <a:rPr kumimoji="1" lang="zh-CN" altLang="en-US" dirty="0"/>
              <a:t>用一个二维数组</a:t>
            </a:r>
            <a:r>
              <a:rPr kumimoji="1" lang="en-US" altLang="zh-CN" dirty="0"/>
              <a:t>m[][]</a:t>
            </a:r>
            <a:r>
              <a:rPr kumimoji="1" lang="zh-CN" altLang="en-US" dirty="0"/>
              <a:t>来表示铺地毯的情况，如果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</a:t>
            </a:r>
            <a:r>
              <a:rPr kumimoji="1" lang="zh-CN" altLang="en-US" dirty="0"/>
              <a:t>位置铺了</a:t>
            </a:r>
            <a:r>
              <a:rPr kumimoji="1" lang="en-US" altLang="zh-CN" dirty="0"/>
              <a:t>id</a:t>
            </a:r>
            <a:r>
              <a:rPr kumimoji="1" lang="zh-CN" altLang="en-US" dirty="0"/>
              <a:t>号地毯，就使</a:t>
            </a:r>
            <a:r>
              <a:rPr kumimoji="1" lang="en-US" altLang="zh-CN" dirty="0"/>
              <a:t>m[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][j]=id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时间复杂度是？</a:t>
            </a:r>
            <a:endParaRPr kumimoji="1" lang="en-US" altLang="zh-CN" dirty="0"/>
          </a:p>
          <a:p>
            <a:r>
              <a:rPr kumimoji="1" lang="zh-CN" altLang="en-US" dirty="0"/>
              <a:t>空间能满足要求吗？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B3FC0F-58B0-034D-A8C3-7CBA7C34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7" y="905348"/>
            <a:ext cx="5381743" cy="59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87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CF64FFA-CFCE-4E46-97BC-C416B7F86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HK" dirty="0"/>
              <a:t>铺地毯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E489B-47F5-F141-B11C-8A9FAB37A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本题只要询问一个点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</a:t>
            </a:r>
            <a:r>
              <a:rPr kumimoji="1" lang="zh-CN" altLang="en-US" dirty="0"/>
              <a:t>铺地毯的情况，所以其他点铺地毯的情况都可以忽略</a:t>
            </a:r>
            <a:endParaRPr kumimoji="1" lang="en-US" altLang="zh-CN" dirty="0"/>
          </a:p>
          <a:p>
            <a:r>
              <a:rPr kumimoji="1" lang="zh-CN" altLang="en-US" dirty="0"/>
              <a:t>因为后来的地毯会覆盖前一个地毯，所以只要找到最后一个覆盖了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</a:t>
            </a:r>
            <a:r>
              <a:rPr kumimoji="1" lang="zh-CN" altLang="en-US" dirty="0"/>
              <a:t>点的地毯编号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一个地毯覆盖了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x,y</a:t>
            </a:r>
            <a:r>
              <a:rPr kumimoji="1" lang="en-US" altLang="zh-CN" dirty="0"/>
              <a:t>)</a:t>
            </a:r>
            <a:r>
              <a:rPr kumimoji="1" lang="zh-CN" altLang="en-US" dirty="0"/>
              <a:t>点可以表示为：</a:t>
            </a:r>
            <a:r>
              <a:rPr kumimoji="1" lang="en-HK" altLang="zh-CN" dirty="0"/>
              <a:t>a&lt;=x&lt;=</a:t>
            </a:r>
            <a:r>
              <a:rPr kumimoji="1" lang="en-HK" altLang="zh-CN" dirty="0" err="1"/>
              <a:t>a+g</a:t>
            </a:r>
            <a:r>
              <a:rPr kumimoji="1" lang="zh-CN" altLang="en-US" dirty="0"/>
              <a:t> </a:t>
            </a:r>
            <a:r>
              <a:rPr kumimoji="1" lang="zh-CN" altLang="en-HK" dirty="0"/>
              <a:t>且</a:t>
            </a:r>
            <a:r>
              <a:rPr kumimoji="1" lang="zh-CN" altLang="en-US" dirty="0"/>
              <a:t> </a:t>
            </a:r>
            <a:r>
              <a:rPr kumimoji="1" lang="en-HK" altLang="zh-CN" dirty="0"/>
              <a:t>b&lt;=y&lt;=</a:t>
            </a:r>
            <a:r>
              <a:rPr kumimoji="1" lang="en-HK" altLang="zh-CN" dirty="0" err="1"/>
              <a:t>b+k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316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D5ABC6-8972-7241-96FC-B187EF865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HK" dirty="0"/>
              <a:t>铺地毯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A84EB-FD6A-2242-AAA4-D031A21666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4964203" cy="4664597"/>
          </a:xfrm>
        </p:spPr>
        <p:txBody>
          <a:bodyPr/>
          <a:lstStyle/>
          <a:p>
            <a:r>
              <a:rPr kumimoji="1" lang="zh-CN" altLang="en-US" dirty="0"/>
              <a:t>一边读数据一边计算称为</a:t>
            </a:r>
            <a:r>
              <a:rPr kumimoji="1" lang="zh-CN" altLang="en-US" b="1" dirty="0"/>
              <a:t>在线</a:t>
            </a:r>
            <a:endParaRPr kumimoji="1" lang="en-US" altLang="zh-CN" b="1" dirty="0"/>
          </a:p>
          <a:p>
            <a:r>
              <a:rPr kumimoji="1" lang="zh-CN" altLang="en-US" dirty="0"/>
              <a:t>把数据都存下来再计算称为</a:t>
            </a:r>
            <a:r>
              <a:rPr kumimoji="1" lang="zh-CN" altLang="en-US" b="1" dirty="0"/>
              <a:t>离线</a:t>
            </a:r>
            <a:endParaRPr kumimoji="1" lang="en-US" altLang="zh-CN" b="1" dirty="0"/>
          </a:p>
          <a:p>
            <a:endParaRPr kumimoji="1"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411399-EA23-1840-BECA-0AD9DC6C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31" y="1526818"/>
            <a:ext cx="6486769" cy="50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5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D5ABC6-8972-7241-96FC-B187EF8659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HK" dirty="0"/>
              <a:t>铺地毯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A84EB-FD6A-2242-AAA4-D031A21666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4964203" cy="4664597"/>
          </a:xfrm>
        </p:spPr>
        <p:txBody>
          <a:bodyPr/>
          <a:lstStyle/>
          <a:p>
            <a:r>
              <a:rPr kumimoji="1" lang="zh-CN" altLang="en-US" dirty="0"/>
              <a:t>一边读数据一边计算称为</a:t>
            </a:r>
            <a:r>
              <a:rPr kumimoji="1" lang="zh-CN" altLang="en-US" b="1" dirty="0"/>
              <a:t>在线</a:t>
            </a:r>
            <a:endParaRPr kumimoji="1" lang="en-US" altLang="zh-CN" b="1" dirty="0"/>
          </a:p>
          <a:p>
            <a:r>
              <a:rPr kumimoji="1" lang="zh-CN" altLang="en-US" dirty="0"/>
              <a:t>把数据都存下来再计算称为</a:t>
            </a:r>
            <a:r>
              <a:rPr kumimoji="1" lang="zh-CN" altLang="en-US" b="1" dirty="0"/>
              <a:t>离线</a:t>
            </a:r>
            <a:endParaRPr kumimoji="1" lang="en-US" altLang="zh-CN" b="1" dirty="0"/>
          </a:p>
          <a:p>
            <a:endParaRPr kumimoji="1" lang="en-US" altLang="zh-CN" b="1" dirty="0"/>
          </a:p>
          <a:p>
            <a:r>
              <a:rPr kumimoji="1" lang="zh-CN" altLang="en-US" dirty="0"/>
              <a:t>从最后一个编号的地毯往前考虑？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411399-EA23-1840-BECA-0AD9DC6C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231" y="1526818"/>
            <a:ext cx="6486769" cy="50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4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CBE0F-E8BE-894D-8E77-D22B7264F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注意事项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544F41-DF70-354A-B952-393DC2EF8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直播软件中发消息的功能不是用来闲聊的，上课期间禁止发与课程内容无关的内容，禁止发无意义的图片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课后作业和考试期间禁止作弊</a:t>
            </a:r>
          </a:p>
        </p:txBody>
      </p:sp>
    </p:spTree>
    <p:extLst>
      <p:ext uri="{BB962C8B-B14F-4D97-AF65-F5344CB8AC3E}">
        <p14:creationId xmlns:p14="http://schemas.microsoft.com/office/powerpoint/2010/main" val="3121896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CFC99-BC96-B24C-918F-61A70C2EB3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E2582-FA4D-D642-BE23-04E0E76874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130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4B6C9-C6A6-E948-9F4F-9D51130277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D13E7-304D-3849-901D-71A8D425DE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把可能的答案一个一个尝试，选出其中满足题意的情况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698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4B6C9-C6A6-E948-9F4F-9D51130277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5D13E7-304D-3849-901D-71A8D425DE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把可能的答案一个一个尝试，选出其中满足题意的情况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给出一个数组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和数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，输出所有的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i,j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，满足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]+a[j]=k</a:t>
            </a:r>
            <a:r>
              <a:rPr kumimoji="1" lang="zh-CN" altLang="en-US" dirty="0"/>
              <a:t>且</a:t>
            </a:r>
            <a:r>
              <a:rPr kumimoji="1" lang="en-US" altLang="zh-CN" dirty="0" err="1"/>
              <a:t>i≠j</a:t>
            </a:r>
            <a:endParaRPr kumimoji="1" lang="en-US" altLang="zh-CN" dirty="0"/>
          </a:p>
          <a:p>
            <a:r>
              <a:rPr kumimoji="1" lang="zh-CN" altLang="en-US" dirty="0"/>
              <a:t>例如</a:t>
            </a:r>
            <a:r>
              <a:rPr kumimoji="1" lang="en-US" altLang="zh-CN" dirty="0"/>
              <a:t>a[]={1,</a:t>
            </a:r>
            <a:r>
              <a:rPr kumimoji="1" lang="zh-CN" altLang="en-US" dirty="0"/>
              <a:t> </a:t>
            </a:r>
            <a:r>
              <a:rPr kumimoji="1" lang="en-US" altLang="zh-CN" dirty="0"/>
              <a:t>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4,</a:t>
            </a:r>
            <a:r>
              <a:rPr kumimoji="1" lang="zh-CN" altLang="en-US" dirty="0"/>
              <a:t> </a:t>
            </a:r>
            <a:r>
              <a:rPr kumimoji="1" lang="en-US" altLang="zh-CN" dirty="0"/>
              <a:t>5,</a:t>
            </a:r>
            <a:r>
              <a:rPr kumimoji="1" lang="zh-CN" altLang="en-US" dirty="0"/>
              <a:t> </a:t>
            </a:r>
            <a:r>
              <a:rPr kumimoji="1" lang="en-US" altLang="zh-CN" dirty="0"/>
              <a:t>6}</a:t>
            </a:r>
            <a:r>
              <a:rPr kumimoji="1" lang="zh-CN" altLang="en-US" dirty="0"/>
              <a:t>，</a:t>
            </a:r>
            <a:r>
              <a:rPr kumimoji="1" lang="en-US" altLang="zh-CN" dirty="0"/>
              <a:t>k=6</a:t>
            </a:r>
          </a:p>
          <a:p>
            <a:r>
              <a:rPr kumimoji="1" lang="zh-CN" altLang="en-US" dirty="0"/>
              <a:t>输出</a:t>
            </a:r>
            <a:r>
              <a:rPr kumimoji="1" lang="en-US" altLang="zh-CN" dirty="0"/>
              <a:t>(1,5)</a:t>
            </a:r>
            <a:r>
              <a:rPr kumimoji="1" lang="zh-CN" altLang="en-US" dirty="0"/>
              <a:t> </a:t>
            </a:r>
            <a:r>
              <a:rPr kumimoji="1" lang="en-US" altLang="zh-CN" dirty="0"/>
              <a:t>(2,4)</a:t>
            </a:r>
            <a:r>
              <a:rPr kumimoji="1" lang="zh-CN" altLang="en-US" dirty="0"/>
              <a:t> </a:t>
            </a:r>
            <a:r>
              <a:rPr kumimoji="1" lang="en-US" altLang="zh-CN" dirty="0"/>
              <a:t>(4,2)</a:t>
            </a:r>
            <a:r>
              <a:rPr kumimoji="1" lang="zh-CN" altLang="en-US" dirty="0"/>
              <a:t> </a:t>
            </a:r>
            <a:r>
              <a:rPr kumimoji="1" lang="en-US" altLang="zh-CN" dirty="0"/>
              <a:t>(5,1)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25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28B2BCF-96FF-784F-9B91-DA07256C4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C2E7B-EEEE-AB41-91D2-8D4024F2B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二重循环</a:t>
            </a:r>
            <a:r>
              <a:rPr kumimoji="1" lang="en-US" altLang="zh-CN" dirty="0"/>
              <a:t>O(n^2)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在枚举中，枚举量越大，时间消耗越多，通过减少枚举范围，可以降低复杂度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8D192-1558-2D4B-BF81-B1992C6C571E}"/>
              </a:ext>
            </a:extLst>
          </p:cNvPr>
          <p:cNvSpPr/>
          <p:nvPr/>
        </p:nvSpPr>
        <p:spPr>
          <a:xfrm>
            <a:off x="973014" y="2379004"/>
            <a:ext cx="82945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n;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j =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&lt;=n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!=j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 + a[j] ==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01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28B2BCF-96FF-784F-9B91-DA07256C4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EC2E7B-EEEE-AB41-91D2-8D4024F2B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二重循环</a:t>
            </a:r>
            <a:r>
              <a:rPr kumimoji="1" lang="en-US" altLang="zh-CN" dirty="0"/>
              <a:t>O(n^2)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在枚举中，枚举量越大，时间消耗越多，通过</a:t>
            </a:r>
            <a:r>
              <a:rPr kumimoji="1" lang="zh-CN" altLang="en-US" b="1" dirty="0"/>
              <a:t>减少枚举范围</a:t>
            </a:r>
            <a:r>
              <a:rPr kumimoji="1" lang="zh-CN" altLang="en-US" dirty="0"/>
              <a:t>，可以降低复杂度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8D192-1558-2D4B-BF81-B1992C6C571E}"/>
              </a:ext>
            </a:extLst>
          </p:cNvPr>
          <p:cNvSpPr/>
          <p:nvPr/>
        </p:nvSpPr>
        <p:spPr>
          <a:xfrm>
            <a:off x="973015" y="2379004"/>
            <a:ext cx="8452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n;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j =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 j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&lt;=n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!=j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 + a[j] ==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5B99C0-0BC6-AB41-AD06-ACBEABD463DE}"/>
              </a:ext>
            </a:extLst>
          </p:cNvPr>
          <p:cNvSpPr/>
          <p:nvPr/>
        </p:nvSpPr>
        <p:spPr>
          <a:xfrm>
            <a:off x="973015" y="4500881"/>
            <a:ext cx="7690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n;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j =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HK" altLang="zh-C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	if (a[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 + a[j] ==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HK" altLang="zh-CN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+=2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641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5FD0FC2-3D40-B04B-BF02-6E0BBA26C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35194-F289-244E-BDB4-DBEDB6241F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如果该题的数据范围为</a:t>
            </a:r>
            <a:r>
              <a:rPr kumimoji="1" lang="en-US" altLang="zh-CN" dirty="0"/>
              <a:t>0&lt;</a:t>
            </a:r>
            <a:r>
              <a:rPr kumimoji="1" lang="en-US" altLang="zh-CN" dirty="0" err="1"/>
              <a:t>n,a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],k&lt;100000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O(n^2)</a:t>
            </a:r>
            <a:r>
              <a:rPr kumimoji="1" lang="zh-CN" altLang="en-US" dirty="0"/>
              <a:t>的算法能够通过吗？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343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5FD0FC2-3D40-B04B-BF02-6E0BBA26C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枚举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35194-F289-244E-BDB4-DBEDB6241F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如果该题的数据范围为</a:t>
            </a:r>
            <a:r>
              <a:rPr kumimoji="1" lang="en-US" altLang="zh-CN" dirty="0"/>
              <a:t>0&lt;</a:t>
            </a:r>
            <a:r>
              <a:rPr kumimoji="1" lang="en-US" altLang="zh-CN" dirty="0" err="1"/>
              <a:t>n,a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],k&lt;100000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O(n^2)</a:t>
            </a:r>
            <a:r>
              <a:rPr kumimoji="1" lang="zh-CN" altLang="en-US" dirty="0"/>
              <a:t>的算法能够通过吗？</a:t>
            </a:r>
            <a:endParaRPr kumimoji="1" lang="en-US" altLang="zh-CN" dirty="0"/>
          </a:p>
          <a:p>
            <a:r>
              <a:rPr kumimoji="1" lang="zh-CN" altLang="en-US" dirty="0"/>
              <a:t>数组</a:t>
            </a:r>
            <a:r>
              <a:rPr kumimoji="1" lang="en-US" altLang="zh-CN" dirty="0" err="1"/>
              <a:t>cnt</a:t>
            </a:r>
            <a:r>
              <a:rPr kumimoji="1" lang="zh-CN" altLang="en-US" dirty="0"/>
              <a:t>中，</a:t>
            </a:r>
            <a:r>
              <a:rPr kumimoji="1" lang="en-US" altLang="zh-CN" dirty="0" err="1"/>
              <a:t>cnt</a:t>
            </a:r>
            <a:r>
              <a:rPr kumimoji="1" lang="en-US" altLang="zh-CN" dirty="0"/>
              <a:t>[j]</a:t>
            </a:r>
            <a:r>
              <a:rPr kumimoji="1" lang="zh-CN" altLang="en-US" dirty="0"/>
              <a:t>表示</a:t>
            </a:r>
            <a:r>
              <a:rPr kumimoji="1" lang="en-US" altLang="zh-CN" dirty="0"/>
              <a:t>j</a:t>
            </a:r>
            <a:r>
              <a:rPr kumimoji="1" lang="zh-CN" altLang="en-US" dirty="0"/>
              <a:t>这个数出现的次数，只需要枚举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，能够使得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]+a[j]=k</a:t>
            </a:r>
            <a:r>
              <a:rPr kumimoji="1" lang="zh-CN" altLang="en-US" dirty="0"/>
              <a:t>的</a:t>
            </a:r>
            <a:r>
              <a:rPr kumimoji="1" lang="en-US" altLang="zh-CN" dirty="0"/>
              <a:t>j</a:t>
            </a:r>
            <a:r>
              <a:rPr kumimoji="1" lang="zh-CN" altLang="en-US" dirty="0"/>
              <a:t>个数即为</a:t>
            </a:r>
            <a:r>
              <a:rPr kumimoji="1" lang="en-US" altLang="zh-CN" dirty="0" err="1"/>
              <a:t>cnt</a:t>
            </a:r>
            <a:r>
              <a:rPr kumimoji="1" lang="en-US" altLang="zh-CN" dirty="0"/>
              <a:t>[k-a[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]]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ED657C-0399-5344-BD82-62431D4853E0}"/>
              </a:ext>
            </a:extLst>
          </p:cNvPr>
          <p:cNvSpPr/>
          <p:nvPr/>
        </p:nvSpPr>
        <p:spPr>
          <a:xfrm>
            <a:off x="914400" y="3952754"/>
            <a:ext cx="759655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100010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={0}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n;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if(k-a[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]&gt;=0)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ans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[k-a[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]];</a:t>
            </a:r>
            <a:endParaRPr lang="en-HK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[a[</a:t>
            </a:r>
            <a:r>
              <a:rPr lang="en-HK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] + MAXN]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HK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047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9D44A19-A186-7B4C-A5F4-1DA0C4016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最大公约数和最小公倍数问题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69EE9-A82D-7448-A102-FD16BE1397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HK" altLang="zh-CN" dirty="0" err="1"/>
              <a:t>noi.ac</a:t>
            </a:r>
            <a:r>
              <a:rPr kumimoji="1" lang="en-HK" altLang="zh-CN" dirty="0"/>
              <a:t>/problem/251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7F55D-C7D6-E749-9711-9E130DE4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91" y="2275100"/>
            <a:ext cx="7435362" cy="4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35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1E72A8-99D3-8B44-91D7-396C4152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最大公约数和最小公倍数问题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40EBE-1731-384C-B7E0-CE97E41100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最大公约数</a:t>
            </a:r>
            <a:r>
              <a:rPr kumimoji="1" lang="en-US" altLang="zh-CN" dirty="0"/>
              <a:t>x=</a:t>
            </a:r>
            <a:r>
              <a:rPr kumimoji="1" lang="en-US" altLang="zh-CN" dirty="0" err="1"/>
              <a:t>gcd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p,q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，最小公倍数</a:t>
            </a:r>
            <a:r>
              <a:rPr kumimoji="1" lang="en-US" altLang="zh-CN" dirty="0"/>
              <a:t>y=lcm(</a:t>
            </a:r>
            <a:r>
              <a:rPr kumimoji="1" lang="en-US" altLang="zh-CN" dirty="0" err="1"/>
              <a:t>p,q</a:t>
            </a:r>
            <a:r>
              <a:rPr kumimoji="1" lang="en-US" altLang="zh-CN"/>
              <a:t>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2840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1E72A8-99D3-8B44-91D7-396C4152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最大公约数和最小公倍数问题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40EBE-1731-384C-B7E0-CE97E41100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最大公约数</a:t>
            </a:r>
            <a:r>
              <a:rPr kumimoji="1" lang="en-US" altLang="zh-CN" dirty="0"/>
              <a:t>x=</a:t>
            </a:r>
            <a:r>
              <a:rPr kumimoji="1" lang="en-US" altLang="zh-CN" dirty="0" err="1"/>
              <a:t>gcd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p,q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，最小公倍数</a:t>
            </a:r>
            <a:r>
              <a:rPr kumimoji="1" lang="en-US" altLang="zh-CN" dirty="0"/>
              <a:t>y=lcm(</a:t>
            </a:r>
            <a:r>
              <a:rPr kumimoji="1" lang="en-US" altLang="zh-CN" dirty="0" err="1"/>
              <a:t>p,q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第一种枚举方法：二重循环，外层枚举</a:t>
            </a:r>
            <a:r>
              <a:rPr kumimoji="1" lang="en-US" altLang="zh-CN" dirty="0"/>
              <a:t>p</a:t>
            </a:r>
            <a:r>
              <a:rPr kumimoji="1" lang="zh-CN" altLang="en-US" dirty="0"/>
              <a:t>，内层枚举</a:t>
            </a:r>
            <a:r>
              <a:rPr kumimoji="1" lang="en-US" altLang="zh-CN" dirty="0"/>
              <a:t>q</a:t>
            </a:r>
            <a:r>
              <a:rPr kumimoji="1" lang="zh-CN" altLang="en-US" dirty="0"/>
              <a:t>，循环内部判断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是否满足条件</a:t>
            </a:r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的枚举范围是？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633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语言回顾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343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A323FA-3B22-5844-80CF-45B0F99AF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最大公约数和最小公倍数问题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4E1E4-CBFB-8D46-A877-0C56117D7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性质：</a:t>
            </a:r>
            <a:r>
              <a:rPr kumimoji="1" lang="en-US" altLang="zh-CN" dirty="0"/>
              <a:t>x*y=p*q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第二种枚举方法：</a:t>
            </a:r>
            <a:endParaRPr kumimoji="1" lang="en-US" altLang="zh-CN" dirty="0"/>
          </a:p>
          <a:p>
            <a:r>
              <a:rPr kumimoji="1" lang="zh-CN" altLang="en-US" dirty="0"/>
              <a:t>只需要一层循环，枚举</a:t>
            </a:r>
            <a:r>
              <a:rPr kumimoji="1" lang="en-US" altLang="zh-CN" dirty="0"/>
              <a:t>p</a:t>
            </a:r>
            <a:r>
              <a:rPr kumimoji="1" lang="zh-CN" altLang="en-US" dirty="0"/>
              <a:t>，就可以得到</a:t>
            </a:r>
            <a:r>
              <a:rPr kumimoji="1" lang="en-US" altLang="zh-CN" dirty="0"/>
              <a:t>q=x</a:t>
            </a:r>
            <a:r>
              <a:rPr kumimoji="1" lang="zh-CN" altLang="en-US" dirty="0"/>
              <a:t>*</a:t>
            </a:r>
            <a:r>
              <a:rPr kumimoji="1" lang="en-US" altLang="zh-CN" dirty="0"/>
              <a:t>y/p</a:t>
            </a:r>
          </a:p>
          <a:p>
            <a:r>
              <a:rPr kumimoji="1" lang="zh-CN" altLang="en-US" dirty="0"/>
              <a:t>枚举</a:t>
            </a:r>
            <a:r>
              <a:rPr kumimoji="1" lang="en-US" altLang="zh-CN" dirty="0"/>
              <a:t>p</a:t>
            </a:r>
            <a:r>
              <a:rPr kumimoji="1" lang="zh-CN" altLang="en-US" dirty="0"/>
              <a:t>的范围是？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820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A323FA-3B22-5844-80CF-45B0F99AF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最大公约数和最小公倍数问题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4E1E4-CBFB-8D46-A877-0C56117D7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175220" cy="4664597"/>
          </a:xfrm>
        </p:spPr>
        <p:txBody>
          <a:bodyPr/>
          <a:lstStyle/>
          <a:p>
            <a:r>
              <a:rPr kumimoji="1" lang="zh-CN" altLang="en-US" dirty="0"/>
              <a:t>性质：</a:t>
            </a:r>
            <a:r>
              <a:rPr kumimoji="1" lang="en-US" altLang="zh-CN" dirty="0"/>
              <a:t>x*y=p*q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第三种枚举方法：</a:t>
            </a:r>
            <a:endParaRPr kumimoji="1" lang="en-US" altLang="zh-CN" dirty="0"/>
          </a:p>
          <a:p>
            <a:r>
              <a:rPr kumimoji="1" lang="zh-CN" altLang="en-US" dirty="0"/>
              <a:t>与求和为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的题类似，这里</a:t>
            </a:r>
            <a:r>
              <a:rPr kumimoji="1" lang="en-US" altLang="zh-CN" dirty="0"/>
              <a:t>p</a:t>
            </a:r>
            <a:r>
              <a:rPr kumimoji="1" lang="zh-CN" altLang="en-US" dirty="0"/>
              <a:t>和</a:t>
            </a:r>
            <a:r>
              <a:rPr kumimoji="1" lang="en-US" altLang="zh-CN" dirty="0"/>
              <a:t>q</a:t>
            </a:r>
            <a:r>
              <a:rPr kumimoji="1" lang="zh-CN" altLang="en-US" dirty="0"/>
              <a:t>是可以交换的，假设</a:t>
            </a:r>
            <a:r>
              <a:rPr kumimoji="1" lang="en-US" altLang="zh-CN" dirty="0"/>
              <a:t>p&lt;q</a:t>
            </a:r>
            <a:r>
              <a:rPr kumimoji="1" lang="zh-CN" altLang="en-US" dirty="0"/>
              <a:t>，枚举量就减少了一半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AE1395-1CEB-7E4B-A3D6-19093DEAB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1409700"/>
            <a:ext cx="53594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10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A323FA-3B22-5844-80CF-45B0F99AF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最大公约数和最小公倍数问题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4E1E4-CBFB-8D46-A877-0C56117D77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175220" cy="4664597"/>
          </a:xfrm>
        </p:spPr>
        <p:txBody>
          <a:bodyPr/>
          <a:lstStyle/>
          <a:p>
            <a:r>
              <a:rPr kumimoji="1" lang="zh-CN" altLang="en-US" dirty="0"/>
              <a:t>性质：</a:t>
            </a:r>
            <a:r>
              <a:rPr kumimoji="1" lang="en-US" altLang="zh-CN" dirty="0"/>
              <a:t>x*y=p*q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第四种枚举方法：</a:t>
            </a:r>
            <a:endParaRPr kumimoji="1" lang="en-US" altLang="zh-CN" dirty="0"/>
          </a:p>
          <a:p>
            <a:r>
              <a:rPr kumimoji="1" lang="zh-CN" altLang="en-US" dirty="0"/>
              <a:t>一层循环，枚举</a:t>
            </a:r>
            <a:r>
              <a:rPr kumimoji="1" lang="en-US" altLang="zh-CN" dirty="0"/>
              <a:t>p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的范围可以进一步减小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0BF638-4E44-DA44-8EB5-BA5BE984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716" y="1620456"/>
            <a:ext cx="50038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语言语法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346886" y="1620456"/>
            <a:ext cx="5401155" cy="4664597"/>
          </a:xfrm>
        </p:spPr>
        <p:txBody>
          <a:bodyPr/>
          <a:lstStyle/>
          <a:p>
            <a:r>
              <a:rPr kumimoji="1" lang="zh-CN" altLang="en-US" dirty="0"/>
              <a:t>变量、数组、结构体</a:t>
            </a:r>
            <a:endParaRPr kumimoji="1" lang="en-US" altLang="zh-CN" dirty="0"/>
          </a:p>
          <a:p>
            <a:r>
              <a:rPr kumimoji="1" lang="zh-CN" altLang="en-US" dirty="0"/>
              <a:t>读入输出、文件</a:t>
            </a:r>
            <a:endParaRPr kumimoji="1" lang="en-US" altLang="zh-CN" dirty="0"/>
          </a:p>
          <a:p>
            <a:r>
              <a:rPr kumimoji="1" lang="zh-CN" altLang="en-US" dirty="0"/>
              <a:t>顺序结构</a:t>
            </a:r>
            <a:endParaRPr kumimoji="1" lang="en-US" altLang="zh-CN" dirty="0"/>
          </a:p>
          <a:p>
            <a:r>
              <a:rPr kumimoji="1" lang="zh-CN" altLang="en-US" dirty="0"/>
              <a:t>选择结构</a:t>
            </a:r>
            <a:endParaRPr kumimoji="1" lang="en-US" altLang="zh-CN" dirty="0"/>
          </a:p>
          <a:p>
            <a:r>
              <a:rPr kumimoji="1" lang="zh-CN" altLang="en-US" dirty="0"/>
              <a:t>循环结构</a:t>
            </a:r>
            <a:endParaRPr kumimoji="1" lang="en-US" altLang="zh-CN" dirty="0"/>
          </a:p>
          <a:p>
            <a:r>
              <a:rPr kumimoji="1"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22068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变量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变量类型：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i</a:t>
            </a:r>
            <a:r>
              <a:rPr kumimoji="1" lang="en-US" altLang="zh-Hans" dirty="0" err="1"/>
              <a:t>nt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short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long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long</a:t>
            </a:r>
          </a:p>
          <a:p>
            <a:pPr marL="0" indent="0">
              <a:buNone/>
            </a:pPr>
            <a:r>
              <a:rPr kumimoji="1" lang="en-US" altLang="zh-Hans" dirty="0"/>
              <a:t>	float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double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char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bool</a:t>
            </a:r>
            <a:r>
              <a:rPr kumimoji="1" lang="zh-CN" altLang="en-US" dirty="0"/>
              <a:t> 等等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变量之间的强制转换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变量的表示范围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82DA5D-95BE-B342-8C7B-E1CD66617A41}"/>
              </a:ext>
            </a:extLst>
          </p:cNvPr>
          <p:cNvSpPr txBox="1"/>
          <p:nvPr/>
        </p:nvSpPr>
        <p:spPr>
          <a:xfrm>
            <a:off x="4753004" y="3719383"/>
            <a:ext cx="3583032" cy="156966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zh-Hans" sz="2400" dirty="0" err="1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int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a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=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0.5;</a:t>
            </a:r>
          </a:p>
          <a:p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unsigned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 err="1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int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b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=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-1;</a:t>
            </a:r>
          </a:p>
          <a:p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d</a:t>
            </a:r>
            <a:r>
              <a:rPr kumimoji="1" lang="en-US" altLang="zh-Hans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ouble</a:t>
            </a:r>
            <a:r>
              <a:rPr kumimoji="1" lang="zh-Hans" altLang="en-US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c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=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a</a:t>
            </a:r>
            <a:r>
              <a:rPr kumimoji="1" lang="en-US" altLang="zh-Hans" sz="2400" b="0" i="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bool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d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=</a:t>
            </a:r>
            <a:r>
              <a:rPr kumimoji="1" lang="zh-Hans" altLang="en-U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 </a:t>
            </a:r>
            <a:r>
              <a:rPr kumimoji="1" lang="en-US" altLang="zh-Hans" sz="2400" dirty="0">
                <a:latin typeface="Consolas" panose="020B0609020204030204" pitchFamily="49" charset="0"/>
                <a:ea typeface="Source Han Sans CN" charset="-122"/>
                <a:cs typeface="Consolas" panose="020B0609020204030204" pitchFamily="49" charset="0"/>
              </a:rPr>
              <a:t>5;</a:t>
            </a:r>
            <a:endParaRPr kumimoji="1" lang="zh-CN" altLang="en-US" sz="2400" b="0" i="0" dirty="0">
              <a:latin typeface="Consolas" panose="020B0609020204030204" pitchFamily="49" charset="0"/>
              <a:ea typeface="Source Han Sans CN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4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89C3BA7C-A76C-C04B-858D-08CA37E5D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04645"/>
              </p:ext>
            </p:extLst>
          </p:nvPr>
        </p:nvGraphicFramePr>
        <p:xfrm>
          <a:off x="494269" y="481612"/>
          <a:ext cx="11219935" cy="5788809"/>
        </p:xfrm>
        <a:graphic>
          <a:graphicData uri="http://schemas.openxmlformats.org/drawingml/2006/table">
            <a:tbl>
              <a:tblPr/>
              <a:tblGrid>
                <a:gridCol w="2116724">
                  <a:extLst>
                    <a:ext uri="{9D8B030D-6E8A-4147-A177-3AD203B41FA5}">
                      <a16:colId xmlns:a16="http://schemas.microsoft.com/office/drawing/2014/main" val="2359275058"/>
                    </a:ext>
                  </a:extLst>
                </a:gridCol>
                <a:gridCol w="2690056">
                  <a:extLst>
                    <a:ext uri="{9D8B030D-6E8A-4147-A177-3AD203B41FA5}">
                      <a16:colId xmlns:a16="http://schemas.microsoft.com/office/drawing/2014/main" val="633988461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1900751549"/>
                    </a:ext>
                  </a:extLst>
                </a:gridCol>
                <a:gridCol w="3346887">
                  <a:extLst>
                    <a:ext uri="{9D8B030D-6E8A-4147-A177-3AD203B41FA5}">
                      <a16:colId xmlns:a16="http://schemas.microsoft.com/office/drawing/2014/main" val="3958468794"/>
                    </a:ext>
                  </a:extLst>
                </a:gridCol>
                <a:gridCol w="1793522">
                  <a:extLst>
                    <a:ext uri="{9D8B030D-6E8A-4147-A177-3AD203B41FA5}">
                      <a16:colId xmlns:a16="http://schemas.microsoft.com/office/drawing/2014/main" val="1751444425"/>
                    </a:ext>
                  </a:extLst>
                </a:gridCol>
              </a:tblGrid>
              <a:tr h="58845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定义标识符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占字节数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表示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范围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273333"/>
                  </a:ext>
                </a:extLst>
              </a:tr>
              <a:tr h="59039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短整型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short [int]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2(16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-32768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32767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15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058256"/>
                  </a:ext>
                </a:extLst>
              </a:tr>
              <a:tr h="590395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整型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[long]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-2147483648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2147483647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230210"/>
                  </a:ext>
                </a:extLst>
              </a:tr>
              <a:tr h="58845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长整型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long [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-2147483648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2147483647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419595"/>
                  </a:ext>
                </a:extLst>
              </a:tr>
              <a:tr h="70847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超长整型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long long [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]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-9223372036854775808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9223372036854775807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63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61315"/>
                  </a:ext>
                </a:extLst>
              </a:tr>
              <a:tr h="58845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无符号整型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unsigned [int]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2(16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65535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750757"/>
                  </a:ext>
                </a:extLst>
              </a:tr>
              <a:tr h="70847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无符号短整型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unsigned short [int]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2(16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65535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915099"/>
                  </a:ext>
                </a:extLst>
              </a:tr>
              <a:tr h="70653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无符号长整型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unsigned long [int]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4294967295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32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104339"/>
                  </a:ext>
                </a:extLst>
              </a:tr>
              <a:tr h="706538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无符号超长整型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unsigned long long 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18446744073709551615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-1</a:t>
                      </a:r>
                    </a:p>
                  </a:txBody>
                  <a:tcPr marL="111498" marR="111498" marT="55748" marB="55748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05969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D8E6C35-12ED-9244-80A3-793D7932D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621" y="4421834"/>
            <a:ext cx="955070" cy="4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0EDF495-8871-304C-8B75-88FF84E7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69505"/>
              </p:ext>
            </p:extLst>
          </p:nvPr>
        </p:nvGraphicFramePr>
        <p:xfrm>
          <a:off x="1471225" y="1324575"/>
          <a:ext cx="9093800" cy="4421314"/>
        </p:xfrm>
        <a:graphic>
          <a:graphicData uri="http://schemas.openxmlformats.org/drawingml/2006/table">
            <a:tbl>
              <a:tblPr/>
              <a:tblGrid>
                <a:gridCol w="1868589">
                  <a:extLst>
                    <a:ext uri="{9D8B030D-6E8A-4147-A177-3AD203B41FA5}">
                      <a16:colId xmlns:a16="http://schemas.microsoft.com/office/drawing/2014/main" val="4270972266"/>
                    </a:ext>
                  </a:extLst>
                </a:gridCol>
                <a:gridCol w="1825767">
                  <a:extLst>
                    <a:ext uri="{9D8B030D-6E8A-4147-A177-3AD203B41FA5}">
                      <a16:colId xmlns:a16="http://schemas.microsoft.com/office/drawing/2014/main" val="771068677"/>
                    </a:ext>
                  </a:extLst>
                </a:gridCol>
                <a:gridCol w="2121627">
                  <a:extLst>
                    <a:ext uri="{9D8B030D-6E8A-4147-A177-3AD203B41FA5}">
                      <a16:colId xmlns:a16="http://schemas.microsoft.com/office/drawing/2014/main" val="1902114783"/>
                    </a:ext>
                  </a:extLst>
                </a:gridCol>
                <a:gridCol w="1617498">
                  <a:extLst>
                    <a:ext uri="{9D8B030D-6E8A-4147-A177-3AD203B41FA5}">
                      <a16:colId xmlns:a16="http://schemas.microsoft.com/office/drawing/2014/main" val="2916515192"/>
                    </a:ext>
                  </a:extLst>
                </a:gridCol>
                <a:gridCol w="1660319">
                  <a:extLst>
                    <a:ext uri="{9D8B030D-6E8A-4147-A177-3AD203B41FA5}">
                      <a16:colId xmlns:a16="http://schemas.microsoft.com/office/drawing/2014/main" val="1609046227"/>
                    </a:ext>
                  </a:extLst>
                </a:gridCol>
              </a:tblGrid>
              <a:tr h="84598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数据类型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定义标识符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数值范围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占字节数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有效位数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558902"/>
                  </a:ext>
                </a:extLst>
              </a:tr>
              <a:tr h="84598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单精度实型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-3.4E-38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3.4E+38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4(32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383540"/>
                  </a:ext>
                </a:extLst>
              </a:tr>
              <a:tr h="84598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双精度实型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-1.7E+308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1.7E+308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8(64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55859"/>
                  </a:ext>
                </a:extLst>
              </a:tr>
              <a:tr h="845983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长双精度实型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long double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-3.4E+4932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1.1E+4932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16(128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18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19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010988"/>
                  </a:ext>
                </a:extLst>
              </a:tr>
              <a:tr h="1037382"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布尔变量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bool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真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true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或假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false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之一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1(8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fontAlgn="base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fontAlgn="base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94275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0558699-7A73-C349-A81B-ADF370737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69" y="3395218"/>
            <a:ext cx="966944" cy="4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1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A87EC7F-31EA-C84E-8268-B5812FD0A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E7318A4-8171-4445-81AB-971FAF924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数组声明时，必须准确地指定数组的长度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数组赋初值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数组复制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E2D023-2AD7-A146-B631-05EAB9D89C5C}"/>
              </a:ext>
            </a:extLst>
          </p:cNvPr>
          <p:cNvSpPr txBox="1"/>
          <p:nvPr/>
        </p:nvSpPr>
        <p:spPr>
          <a:xfrm>
            <a:off x="4434101" y="1005983"/>
            <a:ext cx="2845651" cy="193899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zh-Hans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int</a:t>
            </a:r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n;</a:t>
            </a:r>
          </a:p>
          <a:p>
            <a:r>
              <a:rPr kumimoji="1" lang="en-US" altLang="zh-Hans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scanf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("%</a:t>
            </a:r>
            <a:r>
              <a:rPr kumimoji="1" lang="en-US" altLang="zh-Hans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d",&amp;n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);</a:t>
            </a:r>
          </a:p>
          <a:p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kumimoji="1" lang="en-US" altLang="zh-CN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en-US" altLang="zh-Hans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nt</a:t>
            </a:r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a[1000];</a:t>
            </a:r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//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正确</a:t>
            </a:r>
            <a:endParaRPr kumimoji="1" lang="en-US" altLang="zh-Han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kumimoji="1" lang="en-US" altLang="zh-Hans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int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b[n];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    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//</a:t>
            </a:r>
            <a:r>
              <a:rPr kumimoji="1" lang="zh-CN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错误</a:t>
            </a:r>
            <a:endParaRPr kumimoji="1" lang="en-US" altLang="zh-CN" sz="240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3F5A2D-DCCB-6641-8345-4081D2329763}"/>
              </a:ext>
            </a:extLst>
          </p:cNvPr>
          <p:cNvSpPr txBox="1"/>
          <p:nvPr/>
        </p:nvSpPr>
        <p:spPr>
          <a:xfrm>
            <a:off x="4434101" y="3732243"/>
            <a:ext cx="3551357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zh-CN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en-US" altLang="zh-Hans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nt</a:t>
            </a:r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a[1000]</a:t>
            </a:r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=</a:t>
            </a:r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{0};</a:t>
            </a:r>
          </a:p>
          <a:p>
            <a:r>
              <a:rPr kumimoji="1" lang="en-US" altLang="zh-Hans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memset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(a,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0,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sizeof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(a));</a:t>
            </a:r>
            <a:endParaRPr kumimoji="1" lang="en-US" altLang="zh-Han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63C906-41DE-FE46-B41B-37BF38965D95}"/>
              </a:ext>
            </a:extLst>
          </p:cNvPr>
          <p:cNvSpPr txBox="1"/>
          <p:nvPr/>
        </p:nvSpPr>
        <p:spPr>
          <a:xfrm>
            <a:off x="4434101" y="5142226"/>
            <a:ext cx="3649140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zh-CN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i</a:t>
            </a:r>
            <a:r>
              <a:rPr kumimoji="1" lang="en-US" altLang="zh-Hans" sz="2400" b="0" i="0" dirty="0" err="1">
                <a:latin typeface="Source Han Sans CN" charset="-122"/>
                <a:ea typeface="Source Han Sans CN" charset="-122"/>
                <a:cs typeface="Source Han Sans CN" charset="-122"/>
              </a:rPr>
              <a:t>nt</a:t>
            </a:r>
            <a:r>
              <a:rPr kumimoji="1" lang="zh-Hans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a[1000]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,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b[1000]</a:t>
            </a:r>
            <a:r>
              <a:rPr kumimoji="1" lang="en-US" altLang="zh-Han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;</a:t>
            </a:r>
          </a:p>
          <a:p>
            <a:r>
              <a:rPr kumimoji="1" lang="en-US" altLang="zh-Hans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memcpy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(a,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b,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</a:t>
            </a:r>
            <a:r>
              <a:rPr kumimoji="1" lang="en-US" altLang="zh-Hans" sz="2400" dirty="0" err="1">
                <a:latin typeface="Source Han Sans CN" charset="-122"/>
                <a:ea typeface="Source Han Sans CN" charset="-122"/>
                <a:cs typeface="Source Han Sans CN" charset="-122"/>
              </a:rPr>
              <a:t>sizeof</a:t>
            </a:r>
            <a:r>
              <a:rPr kumimoji="1" lang="en-US" altLang="zh-Hans" sz="2400" dirty="0">
                <a:latin typeface="Source Han Sans CN" charset="-122"/>
                <a:ea typeface="Source Han Sans CN" charset="-122"/>
                <a:cs typeface="Source Han Sans CN" charset="-122"/>
              </a:rPr>
              <a:t>(a));</a:t>
            </a:r>
            <a:endParaRPr kumimoji="1" lang="en-US" altLang="zh-Han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685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1925</Words>
  <Application>Microsoft Macintosh PowerPoint</Application>
  <PresentationFormat>宽屏</PresentationFormat>
  <Paragraphs>316</Paragraphs>
  <Slides>43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DengXian</vt:lpstr>
      <vt:lpstr>宋体</vt:lpstr>
      <vt:lpstr>AliHYAiHei-Beta</vt:lpstr>
      <vt:lpstr>Source Han Sans CN</vt:lpstr>
      <vt:lpstr>Source Han Sans CN Medium</vt:lpstr>
      <vt:lpstr>Arial</vt:lpstr>
      <vt:lpstr>Cambria Math</vt:lpstr>
      <vt:lpstr>Consolas</vt:lpstr>
      <vt:lpstr>Wingdings</vt:lpstr>
      <vt:lpstr>课程模版</vt:lpstr>
      <vt:lpstr>NOIP2019 普及组训练营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shad0w walker</cp:lastModifiedBy>
  <cp:revision>86</cp:revision>
  <cp:lastPrinted>2019-03-09T10:27:05Z</cp:lastPrinted>
  <dcterms:created xsi:type="dcterms:W3CDTF">2018-01-26T10:42:19Z</dcterms:created>
  <dcterms:modified xsi:type="dcterms:W3CDTF">2019-03-10T04:00:31Z</dcterms:modified>
</cp:coreProperties>
</file>