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0"/>
  </p:notesMasterIdLst>
  <p:handoutMasterIdLst>
    <p:handoutMasterId r:id="rId31"/>
  </p:handoutMasterIdLst>
  <p:sldIdLst>
    <p:sldId id="257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8" r:id="rId14"/>
    <p:sldId id="280" r:id="rId15"/>
    <p:sldId id="290" r:id="rId16"/>
    <p:sldId id="289" r:id="rId17"/>
    <p:sldId id="259" r:id="rId18"/>
    <p:sldId id="260" r:id="rId19"/>
    <p:sldId id="281" r:id="rId20"/>
    <p:sldId id="282" r:id="rId21"/>
    <p:sldId id="283" r:id="rId22"/>
    <p:sldId id="284" r:id="rId23"/>
    <p:sldId id="285" r:id="rId24"/>
    <p:sldId id="287" r:id="rId25"/>
    <p:sldId id="286" r:id="rId26"/>
    <p:sldId id="288" r:id="rId27"/>
    <p:sldId id="266" r:id="rId28"/>
    <p:sldId id="26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D00"/>
    <a:srgbClr val="0082D3"/>
    <a:srgbClr val="E37500"/>
    <a:srgbClr val="F19800"/>
    <a:srgbClr val="C00D10"/>
    <a:srgbClr val="C00020"/>
    <a:srgbClr val="349B05"/>
    <a:srgbClr val="339605"/>
    <a:srgbClr val="79D827"/>
    <a:srgbClr val="8DD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2"/>
    <p:restoredTop sz="94591"/>
  </p:normalViewPr>
  <p:slideViewPr>
    <p:cSldViewPr snapToGrid="0" snapToObjects="1">
      <p:cViewPr varScale="1">
        <p:scale>
          <a:sx n="103" d="100"/>
          <a:sy n="103" d="100"/>
        </p:scale>
        <p:origin x="1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1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d0w walker" userId="ef3e09a72fbd8c99" providerId="LiveId" clId="{D688A44A-E9A3-0C4E-B432-B7EF1014293A}"/>
    <pc:docChg chg="undo custSel addSld modSld sldOrd">
      <pc:chgData name="shad0w walker" userId="ef3e09a72fbd8c99" providerId="LiveId" clId="{D688A44A-E9A3-0C4E-B432-B7EF1014293A}" dt="2019-03-16T12:47:48.551" v="1703" actId="20577"/>
      <pc:docMkLst>
        <pc:docMk/>
      </pc:docMkLst>
      <pc:sldChg chg="modSp">
        <pc:chgData name="shad0w walker" userId="ef3e09a72fbd8c99" providerId="LiveId" clId="{D688A44A-E9A3-0C4E-B432-B7EF1014293A}" dt="2019-03-16T09:06:25.660" v="5" actId="20577"/>
        <pc:sldMkLst>
          <pc:docMk/>
          <pc:sldMk cId="2141918197" sldId="260"/>
        </pc:sldMkLst>
        <pc:spChg chg="mod">
          <ac:chgData name="shad0w walker" userId="ef3e09a72fbd8c99" providerId="LiveId" clId="{D688A44A-E9A3-0C4E-B432-B7EF1014293A}" dt="2019-03-16T09:06:25.660" v="5" actId="20577"/>
          <ac:spMkLst>
            <pc:docMk/>
            <pc:sldMk cId="2141918197" sldId="260"/>
            <ac:spMk id="2" creationId="{00000000-0000-0000-0000-000000000000}"/>
          </ac:spMkLst>
        </pc:spChg>
      </pc:sldChg>
      <pc:sldChg chg="addSp modSp ord">
        <pc:chgData name="shad0w walker" userId="ef3e09a72fbd8c99" providerId="LiveId" clId="{D688A44A-E9A3-0C4E-B432-B7EF1014293A}" dt="2019-03-16T09:31:03.225" v="1677" actId="20577"/>
        <pc:sldMkLst>
          <pc:docMk/>
          <pc:sldMk cId="2146100256" sldId="266"/>
        </pc:sldMkLst>
        <pc:spChg chg="mod">
          <ac:chgData name="shad0w walker" userId="ef3e09a72fbd8c99" providerId="LiveId" clId="{D688A44A-E9A3-0C4E-B432-B7EF1014293A}" dt="2019-03-16T09:30:59.688" v="1675"/>
          <ac:spMkLst>
            <pc:docMk/>
            <pc:sldMk cId="2146100256" sldId="266"/>
            <ac:spMk id="2" creationId="{00000000-0000-0000-0000-000000000000}"/>
          </ac:spMkLst>
        </pc:spChg>
        <pc:spChg chg="add mod">
          <ac:chgData name="shad0w walker" userId="ef3e09a72fbd8c99" providerId="LiveId" clId="{D688A44A-E9A3-0C4E-B432-B7EF1014293A}" dt="2019-03-16T09:31:03.225" v="1677" actId="20577"/>
          <ac:spMkLst>
            <pc:docMk/>
            <pc:sldMk cId="2146100256" sldId="266"/>
            <ac:spMk id="3" creationId="{13B03376-B6CD-4440-BDBB-31C18B6E1CCE}"/>
          </ac:spMkLst>
        </pc:spChg>
      </pc:sldChg>
      <pc:sldChg chg="modSp">
        <pc:chgData name="shad0w walker" userId="ef3e09a72fbd8c99" providerId="LiveId" clId="{D688A44A-E9A3-0C4E-B432-B7EF1014293A}" dt="2019-03-16T12:47:48.551" v="1703" actId="20577"/>
        <pc:sldMkLst>
          <pc:docMk/>
          <pc:sldMk cId="3930444160" sldId="271"/>
        </pc:sldMkLst>
        <pc:spChg chg="mod">
          <ac:chgData name="shad0w walker" userId="ef3e09a72fbd8c99" providerId="LiveId" clId="{D688A44A-E9A3-0C4E-B432-B7EF1014293A}" dt="2019-03-16T12:47:48.551" v="1703" actId="20577"/>
          <ac:spMkLst>
            <pc:docMk/>
            <pc:sldMk cId="3930444160" sldId="271"/>
            <ac:spMk id="3" creationId="{00000000-0000-0000-0000-000000000000}"/>
          </ac:spMkLst>
        </pc:spChg>
      </pc:sldChg>
      <pc:sldChg chg="addSp delSp">
        <pc:chgData name="shad0w walker" userId="ef3e09a72fbd8c99" providerId="LiveId" clId="{D688A44A-E9A3-0C4E-B432-B7EF1014293A}" dt="2019-03-16T12:46:59.307" v="1693" actId="478"/>
        <pc:sldMkLst>
          <pc:docMk/>
          <pc:sldMk cId="2052165505" sldId="277"/>
        </pc:sldMkLst>
        <pc:picChg chg="add del">
          <ac:chgData name="shad0w walker" userId="ef3e09a72fbd8c99" providerId="LiveId" clId="{D688A44A-E9A3-0C4E-B432-B7EF1014293A}" dt="2019-03-16T12:46:59.307" v="1693" actId="478"/>
          <ac:picMkLst>
            <pc:docMk/>
            <pc:sldMk cId="2052165505" sldId="277"/>
            <ac:picMk id="4" creationId="{00000000-0000-0000-0000-000000000000}"/>
          </ac:picMkLst>
        </pc:picChg>
      </pc:sldChg>
      <pc:sldChg chg="addSp delSp modSp">
        <pc:chgData name="shad0w walker" userId="ef3e09a72fbd8c99" providerId="LiveId" clId="{D688A44A-E9A3-0C4E-B432-B7EF1014293A}" dt="2019-03-16T12:47:36.351" v="1701" actId="14100"/>
        <pc:sldMkLst>
          <pc:docMk/>
          <pc:sldMk cId="1170348292" sldId="278"/>
        </pc:sldMkLst>
        <pc:spChg chg="mod">
          <ac:chgData name="shad0w walker" userId="ef3e09a72fbd8c99" providerId="LiveId" clId="{D688A44A-E9A3-0C4E-B432-B7EF1014293A}" dt="2019-03-16T12:47:36.351" v="1701" actId="14100"/>
          <ac:spMkLst>
            <pc:docMk/>
            <pc:sldMk cId="1170348292" sldId="278"/>
            <ac:spMk id="3" creationId="{00000000-0000-0000-0000-000000000000}"/>
          </ac:spMkLst>
        </pc:spChg>
        <pc:picChg chg="del">
          <ac:chgData name="shad0w walker" userId="ef3e09a72fbd8c99" providerId="LiveId" clId="{D688A44A-E9A3-0C4E-B432-B7EF1014293A}" dt="2019-03-16T12:47:02.852" v="1694" actId="478"/>
          <ac:picMkLst>
            <pc:docMk/>
            <pc:sldMk cId="1170348292" sldId="278"/>
            <ac:picMk id="4" creationId="{00000000-0000-0000-0000-000000000000}"/>
          </ac:picMkLst>
        </pc:picChg>
        <pc:picChg chg="add mod">
          <ac:chgData name="shad0w walker" userId="ef3e09a72fbd8c99" providerId="LiveId" clId="{D688A44A-E9A3-0C4E-B432-B7EF1014293A}" dt="2019-03-16T12:47:33.635" v="1700" actId="14100"/>
          <ac:picMkLst>
            <pc:docMk/>
            <pc:sldMk cId="1170348292" sldId="278"/>
            <ac:picMk id="5" creationId="{06D39D6C-58C1-A245-9B05-A559814524F7}"/>
          </ac:picMkLst>
        </pc:picChg>
      </pc:sldChg>
      <pc:sldChg chg="modSp">
        <pc:chgData name="shad0w walker" userId="ef3e09a72fbd8c99" providerId="LiveId" clId="{D688A44A-E9A3-0C4E-B432-B7EF1014293A}" dt="2019-03-16T10:42:00.286" v="1682" actId="20577"/>
        <pc:sldMkLst>
          <pc:docMk/>
          <pc:sldMk cId="1249618435" sldId="279"/>
        </pc:sldMkLst>
        <pc:spChg chg="mod">
          <ac:chgData name="shad0w walker" userId="ef3e09a72fbd8c99" providerId="LiveId" clId="{D688A44A-E9A3-0C4E-B432-B7EF1014293A}" dt="2019-03-16T10:42:00.286" v="1682" actId="20577"/>
          <ac:spMkLst>
            <pc:docMk/>
            <pc:sldMk cId="1249618435" sldId="279"/>
            <ac:spMk id="3" creationId="{00000000-0000-0000-0000-000000000000}"/>
          </ac:spMkLst>
        </pc:spChg>
      </pc:sldChg>
      <pc:sldChg chg="modSp">
        <pc:chgData name="shad0w walker" userId="ef3e09a72fbd8c99" providerId="LiveId" clId="{D688A44A-E9A3-0C4E-B432-B7EF1014293A}" dt="2019-03-16T09:16:34.823" v="521" actId="20577"/>
        <pc:sldMkLst>
          <pc:docMk/>
          <pc:sldMk cId="1732877253" sldId="281"/>
        </pc:sldMkLst>
        <pc:spChg chg="mod">
          <ac:chgData name="shad0w walker" userId="ef3e09a72fbd8c99" providerId="LiveId" clId="{D688A44A-E9A3-0C4E-B432-B7EF1014293A}" dt="2019-03-16T09:16:34.823" v="521" actId="20577"/>
          <ac:spMkLst>
            <pc:docMk/>
            <pc:sldMk cId="1732877253" sldId="281"/>
            <ac:spMk id="3" creationId="{00000000-0000-0000-0000-000000000000}"/>
          </ac:spMkLst>
        </pc:spChg>
      </pc:sldChg>
      <pc:sldChg chg="modSp">
        <pc:chgData name="shad0w walker" userId="ef3e09a72fbd8c99" providerId="LiveId" clId="{D688A44A-E9A3-0C4E-B432-B7EF1014293A}" dt="2019-03-16T09:13:14.012" v="475" actId="20577"/>
        <pc:sldMkLst>
          <pc:docMk/>
          <pc:sldMk cId="1763335093" sldId="282"/>
        </pc:sldMkLst>
        <pc:spChg chg="mod">
          <ac:chgData name="shad0w walker" userId="ef3e09a72fbd8c99" providerId="LiveId" clId="{D688A44A-E9A3-0C4E-B432-B7EF1014293A}" dt="2019-03-16T09:13:14.012" v="475" actId="20577"/>
          <ac:spMkLst>
            <pc:docMk/>
            <pc:sldMk cId="1763335093" sldId="282"/>
            <ac:spMk id="3" creationId="{00000000-0000-0000-0000-000000000000}"/>
          </ac:spMkLst>
        </pc:spChg>
      </pc:sldChg>
      <pc:sldChg chg="addSp modSp add">
        <pc:chgData name="shad0w walker" userId="ef3e09a72fbd8c99" providerId="LiveId" clId="{D688A44A-E9A3-0C4E-B432-B7EF1014293A}" dt="2019-03-16T09:17:02.037" v="524" actId="1076"/>
        <pc:sldMkLst>
          <pc:docMk/>
          <pc:sldMk cId="4037125189" sldId="283"/>
        </pc:sldMkLst>
        <pc:spChg chg="mod">
          <ac:chgData name="shad0w walker" userId="ef3e09a72fbd8c99" providerId="LiveId" clId="{D688A44A-E9A3-0C4E-B432-B7EF1014293A}" dt="2019-03-16T09:13:53.575" v="478" actId="20577"/>
          <ac:spMkLst>
            <pc:docMk/>
            <pc:sldMk cId="4037125189" sldId="283"/>
            <ac:spMk id="2" creationId="{A6DE3C18-93D9-6542-B645-0E01AD017F67}"/>
          </ac:spMkLst>
        </pc:spChg>
        <pc:picChg chg="add mod">
          <ac:chgData name="shad0w walker" userId="ef3e09a72fbd8c99" providerId="LiveId" clId="{D688A44A-E9A3-0C4E-B432-B7EF1014293A}" dt="2019-03-16T09:17:02.037" v="524" actId="1076"/>
          <ac:picMkLst>
            <pc:docMk/>
            <pc:sldMk cId="4037125189" sldId="283"/>
            <ac:picMk id="4" creationId="{81A29A2A-04D4-5545-877B-766ECDFE3487}"/>
          </ac:picMkLst>
        </pc:picChg>
      </pc:sldChg>
      <pc:sldChg chg="addSp delSp modSp add">
        <pc:chgData name="shad0w walker" userId="ef3e09a72fbd8c99" providerId="LiveId" clId="{D688A44A-E9A3-0C4E-B432-B7EF1014293A}" dt="2019-03-16T09:18:17.047" v="533" actId="1076"/>
        <pc:sldMkLst>
          <pc:docMk/>
          <pc:sldMk cId="587798444" sldId="284"/>
        </pc:sldMkLst>
        <pc:spChg chg="mod">
          <ac:chgData name="shad0w walker" userId="ef3e09a72fbd8c99" providerId="LiveId" clId="{D688A44A-E9A3-0C4E-B432-B7EF1014293A}" dt="2019-03-16T09:16:20.243" v="516" actId="20577"/>
          <ac:spMkLst>
            <pc:docMk/>
            <pc:sldMk cId="587798444" sldId="284"/>
            <ac:spMk id="2" creationId="{35453A0C-65C9-6047-863A-2FF184B28395}"/>
          </ac:spMkLst>
        </pc:spChg>
        <pc:spChg chg="mod">
          <ac:chgData name="shad0w walker" userId="ef3e09a72fbd8c99" providerId="LiveId" clId="{D688A44A-E9A3-0C4E-B432-B7EF1014293A}" dt="2019-03-16T09:16:25.347" v="518" actId="20577"/>
          <ac:spMkLst>
            <pc:docMk/>
            <pc:sldMk cId="587798444" sldId="284"/>
            <ac:spMk id="3" creationId="{54F29E81-A030-234B-BD01-8EB14BD03614}"/>
          </ac:spMkLst>
        </pc:spChg>
        <pc:picChg chg="add del mod">
          <ac:chgData name="shad0w walker" userId="ef3e09a72fbd8c99" providerId="LiveId" clId="{D688A44A-E9A3-0C4E-B432-B7EF1014293A}" dt="2019-03-16T09:17:59.187" v="528" actId="478"/>
          <ac:picMkLst>
            <pc:docMk/>
            <pc:sldMk cId="587798444" sldId="284"/>
            <ac:picMk id="4" creationId="{A80436C3-A552-8944-9F1D-7EA352D4C28A}"/>
          </ac:picMkLst>
        </pc:picChg>
        <pc:picChg chg="add del">
          <ac:chgData name="shad0w walker" userId="ef3e09a72fbd8c99" providerId="LiveId" clId="{D688A44A-E9A3-0C4E-B432-B7EF1014293A}" dt="2019-03-16T09:18:13.240" v="530" actId="478"/>
          <ac:picMkLst>
            <pc:docMk/>
            <pc:sldMk cId="587798444" sldId="284"/>
            <ac:picMk id="5" creationId="{39F92062-DC28-2047-BD95-919A9C692D23}"/>
          </ac:picMkLst>
        </pc:picChg>
        <pc:picChg chg="add mod">
          <ac:chgData name="shad0w walker" userId="ef3e09a72fbd8c99" providerId="LiveId" clId="{D688A44A-E9A3-0C4E-B432-B7EF1014293A}" dt="2019-03-16T09:18:17.047" v="533" actId="1076"/>
          <ac:picMkLst>
            <pc:docMk/>
            <pc:sldMk cId="587798444" sldId="284"/>
            <ac:picMk id="6" creationId="{CB8F9C18-A79B-144C-A413-51B600CE96F7}"/>
          </ac:picMkLst>
        </pc:picChg>
      </pc:sldChg>
      <pc:sldChg chg="addSp delSp modSp add">
        <pc:chgData name="shad0w walker" userId="ef3e09a72fbd8c99" providerId="LiveId" clId="{D688A44A-E9A3-0C4E-B432-B7EF1014293A}" dt="2019-03-16T09:19:09.920" v="543" actId="1076"/>
        <pc:sldMkLst>
          <pc:docMk/>
          <pc:sldMk cId="1836524496" sldId="285"/>
        </pc:sldMkLst>
        <pc:spChg chg="mod">
          <ac:chgData name="shad0w walker" userId="ef3e09a72fbd8c99" providerId="LiveId" clId="{D688A44A-E9A3-0C4E-B432-B7EF1014293A}" dt="2019-03-16T09:18:24.958" v="536" actId="20577"/>
          <ac:spMkLst>
            <pc:docMk/>
            <pc:sldMk cId="1836524496" sldId="285"/>
            <ac:spMk id="2" creationId="{FF9CF9F4-37FA-8C47-844D-672CBDF716C8}"/>
          </ac:spMkLst>
        </pc:spChg>
        <pc:picChg chg="add del mod">
          <ac:chgData name="shad0w walker" userId="ef3e09a72fbd8c99" providerId="LiveId" clId="{D688A44A-E9A3-0C4E-B432-B7EF1014293A}" dt="2019-03-16T09:19:04.352" v="540" actId="478"/>
          <ac:picMkLst>
            <pc:docMk/>
            <pc:sldMk cId="1836524496" sldId="285"/>
            <ac:picMk id="4" creationId="{536D4B75-23CC-C04A-83FC-6D9BB7CD42E8}"/>
          </ac:picMkLst>
        </pc:picChg>
        <pc:picChg chg="add mod">
          <ac:chgData name="shad0w walker" userId="ef3e09a72fbd8c99" providerId="LiveId" clId="{D688A44A-E9A3-0C4E-B432-B7EF1014293A}" dt="2019-03-16T09:19:09.920" v="543" actId="1076"/>
          <ac:picMkLst>
            <pc:docMk/>
            <pc:sldMk cId="1836524496" sldId="285"/>
            <ac:picMk id="5" creationId="{718B1708-39ED-6C4D-A44B-B3E052669031}"/>
          </ac:picMkLst>
        </pc:picChg>
      </pc:sldChg>
      <pc:sldChg chg="modSp add">
        <pc:chgData name="shad0w walker" userId="ef3e09a72fbd8c99" providerId="LiveId" clId="{D688A44A-E9A3-0C4E-B432-B7EF1014293A}" dt="2019-03-16T09:27:19.973" v="1413" actId="20577"/>
        <pc:sldMkLst>
          <pc:docMk/>
          <pc:sldMk cId="1456278634" sldId="286"/>
        </pc:sldMkLst>
        <pc:spChg chg="mod">
          <ac:chgData name="shad0w walker" userId="ef3e09a72fbd8c99" providerId="LiveId" clId="{D688A44A-E9A3-0C4E-B432-B7EF1014293A}" dt="2019-03-16T09:19:33.877" v="547" actId="20577"/>
          <ac:spMkLst>
            <pc:docMk/>
            <pc:sldMk cId="1456278634" sldId="286"/>
            <ac:spMk id="2" creationId="{FCC5054B-1928-5144-A7E7-F5BF464457C9}"/>
          </ac:spMkLst>
        </pc:spChg>
        <pc:spChg chg="mod">
          <ac:chgData name="shad0w walker" userId="ef3e09a72fbd8c99" providerId="LiveId" clId="{D688A44A-E9A3-0C4E-B432-B7EF1014293A}" dt="2019-03-16T09:27:19.973" v="1413" actId="20577"/>
          <ac:spMkLst>
            <pc:docMk/>
            <pc:sldMk cId="1456278634" sldId="286"/>
            <ac:spMk id="3" creationId="{8A61EE25-D930-D44A-9D9D-ED2D1FD212B9}"/>
          </ac:spMkLst>
        </pc:spChg>
      </pc:sldChg>
      <pc:sldChg chg="modSp add">
        <pc:chgData name="shad0w walker" userId="ef3e09a72fbd8c99" providerId="LiveId" clId="{D688A44A-E9A3-0C4E-B432-B7EF1014293A}" dt="2019-03-16T09:26:01.871" v="1199" actId="20577"/>
        <pc:sldMkLst>
          <pc:docMk/>
          <pc:sldMk cId="2015781320" sldId="287"/>
        </pc:sldMkLst>
        <pc:spChg chg="mod">
          <ac:chgData name="shad0w walker" userId="ef3e09a72fbd8c99" providerId="LiveId" clId="{D688A44A-E9A3-0C4E-B432-B7EF1014293A}" dt="2019-03-16T09:22:43.956" v="733" actId="20577"/>
          <ac:spMkLst>
            <pc:docMk/>
            <pc:sldMk cId="2015781320" sldId="287"/>
            <ac:spMk id="2" creationId="{C8AA1425-2E21-0D46-943B-625EFFA464CF}"/>
          </ac:spMkLst>
        </pc:spChg>
        <pc:spChg chg="mod">
          <ac:chgData name="shad0w walker" userId="ef3e09a72fbd8c99" providerId="LiveId" clId="{D688A44A-E9A3-0C4E-B432-B7EF1014293A}" dt="2019-03-16T09:26:01.871" v="1199" actId="20577"/>
          <ac:spMkLst>
            <pc:docMk/>
            <pc:sldMk cId="2015781320" sldId="287"/>
            <ac:spMk id="3" creationId="{B4771BA9-A50F-FD4A-A0F4-BCB3F7396ECE}"/>
          </ac:spMkLst>
        </pc:spChg>
      </pc:sldChg>
      <pc:sldChg chg="addSp modSp add">
        <pc:chgData name="shad0w walker" userId="ef3e09a72fbd8c99" providerId="LiveId" clId="{D688A44A-E9A3-0C4E-B432-B7EF1014293A}" dt="2019-03-16T09:28:09.499" v="1419" actId="14100"/>
        <pc:sldMkLst>
          <pc:docMk/>
          <pc:sldMk cId="834369651" sldId="288"/>
        </pc:sldMkLst>
        <pc:spChg chg="mod">
          <ac:chgData name="shad0w walker" userId="ef3e09a72fbd8c99" providerId="LiveId" clId="{D688A44A-E9A3-0C4E-B432-B7EF1014293A}" dt="2019-03-16T09:27:38.962" v="1416" actId="20577"/>
          <ac:spMkLst>
            <pc:docMk/>
            <pc:sldMk cId="834369651" sldId="288"/>
            <ac:spMk id="2" creationId="{1380EF6B-F083-9943-AFCF-33E4C0B1C7DB}"/>
          </ac:spMkLst>
        </pc:spChg>
        <pc:picChg chg="add mod">
          <ac:chgData name="shad0w walker" userId="ef3e09a72fbd8c99" providerId="LiveId" clId="{D688A44A-E9A3-0C4E-B432-B7EF1014293A}" dt="2019-03-16T09:28:09.499" v="1419" actId="14100"/>
          <ac:picMkLst>
            <pc:docMk/>
            <pc:sldMk cId="834369651" sldId="288"/>
            <ac:picMk id="4" creationId="{CBA9A32C-54E5-2B40-953F-DF3407EE58F9}"/>
          </ac:picMkLst>
        </pc:picChg>
      </pc:sldChg>
      <pc:sldChg chg="addSp delSp modSp add">
        <pc:chgData name="shad0w walker" userId="ef3e09a72fbd8c99" providerId="LiveId" clId="{D688A44A-E9A3-0C4E-B432-B7EF1014293A}" dt="2019-03-16T09:30:14.177" v="1669" actId="20577"/>
        <pc:sldMkLst>
          <pc:docMk/>
          <pc:sldMk cId="989569323" sldId="289"/>
        </pc:sldMkLst>
        <pc:spChg chg="del">
          <ac:chgData name="shad0w walker" userId="ef3e09a72fbd8c99" providerId="LiveId" clId="{D688A44A-E9A3-0C4E-B432-B7EF1014293A}" dt="2019-03-16T09:28:21.436" v="1421"/>
          <ac:spMkLst>
            <pc:docMk/>
            <pc:sldMk cId="989569323" sldId="289"/>
            <ac:spMk id="2" creationId="{B8282DFB-031B-5D4B-A758-821BE5DDEA96}"/>
          </ac:spMkLst>
        </pc:spChg>
        <pc:spChg chg="add mod">
          <ac:chgData name="shad0w walker" userId="ef3e09a72fbd8c99" providerId="LiveId" clId="{D688A44A-E9A3-0C4E-B432-B7EF1014293A}" dt="2019-03-16T09:29:38.998" v="1593" actId="20577"/>
          <ac:spMkLst>
            <pc:docMk/>
            <pc:sldMk cId="989569323" sldId="289"/>
            <ac:spMk id="3" creationId="{95D4FDD0-77D0-1947-9F5F-CD35C136BF2B}"/>
          </ac:spMkLst>
        </pc:spChg>
        <pc:spChg chg="add mod">
          <ac:chgData name="shad0w walker" userId="ef3e09a72fbd8c99" providerId="LiveId" clId="{D688A44A-E9A3-0C4E-B432-B7EF1014293A}" dt="2019-03-16T09:30:14.177" v="1669" actId="20577"/>
          <ac:spMkLst>
            <pc:docMk/>
            <pc:sldMk cId="989569323" sldId="289"/>
            <ac:spMk id="4" creationId="{2B10419B-4F72-9A44-8432-58DF1A70360E}"/>
          </ac:spMkLst>
        </pc:spChg>
      </pc:sldChg>
      <pc:sldChg chg="addSp modSp add">
        <pc:chgData name="shad0w walker" userId="ef3e09a72fbd8c99" providerId="LiveId" clId="{D688A44A-E9A3-0C4E-B432-B7EF1014293A}" dt="2019-03-16T10:53:11.207" v="1691" actId="14100"/>
        <pc:sldMkLst>
          <pc:docMk/>
          <pc:sldMk cId="2210827333" sldId="290"/>
        </pc:sldMkLst>
        <pc:picChg chg="add mod">
          <ac:chgData name="shad0w walker" userId="ef3e09a72fbd8c99" providerId="LiveId" clId="{D688A44A-E9A3-0C4E-B432-B7EF1014293A}" dt="2019-03-16T10:52:23.860" v="1686" actId="1076"/>
          <ac:picMkLst>
            <pc:docMk/>
            <pc:sldMk cId="2210827333" sldId="290"/>
            <ac:picMk id="3" creationId="{50C86D4D-A609-7949-8273-3F6B10C403A9}"/>
          </ac:picMkLst>
        </pc:picChg>
        <pc:picChg chg="add mod">
          <ac:chgData name="shad0w walker" userId="ef3e09a72fbd8c99" providerId="LiveId" clId="{D688A44A-E9A3-0C4E-B432-B7EF1014293A}" dt="2019-03-16T10:53:11.207" v="1691" actId="14100"/>
          <ac:picMkLst>
            <pc:docMk/>
            <pc:sldMk cId="2210827333" sldId="290"/>
            <ac:picMk id="4" creationId="{60B3B67C-205C-754F-A352-DD4986C5BDFC}"/>
          </ac:picMkLst>
        </pc:picChg>
      </pc:sldChg>
    </pc:docChg>
  </pc:docChgLst>
  <pc:docChgLst>
    <pc:chgData name="shad0w walker" userId="ef3e09a72fbd8c99" providerId="LiveId" clId="{B34EDA1D-E9DE-EB42-9010-A4B8D909923D}"/>
    <pc:docChg chg="undo addSld delSld modSld">
      <pc:chgData name="shad0w walker" userId="ef3e09a72fbd8c99" providerId="LiveId" clId="{B34EDA1D-E9DE-EB42-9010-A4B8D909923D}" dt="2019-03-09T08:00:49.282" v="35" actId="2696"/>
      <pc:docMkLst>
        <pc:docMk/>
      </pc:docMkLst>
      <pc:sldChg chg="modSp">
        <pc:chgData name="shad0w walker" userId="ef3e09a72fbd8c99" providerId="LiveId" clId="{B34EDA1D-E9DE-EB42-9010-A4B8D909923D}" dt="2019-03-09T07:59:59.158" v="30" actId="20577"/>
        <pc:sldMkLst>
          <pc:docMk/>
          <pc:sldMk cId="1260955960" sldId="257"/>
        </pc:sldMkLst>
        <pc:spChg chg="mod">
          <ac:chgData name="shad0w walker" userId="ef3e09a72fbd8c99" providerId="LiveId" clId="{B34EDA1D-E9DE-EB42-9010-A4B8D909923D}" dt="2019-03-09T07:59:51.498" v="25" actId="20577"/>
          <ac:spMkLst>
            <pc:docMk/>
            <pc:sldMk cId="1260955960" sldId="257"/>
            <ac:spMk id="2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6.345" v="26" actId="20577"/>
          <ac:spMkLst>
            <pc:docMk/>
            <pc:sldMk cId="1260955960" sldId="257"/>
            <ac:spMk id="3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7.495" v="27" actId="20577"/>
          <ac:spMkLst>
            <pc:docMk/>
            <pc:sldMk cId="1260955960" sldId="257"/>
            <ac:spMk id="4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9.158" v="30" actId="20577"/>
          <ac:spMkLst>
            <pc:docMk/>
            <pc:sldMk cId="1260955960" sldId="257"/>
            <ac:spMk id="5" creationId="{00000000-0000-0000-0000-000000000000}"/>
          </ac:spMkLst>
        </pc:spChg>
      </pc:sldChg>
      <pc:sldChg chg="add del">
        <pc:chgData name="shad0w walker" userId="ef3e09a72fbd8c99" providerId="LiveId" clId="{B34EDA1D-E9DE-EB42-9010-A4B8D909923D}" dt="2019-03-09T08:00:15.418" v="32" actId="2696"/>
        <pc:sldMkLst>
          <pc:docMk/>
          <pc:sldMk cId="660666594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455D1-0A62-5B44-AE82-B557E0EEACD3}" type="datetime1">
              <a:t>2019/3/16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CF485-523A-7443-9CB6-9994BD5E60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687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D6C7-7F89-5D47-86F6-3BD1F7D41150}" type="datetime1">
              <a:t>2019/3/16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2DF0-70FF-F54C-8E53-01D2923E4F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507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3416969" y="-1828"/>
            <a:ext cx="8775031" cy="49856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5031" h="4989464">
                <a:moveTo>
                  <a:pt x="3327823" y="0"/>
                </a:moveTo>
                <a:lnTo>
                  <a:pt x="8775031" y="1828"/>
                </a:lnTo>
                <a:lnTo>
                  <a:pt x="8775031" y="4989464"/>
                </a:lnTo>
                <a:lnTo>
                  <a:pt x="0" y="4973422"/>
                </a:lnTo>
                <a:lnTo>
                  <a:pt x="332782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5327" y="3102421"/>
            <a:ext cx="11701346" cy="822519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</a:lstStyle>
          <a:p>
            <a:r>
              <a:rPr kumimoji="1" lang="zh-CN" altLang="en-US" dirty="0"/>
              <a:t>实验舱普及组线上网课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5327" y="4007199"/>
            <a:ext cx="11701346" cy="486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单击此处编辑章节标题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35" y="1384180"/>
            <a:ext cx="3640130" cy="1635982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5328" y="5251450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单击此处编辑讲师和作者姓名</a:t>
            </a:r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5697499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</p:spTree>
    <p:extLst>
      <p:ext uri="{BB962C8B-B14F-4D97-AF65-F5344CB8AC3E}">
        <p14:creationId xmlns:p14="http://schemas.microsoft.com/office/powerpoint/2010/main" val="155945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本节回顾</a:t>
            </a:r>
          </a:p>
        </p:txBody>
      </p:sp>
      <p:sp>
        <p:nvSpPr>
          <p:cNvPr id="13" name="矩形 11"/>
          <p:cNvSpPr/>
          <p:nvPr userDrawn="1"/>
        </p:nvSpPr>
        <p:spPr>
          <a:xfrm flipV="1">
            <a:off x="3125164" y="-1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13D280-D178-EB49-B10F-702F0D6C73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2" y="-17359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>
            <a:off x="1423686" y="0"/>
            <a:ext cx="1076831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V="1">
            <a:off x="0" y="0"/>
            <a:ext cx="9398644" cy="390066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75504" y="3429000"/>
            <a:ext cx="1064099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4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谢谢观看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89" y="1885738"/>
            <a:ext cx="3433822" cy="15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5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节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125164" y="0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 dirty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上节回顾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A5CE465-A3C9-C148-A043-A84AB68D93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2" y="-17359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3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 flipH="1">
            <a:off x="-1" y="0"/>
            <a:ext cx="1083390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2" y="0"/>
            <a:ext cx="9398644" cy="162045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23297" y="653810"/>
            <a:ext cx="231249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本节目录</a:t>
            </a:r>
          </a:p>
        </p:txBody>
      </p:sp>
      <p:sp>
        <p:nvSpPr>
          <p:cNvPr id="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0774102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1040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>
            <a:off x="2132179" y="0"/>
            <a:ext cx="10059821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3365588"/>
            <a:ext cx="11701346" cy="6392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5328" y="2587208"/>
            <a:ext cx="11701346" cy="573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单击此处编辑编号</a:t>
            </a:r>
          </a:p>
        </p:txBody>
      </p:sp>
    </p:spTree>
    <p:extLst>
      <p:ext uri="{BB962C8B-B14F-4D97-AF65-F5344CB8AC3E}">
        <p14:creationId xmlns:p14="http://schemas.microsoft.com/office/powerpoint/2010/main" val="66730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8856265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1033907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235B0C-A8F8-FF47-B741-1DE9B9CCF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2" y="-17359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6"/>
          <p:cNvSpPr/>
          <p:nvPr userDrawn="1"/>
        </p:nvSpPr>
        <p:spPr>
          <a:xfrm rot="5400000">
            <a:off x="-1168858" y="3819463"/>
            <a:ext cx="4207397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76"/>
          <p:cNvSpPr/>
          <p:nvPr userDrawn="1"/>
        </p:nvSpPr>
        <p:spPr>
          <a:xfrm rot="16200000" flipV="1">
            <a:off x="-1412975" y="1415629"/>
            <a:ext cx="5868367" cy="303710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039762" y="1"/>
            <a:ext cx="915223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9492" y="474562"/>
            <a:ext cx="2495387" cy="502419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3372062" y="474562"/>
            <a:ext cx="82508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269B52F-9D03-B04E-B38F-EA9E489528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68366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右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rot="5400000" flipV="1">
            <a:off x="9090949" y="3756952"/>
            <a:ext cx="4207397" cy="199470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6200000">
            <a:off x="7492861" y="1169223"/>
            <a:ext cx="5868367" cy="352991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8662086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8958649" y="474563"/>
            <a:ext cx="2664262" cy="503655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3812" y="474562"/>
            <a:ext cx="7662858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72F5A1-A720-DA43-91EC-3BA74DD5A2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1" y="5868366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flipH="1" flipV="1">
            <a:off x="-1" y="0"/>
            <a:ext cx="10833904" cy="682906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4777" y="474562"/>
            <a:ext cx="10982446" cy="587993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010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76"/>
          <p:cNvSpPr/>
          <p:nvPr userDrawn="1"/>
        </p:nvSpPr>
        <p:spPr>
          <a:xfrm flipH="1" flipV="1">
            <a:off x="-843" y="4435"/>
            <a:ext cx="10834746" cy="682462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31086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80773"/>
              <a:gd name="connsiteY0" fmla="*/ 0 h 6861539"/>
              <a:gd name="connsiteX1" fmla="*/ 10059821 w 10080773"/>
              <a:gd name="connsiteY1" fmla="*/ 1828 h 6861539"/>
              <a:gd name="connsiteX2" fmla="*/ 10079662 w 10080773"/>
              <a:gd name="connsiteY2" fmla="*/ 6842723 h 6861539"/>
              <a:gd name="connsiteX3" fmla="*/ 0 w 10080773"/>
              <a:gd name="connsiteY3" fmla="*/ 6861539 h 6861539"/>
              <a:gd name="connsiteX4" fmla="*/ 4612613 w 10080773"/>
              <a:gd name="connsiteY4" fmla="*/ 0 h 6861539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54360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42724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  <a:gd name="connsiteX0" fmla="*/ 4612613 w 10059821"/>
              <a:gd name="connsiteY0" fmla="*/ 0 h 6877636"/>
              <a:gd name="connsiteX1" fmla="*/ 10059821 w 10059821"/>
              <a:gd name="connsiteY1" fmla="*/ 1828 h 6877636"/>
              <a:gd name="connsiteX2" fmla="*/ 10047419 w 10059821"/>
              <a:gd name="connsiteY2" fmla="*/ 6877636 h 6877636"/>
              <a:gd name="connsiteX3" fmla="*/ 0 w 10059821"/>
              <a:gd name="connsiteY3" fmla="*/ 6861539 h 6877636"/>
              <a:gd name="connsiteX4" fmla="*/ 4612613 w 10059821"/>
              <a:gd name="connsiteY4" fmla="*/ 0 h 6877636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54361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603" h="6861539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65883" y="4566304"/>
                  <a:pt x="10058167" y="6854361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5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67"/>
            <a:ext cx="1219284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/>
              <a:t>全屏展示的图片应图片居中放置</a:t>
            </a:r>
          </a:p>
        </p:txBody>
      </p:sp>
    </p:spTree>
    <p:extLst>
      <p:ext uri="{BB962C8B-B14F-4D97-AF65-F5344CB8AC3E}">
        <p14:creationId xmlns:p14="http://schemas.microsoft.com/office/powerpoint/2010/main" val="7839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D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5" r:id="rId3"/>
    <p:sldLayoutId id="2147483659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6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noi.ac/problem/274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noi.ac/problem/272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NOIP2019</a:t>
            </a:r>
            <a:r>
              <a:rPr kumimoji="1" lang="zh-CN" altLang="en-US" dirty="0"/>
              <a:t> 普及组训练营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5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249 </a:t>
            </a:r>
            <a:r>
              <a:rPr lang="zh-CN" altLang="en-US" dirty="0"/>
              <a:t>四方分解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四层循环暴力枚举</a:t>
            </a:r>
            <a:r>
              <a:rPr lang="en-US" altLang="zh-CN" dirty="0" err="1"/>
              <a:t>a,b,c,d</a:t>
            </a:r>
            <a:endParaRPr lang="en-US" altLang="zh-CN" dirty="0"/>
          </a:p>
          <a:p>
            <a:r>
              <a:rPr lang="zh-CN" altLang="en-US" dirty="0"/>
              <a:t>右侧代码复杂度</a:t>
            </a:r>
            <a:r>
              <a:rPr lang="en-US" altLang="zh-CN" dirty="0"/>
              <a:t>O(n^2)</a:t>
            </a:r>
          </a:p>
          <a:p>
            <a:endParaRPr lang="en-US" altLang="zh-CN" dirty="0"/>
          </a:p>
          <a:p>
            <a:r>
              <a:rPr lang="zh-CN" altLang="en-US" dirty="0"/>
              <a:t>可以优化的地方？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742" y="1460436"/>
            <a:ext cx="7270258" cy="524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6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249 </a:t>
            </a:r>
            <a:r>
              <a:rPr lang="zh-CN" altLang="en-US" dirty="0"/>
              <a:t>四方分解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9" y="1620456"/>
                <a:ext cx="6017062" cy="4664597"/>
              </a:xfrm>
            </p:spPr>
            <p:txBody>
              <a:bodyPr/>
              <a:lstStyle/>
              <a:p>
                <a:r>
                  <a:rPr lang="en-US" altLang="zh-CN" dirty="0"/>
                  <a:t>1.</a:t>
                </a:r>
                <a:r>
                  <a:rPr lang="zh-CN" altLang="en-US" dirty="0"/>
                  <a:t>避免使用</a:t>
                </a:r>
                <a:r>
                  <a:rPr lang="en-US" altLang="zh-CN" dirty="0" err="1"/>
                  <a:t>sqrt</a:t>
                </a:r>
                <a:r>
                  <a:rPr lang="zh-CN" altLang="en-US" dirty="0"/>
                  <a:t>产生浮点数误差，用乘法</a:t>
                </a:r>
                <a:endParaRPr lang="en-US" altLang="zh-CN" dirty="0"/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只需要枚举</a:t>
                </a:r>
                <a:r>
                  <a:rPr lang="en-US" altLang="zh-CN" dirty="0" err="1"/>
                  <a:t>a,b,c</a:t>
                </a:r>
                <a:r>
                  <a:rPr lang="zh-CN" altLang="en-US" dirty="0"/>
                  <a:t>，最后一个数就可以得到，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zh-CN" altLang="en-US" dirty="0"/>
                  <a:t>，接着判断</a:t>
                </a:r>
                <a:r>
                  <a:rPr lang="en-US" altLang="zh-CN" dirty="0"/>
                  <a:t>d</a:t>
                </a:r>
                <a:r>
                  <a:rPr lang="zh-CN" altLang="en-US" dirty="0"/>
                  <a:t>是否合法即可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9" y="1620456"/>
                <a:ext cx="6017062" cy="4664597"/>
              </a:xfrm>
              <a:blipFill>
                <a:blip r:embed="rId2"/>
                <a:stretch>
                  <a:fillRect l="-1263" r="-1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6D39D6C-58C1-A245-9B05-A55981452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357" y="1396315"/>
            <a:ext cx="5321643" cy="546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4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250 </a:t>
            </a:r>
            <a:r>
              <a:rPr lang="zh-CN" altLang="en-US" dirty="0"/>
              <a:t>康拓表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枚举要求的数在第几条斜线上（第</a:t>
            </a:r>
            <a:r>
              <a:rPr lang="en-US" altLang="zh-CN" dirty="0" err="1"/>
              <a:t>n</a:t>
            </a:r>
            <a:r>
              <a:rPr lang="zh-CN" altLang="en-US" dirty="0"/>
              <a:t>条斜线上有</a:t>
            </a:r>
            <a:r>
              <a:rPr lang="en-US" altLang="zh-CN" dirty="0" err="1"/>
              <a:t>n</a:t>
            </a:r>
            <a:r>
              <a:rPr lang="zh-CN" altLang="en-US" dirty="0"/>
              <a:t>个点，第</a:t>
            </a:r>
            <a:r>
              <a:rPr lang="en-US" altLang="zh-CN" dirty="0"/>
              <a:t>n</a:t>
            </a:r>
            <a:r>
              <a:rPr lang="zh-CN" altLang="en-US" dirty="0"/>
              <a:t>条斜线上所有位置左右</a:t>
            </a:r>
            <a:r>
              <a:rPr lang="en-US" altLang="zh-CN" dirty="0"/>
              <a:t>2</a:t>
            </a:r>
            <a:r>
              <a:rPr lang="zh-CN" altLang="en-US" dirty="0"/>
              <a:t>个数的和为</a:t>
            </a:r>
            <a:r>
              <a:rPr lang="en-US" altLang="zh-CN" dirty="0"/>
              <a:t>n+1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76" y="1836372"/>
            <a:ext cx="4365869" cy="219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1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复杂度的简单分析</a:t>
            </a:r>
            <a:endParaRPr kumimoji="1" lang="en-US" altLang="zh-CN" dirty="0"/>
          </a:p>
          <a:p>
            <a:r>
              <a:rPr kumimoji="1" lang="zh-CN" altLang="en-US" dirty="0"/>
              <a:t>枚举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066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占位符 1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复杂度大小比较：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𝑙𝑜𝑔𝑁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问题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大小关系是？</a:t>
                </a:r>
              </a:p>
            </p:txBody>
          </p:sp>
        </mc:Choice>
        <mc:Fallback xmlns="">
          <p:sp>
            <p:nvSpPr>
              <p:cNvPr id="2" name="文本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73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908697C-629F-BA48-A29E-7122A14517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C86D4D-A609-7949-8273-3F6B10C4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66" y="1695240"/>
            <a:ext cx="5102482" cy="45160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B3B67C-205C-754F-A352-DD4986C5B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599" y="1541203"/>
            <a:ext cx="5190009" cy="467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27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D4FDD0-77D0-1947-9F5F-CD35C136B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代码常规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B10419B-4F72-9A44-8432-58DF1A7036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 err="1"/>
              <a:t>const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define</a:t>
            </a:r>
          </a:p>
          <a:p>
            <a:r>
              <a:rPr kumimoji="1" lang="zh-CN" altLang="en-US" dirty="0"/>
              <a:t>十进制数和十六进制数的表示：</a:t>
            </a:r>
            <a:r>
              <a:rPr kumimoji="1" lang="en-US" altLang="zh-CN" dirty="0"/>
              <a:t>0x7fffffff</a:t>
            </a:r>
          </a:p>
          <a:p>
            <a:r>
              <a:rPr kumimoji="1" lang="zh-CN" altLang="en-US" dirty="0"/>
              <a:t>数组长度开稍大一点：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a[100010]</a:t>
            </a:r>
          </a:p>
          <a:p>
            <a:r>
              <a:rPr kumimoji="1" lang="en-US" altLang="zh-CN" dirty="0"/>
              <a:t>runtime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</a:t>
            </a:r>
            <a:r>
              <a:rPr kumimoji="1" lang="zh-CN" altLang="en-US" dirty="0"/>
              <a:t>的三种情况：除</a:t>
            </a:r>
            <a:r>
              <a:rPr kumimoji="1" lang="en-US" altLang="zh-CN" dirty="0"/>
              <a:t>0</a:t>
            </a:r>
            <a:r>
              <a:rPr kumimoji="1" lang="zh-CN" altLang="en-US" dirty="0"/>
              <a:t>、数组越界、栈溢出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9569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模拟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/>
              <a:t>Part-1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0343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模拟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0952351" cy="4664597"/>
          </a:xfrm>
        </p:spPr>
        <p:txBody>
          <a:bodyPr/>
          <a:lstStyle/>
          <a:p>
            <a:r>
              <a:rPr lang="zh-CN" altLang="en-US" dirty="0"/>
              <a:t>顾名思义，就是用计算机来模拟题目中要求的操作，题目有什么要求就怎么做，模拟题常常需要操作很多的数组、变量，实现很复杂的操作，有的操作题意会很直观地告诉你，有些操作需要自己想办法实现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模拟题的特点：题目长、代码量大、思路复杂，考验的是代码能力，但实际上题目不难</a:t>
            </a:r>
          </a:p>
        </p:txBody>
      </p:sp>
    </p:spTree>
    <p:extLst>
      <p:ext uri="{BB962C8B-B14F-4D97-AF65-F5344CB8AC3E}">
        <p14:creationId xmlns:p14="http://schemas.microsoft.com/office/powerpoint/2010/main" val="2141918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274 </a:t>
            </a:r>
            <a:r>
              <a:rPr lang="zh-CN" altLang="en-US" dirty="0"/>
              <a:t>神奇的幻方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http://noi.ac/problem/274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92" y="2243346"/>
            <a:ext cx="11367791" cy="3562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392" y="5945933"/>
            <a:ext cx="5118447" cy="82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7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245 </a:t>
            </a:r>
            <a:r>
              <a:rPr lang="zh-CN" altLang="en-US" dirty="0"/>
              <a:t>共线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题意：给你一些点的坐标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), </a:t>
            </a:r>
            <a:r>
              <a:rPr lang="zh-CN" altLang="en-US" dirty="0"/>
              <a:t>你需要找出一条直线，使得尽量多的点在同一条直线上</a:t>
            </a:r>
            <a:endParaRPr lang="en-US" altLang="zh-CN" dirty="0"/>
          </a:p>
          <a:p>
            <a:r>
              <a:rPr lang="zh-CN" altLang="en-US" dirty="0"/>
              <a:t>做法：</a:t>
            </a:r>
            <a:r>
              <a:rPr lang="en-US" altLang="zh-CN" dirty="0"/>
              <a:t>2</a:t>
            </a:r>
            <a:r>
              <a:rPr lang="zh-CN" altLang="en-US" dirty="0"/>
              <a:t>个点确定一条直线。枚举两个点，并判断其他所有点是否在该直线上</a:t>
            </a:r>
            <a:endParaRPr lang="en-US" altLang="zh-CN" dirty="0"/>
          </a:p>
          <a:p>
            <a:r>
              <a:rPr lang="zh-CN" altLang="en-US" dirty="0"/>
              <a:t>判断点是否在直线上的方法：</a:t>
            </a:r>
            <a:r>
              <a:rPr lang="en-US" altLang="zh-CN" dirty="0"/>
              <a:t>1.</a:t>
            </a:r>
            <a:r>
              <a:rPr lang="zh-CN" altLang="en-US" dirty="0"/>
              <a:t>斜率相等，</a:t>
            </a:r>
            <a:r>
              <a:rPr lang="en-US" altLang="zh-CN" dirty="0"/>
              <a:t>2.</a:t>
            </a:r>
            <a:r>
              <a:rPr lang="zh-CN" altLang="en-US" dirty="0"/>
              <a:t>向量平行，</a:t>
            </a:r>
            <a:r>
              <a:rPr lang="en-US" altLang="zh-CN" dirty="0"/>
              <a:t>3.</a:t>
            </a:r>
            <a:r>
              <a:rPr lang="zh-CN" altLang="en-US" dirty="0"/>
              <a:t>直线解析式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7176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274 </a:t>
            </a:r>
            <a:r>
              <a:rPr lang="zh-CN" altLang="en-US" dirty="0"/>
              <a:t>神奇的幻方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题目已经把做法说的非常清晰了，整体的框架就是</a:t>
            </a:r>
            <a:r>
              <a:rPr lang="en-US" altLang="zh-CN" dirty="0"/>
              <a:t>if...else</a:t>
            </a:r>
            <a:r>
              <a:rPr lang="zh-CN" altLang="en-US" dirty="0"/>
              <a:t> </a:t>
            </a:r>
            <a:r>
              <a:rPr lang="en-US" altLang="zh-CN" dirty="0"/>
              <a:t>if...else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......</a:t>
            </a:r>
          </a:p>
          <a:p>
            <a:endParaRPr lang="en-US" altLang="zh-CN" dirty="0"/>
          </a:p>
          <a:p>
            <a:r>
              <a:rPr lang="zh-CN" altLang="en-US" dirty="0"/>
              <a:t>需要记录上一个填入数字的位置</a:t>
            </a:r>
            <a:r>
              <a:rPr lang="en-US" altLang="zh-CN" dirty="0"/>
              <a:t>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335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6DE3C18-93D9-6542-B645-0E01AD017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274 </a:t>
            </a:r>
            <a:r>
              <a:rPr lang="zh-CN" altLang="en-US" dirty="0"/>
              <a:t>神奇的幻方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7D7167-9110-B24E-BB02-53520CBA8E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A29A2A-04D4-5545-877B-766ECDFE3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103" y="1366427"/>
            <a:ext cx="9584153" cy="549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25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5453A0C-65C9-6047-863A-2FF184B28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272</a:t>
            </a:r>
            <a:r>
              <a:rPr kumimoji="1" lang="zh-CN" altLang="en-US" dirty="0"/>
              <a:t> 接水问题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29E81-A030-234B-BD01-8EB14BD036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HK" altLang="zh-CN" dirty="0">
                <a:hlinkClick r:id="rId2"/>
              </a:rPr>
              <a:t>http://noi.ac/problem/272</a:t>
            </a:r>
            <a:endParaRPr kumimoji="1" lang="en-HK" altLang="zh-CN" dirty="0"/>
          </a:p>
          <a:p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8F9C18-A79B-144C-A413-51B600CE9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33" y="2199190"/>
            <a:ext cx="10490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98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F9CF9F4-37FA-8C47-844D-672CBDF716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272</a:t>
            </a:r>
            <a:r>
              <a:rPr kumimoji="1" lang="zh-CN" altLang="en-US" dirty="0"/>
              <a:t> 接水问题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9D1EAF-0BC7-B54C-8C75-3ED7153F57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8B1708-39ED-6C4D-A44B-B3E052669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85" y="1524904"/>
            <a:ext cx="11622912" cy="517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24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8AA1425-2E21-0D46-943B-625EFFA46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272</a:t>
            </a:r>
            <a:r>
              <a:rPr kumimoji="1" lang="zh-CN" altLang="en-US" dirty="0"/>
              <a:t> 接水问题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771BA9-A50F-FD4A-A0F4-BCB3F7396E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按秒模拟方法：</a:t>
            </a:r>
            <a:r>
              <a:rPr kumimoji="1" lang="en-US" altLang="zh-CN" dirty="0"/>
              <a:t>for(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t=1;t&lt;=10000;t++)</a:t>
            </a:r>
            <a:r>
              <a:rPr kumimoji="1" lang="zh-CN" altLang="en-US" dirty="0"/>
              <a:t>，用这样一个循环表示题目中的时间一秒一秒地前进，用数组</a:t>
            </a:r>
            <a:r>
              <a:rPr kumimoji="1" lang="en-US" altLang="zh-CN" dirty="0"/>
              <a:t>a</a:t>
            </a:r>
            <a:r>
              <a:rPr kumimoji="1" lang="zh-CN" altLang="en-US" dirty="0"/>
              <a:t>表示每个水龙头下一个接水任务完成的剩余时间，每一秒内，查询所有水龙头是否完成了接水，如果完成了接水，就让下一个人上去接水。同时，每进行到下一秒，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数组每个元素要</a:t>
            </a:r>
            <a:r>
              <a:rPr kumimoji="1" lang="en-US" altLang="zh-CN" dirty="0"/>
              <a:t>-1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5781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CC5054B-1928-5144-A7E7-F5BF464457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272</a:t>
            </a:r>
            <a:r>
              <a:rPr kumimoji="1" lang="zh-CN" altLang="en-US" dirty="0"/>
              <a:t> 接水问题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61EE25-D930-D44A-9D9D-ED2D1FD212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用数组</a:t>
            </a:r>
            <a:r>
              <a:rPr kumimoji="1" lang="en-US" altLang="zh-CN" dirty="0"/>
              <a:t>w</a:t>
            </a:r>
            <a:r>
              <a:rPr kumimoji="1" lang="zh-CN" altLang="en-US" dirty="0"/>
              <a:t>记录每个人接水的时间，用</a:t>
            </a:r>
            <a:r>
              <a:rPr kumimoji="1" lang="en-US" altLang="zh-CN" dirty="0"/>
              <a:t>a</a:t>
            </a:r>
            <a:r>
              <a:rPr kumimoji="1" lang="zh-CN" altLang="en-US" dirty="0"/>
              <a:t>数组记录每个水龙头已经接水花费的总时间</a:t>
            </a:r>
            <a:endParaRPr kumimoji="1" lang="en-US" altLang="zh-CN" dirty="0"/>
          </a:p>
          <a:p>
            <a:r>
              <a:rPr kumimoji="1" lang="zh-CN" altLang="en-US" dirty="0"/>
              <a:t>队伍中第</a:t>
            </a:r>
            <a:r>
              <a:rPr kumimoji="1" lang="en-US" altLang="zh-CN" dirty="0" err="1"/>
              <a:t>i</a:t>
            </a:r>
            <a:r>
              <a:rPr kumimoji="1" lang="zh-CN" altLang="en-US" dirty="0"/>
              <a:t>个人需要接水时，他一定是去</a:t>
            </a:r>
            <a:r>
              <a:rPr kumimoji="1" lang="en-US" altLang="zh-CN" dirty="0"/>
              <a:t>a</a:t>
            </a:r>
            <a:r>
              <a:rPr kumimoji="1" lang="zh-CN" altLang="en-US" dirty="0"/>
              <a:t>数组中值最小的那个水龙头上接水，如果有两个最小值，那么任意选择都可以</a:t>
            </a:r>
          </a:p>
        </p:txBody>
      </p:sp>
    </p:spTree>
    <p:extLst>
      <p:ext uri="{BB962C8B-B14F-4D97-AF65-F5344CB8AC3E}">
        <p14:creationId xmlns:p14="http://schemas.microsoft.com/office/powerpoint/2010/main" val="1456278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380EF6B-F083-9943-AFCF-33E4C0B1C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272</a:t>
            </a:r>
            <a:r>
              <a:rPr kumimoji="1" lang="zh-CN" altLang="en-US" dirty="0"/>
              <a:t> 接水问题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9A42BA-62FC-3A4A-A990-FC6882443D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A9A32C-54E5-2B40-953F-DF3407EE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368" y="1469881"/>
            <a:ext cx="6904680" cy="522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69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模拟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题目怎么说就怎么做</a:t>
            </a:r>
            <a:endParaRPr kumimoji="1"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B03376-B6CD-4440-BDBB-31C18B6E1C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模拟题往往思维难度不大，但把思想实现成代码的难度大</a:t>
            </a:r>
            <a:endParaRPr kumimoji="1" lang="en-US" altLang="zh-CN"/>
          </a:p>
          <a:p>
            <a:endParaRPr kumimoji="1" lang="en-US" altLang="zh-CN" dirty="0"/>
          </a:p>
          <a:p>
            <a:r>
              <a:rPr kumimoji="1" lang="zh-CN" altLang="en-US" dirty="0"/>
              <a:t>所以写模拟题，遵循以下的建议有可能会帮助你减少浪费时间</a:t>
            </a:r>
          </a:p>
          <a:p>
            <a:pPr lvl="1"/>
            <a:r>
              <a:rPr kumimoji="1" lang="zh-CN" altLang="en-US" dirty="0"/>
              <a:t>在动手写代码之前，在草稿纸上尽可能的写好要实现的流程</a:t>
            </a:r>
          </a:p>
          <a:p>
            <a:pPr lvl="1"/>
            <a:r>
              <a:rPr kumimoji="1" lang="zh-CN" altLang="en-US" dirty="0"/>
              <a:t>在代码中，尽量把每个部分模块化、写成函数、结构体或类</a:t>
            </a:r>
          </a:p>
          <a:p>
            <a:pPr lvl="1"/>
            <a:r>
              <a:rPr kumimoji="1" lang="zh-CN" altLang="en-US" dirty="0"/>
              <a:t>对于一些可能重复用到的概念，可以统一转化，方便处理：如，某题给你 </a:t>
            </a:r>
            <a:r>
              <a:rPr kumimoji="1" lang="en-US" altLang="zh-CN" dirty="0"/>
              <a:t>"</a:t>
            </a:r>
            <a:r>
              <a:rPr kumimoji="1" lang="en-HK" altLang="zh-CN" dirty="0"/>
              <a:t>YY-MM-DD </a:t>
            </a:r>
            <a:r>
              <a:rPr kumimoji="1" lang="zh-CN" altLang="en-US" dirty="0"/>
              <a:t>时：分</a:t>
            </a:r>
            <a:r>
              <a:rPr kumimoji="1" lang="en-US" altLang="zh-CN" dirty="0"/>
              <a:t>" </a:t>
            </a:r>
            <a:r>
              <a:rPr kumimoji="1" lang="zh-CN" altLang="en-US" dirty="0"/>
              <a:t>把它扔到一个函数处理成秒，会减少概念混淆</a:t>
            </a:r>
          </a:p>
          <a:p>
            <a:pPr lvl="1"/>
            <a:r>
              <a:rPr kumimoji="1" lang="zh-CN" altLang="en-US" dirty="0"/>
              <a:t>调试时分块调试，模块化的好处就是可以方便的单独调某一部分</a:t>
            </a:r>
          </a:p>
          <a:p>
            <a:pPr lvl="1"/>
            <a:r>
              <a:rPr kumimoji="1" lang="zh-CN" altLang="en-US" dirty="0"/>
              <a:t>写代码的时候一定要思路清晰，不要想到什么写什么，要按照落在纸上的步骤写。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100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3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245 </a:t>
            </a:r>
            <a:r>
              <a:rPr lang="zh-CN" altLang="en-US" dirty="0"/>
              <a:t>共线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9" y="1620456"/>
                <a:ext cx="4448681" cy="4664597"/>
              </a:xfrm>
            </p:spPr>
            <p:txBody>
              <a:bodyPr/>
              <a:lstStyle/>
              <a:p>
                <a:r>
                  <a:rPr lang="zh-CN" altLang="en-US" dirty="0"/>
                  <a:t>直线斜率相等</a:t>
                </a:r>
                <a:r>
                  <a:rPr lang="zh-CN" altLang="en-US" dirty="0">
                    <a:sym typeface="Wingdings" panose="05000000000000000000" pitchFamily="2" charset="2"/>
                  </a:rPr>
                  <a:t>：</a:t>
                </a:r>
                <a:r>
                  <a:rPr lang="en-US" altLang="zh-CN" dirty="0">
                    <a:sym typeface="Wingdings" panose="05000000000000000000" pitchFamily="2" charset="2"/>
                  </a:rPr>
                  <a:t>(x1,y1)(x2,y2)(x3,y3)</a:t>
                </a:r>
                <a:r>
                  <a:rPr lang="zh-CN" altLang="en-US" dirty="0">
                    <a:sym typeface="Wingdings" panose="05000000000000000000" pitchFamily="2" charset="2"/>
                  </a:rPr>
                  <a:t>三个点在一直线上即：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∗(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3−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注意浮点数误差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9" y="1620456"/>
                <a:ext cx="4448681" cy="4664597"/>
              </a:xfrm>
              <a:blipFill>
                <a:blip r:embed="rId2"/>
                <a:stretch>
                  <a:fillRect l="-1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609" y="1375224"/>
            <a:ext cx="7311391" cy="548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92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246 </a:t>
            </a:r>
            <a:r>
              <a:rPr lang="zh-CN" altLang="en-US" dirty="0"/>
              <a:t>有序分数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给你一个自然数</a:t>
            </a:r>
            <a:r>
              <a:rPr lang="en-US" altLang="zh-CN" dirty="0" err="1"/>
              <a:t>nn</a:t>
            </a:r>
            <a:r>
              <a:rPr lang="zh-CN" altLang="en-US" dirty="0"/>
              <a:t>，你需要对所有满足</a:t>
            </a:r>
            <a:r>
              <a:rPr lang="en-US" altLang="zh-CN" dirty="0"/>
              <a:t>1≤b≤n,0≤a/b≤1</a:t>
            </a:r>
            <a:r>
              <a:rPr lang="zh-CN" altLang="en-US" dirty="0"/>
              <a:t>的最简分数，进行递增输出，并且要求没有两个输出是相同的</a:t>
            </a:r>
            <a:endParaRPr lang="en-US" altLang="zh-CN" dirty="0"/>
          </a:p>
          <a:p>
            <a:r>
              <a:rPr lang="zh-CN" altLang="en-US" dirty="0"/>
              <a:t>做法：两层循环分别枚举分数的分子和分母，判断他们的最大公约数保证构成的分数最简，最后将所有数从小到大输出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判断两个分数的大小关系：</a:t>
            </a:r>
            <a:r>
              <a:rPr lang="en-US" altLang="zh-CN" dirty="0"/>
              <a:t>a1/b1</a:t>
            </a:r>
            <a:r>
              <a:rPr lang="en-US" altLang="zh-CN"/>
              <a:t>&lt;a2/b2</a:t>
            </a:r>
            <a:r>
              <a:rPr lang="zh-CN" altLang="en-US" dirty="0"/>
              <a:t>，也就是</a:t>
            </a:r>
            <a:r>
              <a:rPr lang="en-US" altLang="zh-CN" b="1" dirty="0"/>
              <a:t>a1*b2&lt;a2*b1</a:t>
            </a:r>
          </a:p>
        </p:txBody>
      </p:sp>
    </p:spTree>
    <p:extLst>
      <p:ext uri="{BB962C8B-B14F-4D97-AF65-F5344CB8AC3E}">
        <p14:creationId xmlns:p14="http://schemas.microsoft.com/office/powerpoint/2010/main" val="393044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247 </a:t>
            </a:r>
            <a:r>
              <a:rPr lang="zh-CN" altLang="en-US" dirty="0"/>
              <a:t>回文日期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从开始日期到结束日期一天一天地枚举，每次向后增加</a:t>
            </a:r>
            <a:r>
              <a:rPr lang="en-US" altLang="zh-CN" dirty="0"/>
              <a:t>1</a:t>
            </a:r>
            <a:r>
              <a:rPr lang="zh-CN" altLang="en-US" dirty="0"/>
              <a:t>天</a:t>
            </a:r>
            <a:endParaRPr lang="en-US" altLang="zh-CN" dirty="0"/>
          </a:p>
          <a:p>
            <a:r>
              <a:rPr lang="zh-CN" altLang="en-US" dirty="0"/>
              <a:t>判断日期是否是回文的方法：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将日期转为字符串，判断是否回文</a:t>
            </a:r>
            <a:endParaRPr lang="en-US" altLang="zh-CN" dirty="0"/>
          </a:p>
          <a:p>
            <a:pPr lvl="1"/>
            <a:r>
              <a:rPr lang="en-US" altLang="zh-CN" dirty="0"/>
              <a:t>2. </a:t>
            </a:r>
            <a:r>
              <a:rPr lang="zh-CN" altLang="en-US" dirty="0"/>
              <a:t>用日期的年生成回文日期的月和日，用月和日生成回文日期的年，判断回文日期是否合法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读入的技巧</a:t>
            </a:r>
          </a:p>
        </p:txBody>
      </p:sp>
      <p:sp>
        <p:nvSpPr>
          <p:cNvPr id="4" name="矩形 3"/>
          <p:cNvSpPr/>
          <p:nvPr/>
        </p:nvSpPr>
        <p:spPr>
          <a:xfrm>
            <a:off x="900558" y="5160894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</a:rPr>
              <a:t>int y,m,d;</a:t>
            </a:r>
          </a:p>
          <a:p>
            <a:r>
              <a:rPr lang="zh-CN" altLang="en-US" sz="2400" dirty="0">
                <a:latin typeface="Consolas" panose="020B0609020204030204" pitchFamily="49" charset="0"/>
              </a:rPr>
              <a:t>scanf("%4d%2d%2d",&amp;y,&amp;m,&amp;d);</a:t>
            </a:r>
          </a:p>
        </p:txBody>
      </p:sp>
    </p:spTree>
    <p:extLst>
      <p:ext uri="{BB962C8B-B14F-4D97-AF65-F5344CB8AC3E}">
        <p14:creationId xmlns:p14="http://schemas.microsoft.com/office/powerpoint/2010/main" val="388532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248 </a:t>
            </a:r>
            <a:r>
              <a:rPr lang="zh-CN" altLang="en-US" dirty="0"/>
              <a:t>薄利多销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7357516" cy="4664597"/>
          </a:xfrm>
        </p:spPr>
        <p:txBody>
          <a:bodyPr/>
          <a:lstStyle/>
          <a:p>
            <a:r>
              <a:rPr lang="zh-CN" altLang="en-US" dirty="0"/>
              <a:t>做法：枚举商人的定价，计算在该定价下赚取的钱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枚举</a:t>
            </a:r>
            <a:r>
              <a:rPr lang="en-US" altLang="zh-CN" dirty="0"/>
              <a:t>1</a:t>
            </a:r>
            <a:r>
              <a:rPr lang="zh-CN" altLang="en-US" dirty="0"/>
              <a:t>：因为</a:t>
            </a:r>
            <a:r>
              <a:rPr lang="en-US" altLang="zh-CN" dirty="0"/>
              <a:t>1</a:t>
            </a:r>
            <a:r>
              <a:rPr lang="zh-CN" altLang="en-US" dirty="0"/>
              <a:t>≤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≤</a:t>
            </a:r>
            <a:r>
              <a:rPr lang="en-US" altLang="zh-CN" dirty="0"/>
              <a:t>1000000</a:t>
            </a:r>
            <a:r>
              <a:rPr lang="zh-CN" altLang="en-US" dirty="0"/>
              <a:t>，所以在</a:t>
            </a:r>
            <a:r>
              <a:rPr lang="en-US" altLang="zh-CN" dirty="0"/>
              <a:t>1-1000000</a:t>
            </a:r>
            <a:r>
              <a:rPr lang="zh-CN" altLang="en-US" dirty="0"/>
              <a:t>内枚举定价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O(1000000*m)</a:t>
            </a:r>
          </a:p>
          <a:p>
            <a:r>
              <a:rPr lang="pt-BR" altLang="zh-CN" dirty="0"/>
              <a:t>1</a:t>
            </a:r>
            <a:r>
              <a:rPr lang="zh-CN" altLang="en-US" dirty="0"/>
              <a:t>≤</a:t>
            </a:r>
            <a:r>
              <a:rPr lang="pt-BR" altLang="zh-CN" dirty="0"/>
              <a:t>N</a:t>
            </a:r>
            <a:r>
              <a:rPr lang="zh-CN" altLang="en-US" dirty="0"/>
              <a:t>≤</a:t>
            </a:r>
            <a:r>
              <a:rPr lang="pt-BR" altLang="zh-CN" dirty="0"/>
              <a:t>1000</a:t>
            </a:r>
            <a:r>
              <a:rPr lang="zh-CN" altLang="pt-BR" dirty="0"/>
              <a:t>，</a:t>
            </a:r>
            <a:r>
              <a:rPr lang="pt-BR" altLang="zh-CN" dirty="0"/>
              <a:t>1</a:t>
            </a:r>
            <a:r>
              <a:rPr lang="zh-CN" altLang="en-US" dirty="0"/>
              <a:t>≤</a:t>
            </a:r>
            <a:r>
              <a:rPr lang="pt-BR" altLang="zh-CN" dirty="0"/>
              <a:t>M</a:t>
            </a:r>
            <a:r>
              <a:rPr lang="zh-CN" altLang="en-US" dirty="0"/>
              <a:t>≤</a:t>
            </a:r>
            <a:r>
              <a:rPr lang="pt-BR" altLang="zh-CN" dirty="0"/>
              <a:t>1000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604" y="1620456"/>
            <a:ext cx="426539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6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248 </a:t>
            </a:r>
            <a:r>
              <a:rPr lang="zh-CN" altLang="en-US" dirty="0"/>
              <a:t>薄利多销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枚举</a:t>
            </a:r>
            <a:r>
              <a:rPr lang="en-US" altLang="zh-CN" dirty="0"/>
              <a:t>2</a:t>
            </a:r>
            <a:r>
              <a:rPr lang="zh-CN" altLang="en-US" dirty="0"/>
              <a:t>：如果顾客的出价是</a:t>
            </a:r>
            <a:r>
              <a:rPr lang="en-US" altLang="zh-CN" dirty="0"/>
              <a:t>2,4,6,8,10</a:t>
            </a:r>
            <a:r>
              <a:rPr lang="zh-CN" altLang="en-US" dirty="0"/>
              <a:t>，在计算过程中，</a:t>
            </a:r>
            <a:r>
              <a:rPr lang="en-US" altLang="zh-CN" dirty="0"/>
              <a:t>1,3,5,7,9</a:t>
            </a:r>
            <a:r>
              <a:rPr lang="zh-CN" altLang="en-US" dirty="0"/>
              <a:t>这些定价的计算结果和</a:t>
            </a:r>
            <a:r>
              <a:rPr lang="en-US" altLang="zh-CN" dirty="0"/>
              <a:t>2,4,6,8,10</a:t>
            </a:r>
            <a:r>
              <a:rPr lang="zh-CN" altLang="en-US" dirty="0"/>
              <a:t>的计算结果是一样的，所以只要用顾客的出价来枚举商人的定价</a:t>
            </a:r>
            <a:endParaRPr lang="en-US" altLang="zh-CN" dirty="0"/>
          </a:p>
          <a:p>
            <a:r>
              <a:rPr lang="zh-CN" altLang="en-US" dirty="0"/>
              <a:t>复杂度</a:t>
            </a:r>
            <a:r>
              <a:rPr lang="en-US" altLang="zh-CN" dirty="0"/>
              <a:t>O(m^2)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574" y="3291840"/>
            <a:ext cx="6045985" cy="334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1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248 </a:t>
            </a:r>
            <a:r>
              <a:rPr lang="zh-CN" altLang="en-US" dirty="0"/>
              <a:t>薄利多销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枚举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：将客户的定价</a:t>
                </a:r>
                <a:r>
                  <a:rPr lang="en-US" altLang="zh-CN" dirty="0"/>
                  <a:t>a[m]</a:t>
                </a:r>
                <a:r>
                  <a:rPr lang="zh-CN" altLang="en-US" dirty="0"/>
                  <a:t>从小到大排序，那么商人的定价是</a:t>
                </a:r>
                <a:r>
                  <a:rPr lang="en-US" altLang="zh-CN" dirty="0"/>
                  <a:t>a[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时，能够售出的物品个数就能够直接计算得到，为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个</a:t>
                </a:r>
                <a:endParaRPr lang="en-US" altLang="zh-CN" dirty="0"/>
              </a:p>
              <a:p>
                <a:r>
                  <a:rPr lang="zh-CN" altLang="en-US" dirty="0"/>
                  <a:t>复杂度：</a:t>
                </a:r>
                <a:r>
                  <a:rPr lang="en-US" altLang="zh-CN" dirty="0"/>
                  <a:t>O(m </a:t>
                </a:r>
                <a:r>
                  <a:rPr lang="en-US" altLang="zh-CN" dirty="0" err="1"/>
                  <a:t>logm</a:t>
                </a:r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7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64" y="3177463"/>
            <a:ext cx="5533688" cy="310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5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249 </a:t>
            </a:r>
            <a:r>
              <a:rPr lang="zh-CN" altLang="en-US" dirty="0"/>
              <a:t>四方分解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给出一个</a:t>
            </a:r>
            <a:r>
              <a:rPr lang="en-US" altLang="zh-CN" dirty="0"/>
              <a:t>n</a:t>
            </a:r>
            <a:r>
              <a:rPr lang="zh-CN" altLang="en-US" dirty="0"/>
              <a:t>，求</a:t>
            </a:r>
            <a:r>
              <a:rPr lang="en-US" altLang="zh-CN" dirty="0"/>
              <a:t>n=a^2+b^2+c^2+d^2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zh-CN" altLang="en-US" dirty="0"/>
              <a:t>四层循环暴力枚举</a:t>
            </a:r>
            <a:r>
              <a:rPr lang="en-US" altLang="zh-CN" dirty="0" err="1"/>
              <a:t>a,b,c,d</a:t>
            </a:r>
            <a:r>
              <a:rPr lang="zh-CN" altLang="en-US" dirty="0"/>
              <a:t>，他们的枚举范围是？</a:t>
            </a:r>
          </a:p>
        </p:txBody>
      </p:sp>
    </p:spTree>
    <p:extLst>
      <p:ext uri="{BB962C8B-B14F-4D97-AF65-F5344CB8AC3E}">
        <p14:creationId xmlns:p14="http://schemas.microsoft.com/office/powerpoint/2010/main" val="1582777901"/>
      </p:ext>
    </p:extLst>
  </p:cSld>
  <p:clrMapOvr>
    <a:masterClrMapping/>
  </p:clrMapOvr>
</p:sld>
</file>

<file path=ppt/theme/theme1.xml><?xml version="1.0" encoding="utf-8"?>
<a:theme xmlns:a="http://schemas.openxmlformats.org/drawingml/2006/main" name="课程模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ctr">
          <a:defRPr kumimoji="1" sz="2400" b="0" i="0" smtClean="0">
            <a:solidFill>
              <a:schemeClr val="bg1"/>
            </a:solidFill>
            <a:latin typeface="Source Han Sans CN" charset="-122"/>
            <a:ea typeface="Source Han Sans CN" charset="-122"/>
            <a:cs typeface="Source Han Sans CN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1250</Words>
  <Application>Microsoft Macintosh PowerPoint</Application>
  <PresentationFormat>宽屏</PresentationFormat>
  <Paragraphs>95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DengXian</vt:lpstr>
      <vt:lpstr>AliHYAiHei-Beta</vt:lpstr>
      <vt:lpstr>Source Han Sans CN</vt:lpstr>
      <vt:lpstr>Source Han Sans CN Medium</vt:lpstr>
      <vt:lpstr>Arial</vt:lpstr>
      <vt:lpstr>Cambria Math</vt:lpstr>
      <vt:lpstr>Consolas</vt:lpstr>
      <vt:lpstr>Wingdings</vt:lpstr>
      <vt:lpstr>课程模版</vt:lpstr>
      <vt:lpstr>NOIP2019 普及组训练营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庄杰</dc:creator>
  <cp:lastModifiedBy>shad0w walker</cp:lastModifiedBy>
  <cp:revision>66</cp:revision>
  <cp:lastPrinted>2019-03-16T10:54:06Z</cp:lastPrinted>
  <dcterms:created xsi:type="dcterms:W3CDTF">2018-01-26T10:42:19Z</dcterms:created>
  <dcterms:modified xsi:type="dcterms:W3CDTF">2019-03-16T12:47:52Z</dcterms:modified>
</cp:coreProperties>
</file>