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68" r:id="rId11"/>
    <p:sldId id="258" r:id="rId12"/>
    <p:sldId id="259" r:id="rId13"/>
    <p:sldId id="279" r:id="rId14"/>
    <p:sldId id="280" r:id="rId15"/>
    <p:sldId id="281" r:id="rId16"/>
    <p:sldId id="284" r:id="rId17"/>
    <p:sldId id="301" r:id="rId18"/>
    <p:sldId id="282" r:id="rId19"/>
    <p:sldId id="283" r:id="rId20"/>
    <p:sldId id="285" r:id="rId21"/>
    <p:sldId id="286" r:id="rId22"/>
    <p:sldId id="287" r:id="rId23"/>
    <p:sldId id="288" r:id="rId24"/>
    <p:sldId id="290" r:id="rId25"/>
    <p:sldId id="289" r:id="rId26"/>
    <p:sldId id="292" r:id="rId27"/>
    <p:sldId id="294" r:id="rId28"/>
    <p:sldId id="295" r:id="rId29"/>
    <p:sldId id="296" r:id="rId30"/>
    <p:sldId id="298" r:id="rId31"/>
    <p:sldId id="297" r:id="rId32"/>
    <p:sldId id="299" r:id="rId33"/>
    <p:sldId id="300" r:id="rId34"/>
    <p:sldId id="267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D00"/>
    <a:srgbClr val="0082D3"/>
    <a:srgbClr val="E37500"/>
    <a:srgbClr val="F19800"/>
    <a:srgbClr val="C00D10"/>
    <a:srgbClr val="C00020"/>
    <a:srgbClr val="349B05"/>
    <a:srgbClr val="3396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1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d0w walker" userId="ef3e09a72fbd8c99" providerId="LiveId" clId="{9D62AD4B-3A9E-D347-9585-689D2EA4DB46}"/>
    <pc:docChg chg="undo custSel addSld delSld modSld">
      <pc:chgData name="shad0w walker" userId="ef3e09a72fbd8c99" providerId="LiveId" clId="{9D62AD4B-3A9E-D347-9585-689D2EA4DB46}" dt="2019-04-13T12:54:35.411" v="7305" actId="20577"/>
      <pc:docMkLst>
        <pc:docMk/>
      </pc:docMkLst>
      <pc:sldChg chg="modSp">
        <pc:chgData name="shad0w walker" userId="ef3e09a72fbd8c99" providerId="LiveId" clId="{9D62AD4B-3A9E-D347-9585-689D2EA4DB46}" dt="2019-04-13T07:01:22.918" v="30" actId="20577"/>
        <pc:sldMkLst>
          <pc:docMk/>
          <pc:sldMk cId="1260955960" sldId="257"/>
        </pc:sldMkLst>
        <pc:spChg chg="mod">
          <ac:chgData name="shad0w walker" userId="ef3e09a72fbd8c99" providerId="LiveId" clId="{9D62AD4B-3A9E-D347-9585-689D2EA4DB46}" dt="2019-04-13T07:01:12.298" v="21" actId="20577"/>
          <ac:spMkLst>
            <pc:docMk/>
            <pc:sldMk cId="1260955960" sldId="257"/>
            <ac:spMk id="3" creationId="{00000000-0000-0000-0000-000000000000}"/>
          </ac:spMkLst>
        </pc:spChg>
        <pc:spChg chg="mod">
          <ac:chgData name="shad0w walker" userId="ef3e09a72fbd8c99" providerId="LiveId" clId="{9D62AD4B-3A9E-D347-9585-689D2EA4DB46}" dt="2019-04-13T07:00:53.121" v="9" actId="20577"/>
          <ac:spMkLst>
            <pc:docMk/>
            <pc:sldMk cId="1260955960" sldId="257"/>
            <ac:spMk id="4" creationId="{00000000-0000-0000-0000-000000000000}"/>
          </ac:spMkLst>
        </pc:spChg>
        <pc:spChg chg="mod">
          <ac:chgData name="shad0w walker" userId="ef3e09a72fbd8c99" providerId="LiveId" clId="{9D62AD4B-3A9E-D347-9585-689D2EA4DB46}" dt="2019-04-13T07:01:22.918" v="30" actId="20577"/>
          <ac:spMkLst>
            <pc:docMk/>
            <pc:sldMk cId="1260955960" sldId="257"/>
            <ac:spMk id="5" creationId="{00000000-0000-0000-0000-000000000000}"/>
          </ac:spMkLst>
        </pc:spChg>
      </pc:sldChg>
      <pc:sldChg chg="modSp">
        <pc:chgData name="shad0w walker" userId="ef3e09a72fbd8c99" providerId="LiveId" clId="{9D62AD4B-3A9E-D347-9585-689D2EA4DB46}" dt="2019-04-13T08:27:53.753" v="5641" actId="20577"/>
        <pc:sldMkLst>
          <pc:docMk/>
          <pc:sldMk cId="1926647505" sldId="258"/>
        </pc:sldMkLst>
        <pc:spChg chg="mod">
          <ac:chgData name="shad0w walker" userId="ef3e09a72fbd8c99" providerId="LiveId" clId="{9D62AD4B-3A9E-D347-9585-689D2EA4DB46}" dt="2019-04-13T08:27:53.753" v="5641" actId="20577"/>
          <ac:spMkLst>
            <pc:docMk/>
            <pc:sldMk cId="1926647505" sldId="258"/>
            <ac:spMk id="3" creationId="{00000000-0000-0000-0000-000000000000}"/>
          </ac:spMkLst>
        </pc:spChg>
      </pc:sldChg>
      <pc:sldChg chg="modSp">
        <pc:chgData name="shad0w walker" userId="ef3e09a72fbd8c99" providerId="LiveId" clId="{9D62AD4B-3A9E-D347-9585-689D2EA4DB46}" dt="2019-04-13T07:38:35.954" v="3288" actId="20577"/>
        <pc:sldMkLst>
          <pc:docMk/>
          <pc:sldMk cId="1000343555" sldId="259"/>
        </pc:sldMkLst>
        <pc:spChg chg="mod">
          <ac:chgData name="shad0w walker" userId="ef3e09a72fbd8c99" providerId="LiveId" clId="{9D62AD4B-3A9E-D347-9585-689D2EA4DB46}" dt="2019-04-13T07:38:35.954" v="3288" actId="20577"/>
          <ac:spMkLst>
            <pc:docMk/>
            <pc:sldMk cId="1000343555" sldId="259"/>
            <ac:spMk id="3" creationId="{00000000-0000-0000-0000-000000000000}"/>
          </ac:spMkLst>
        </pc:spChg>
      </pc:sldChg>
      <pc:sldChg chg="del">
        <pc:chgData name="shad0w walker" userId="ef3e09a72fbd8c99" providerId="LiveId" clId="{9D62AD4B-3A9E-D347-9585-689D2EA4DB46}" dt="2019-04-13T07:38:40.034" v="3289" actId="2696"/>
        <pc:sldMkLst>
          <pc:docMk/>
          <pc:sldMk cId="2141918197" sldId="260"/>
        </pc:sldMkLst>
      </pc:sldChg>
      <pc:sldChg chg="del">
        <pc:chgData name="shad0w walker" userId="ef3e09a72fbd8c99" providerId="LiveId" clId="{9D62AD4B-3A9E-D347-9585-689D2EA4DB46}" dt="2019-04-13T07:38:40.460" v="3290" actId="2696"/>
        <pc:sldMkLst>
          <pc:docMk/>
          <pc:sldMk cId="469356139" sldId="261"/>
        </pc:sldMkLst>
      </pc:sldChg>
      <pc:sldChg chg="del">
        <pc:chgData name="shad0w walker" userId="ef3e09a72fbd8c99" providerId="LiveId" clId="{9D62AD4B-3A9E-D347-9585-689D2EA4DB46}" dt="2019-04-13T07:38:41.039" v="3291" actId="2696"/>
        <pc:sldMkLst>
          <pc:docMk/>
          <pc:sldMk cId="381336184" sldId="262"/>
        </pc:sldMkLst>
      </pc:sldChg>
      <pc:sldChg chg="del">
        <pc:chgData name="shad0w walker" userId="ef3e09a72fbd8c99" providerId="LiveId" clId="{9D62AD4B-3A9E-D347-9585-689D2EA4DB46}" dt="2019-04-13T07:38:42.354" v="3292" actId="2696"/>
        <pc:sldMkLst>
          <pc:docMk/>
          <pc:sldMk cId="2146100256" sldId="266"/>
        </pc:sldMkLst>
      </pc:sldChg>
      <pc:sldChg chg="modSp">
        <pc:chgData name="shad0w walker" userId="ef3e09a72fbd8c99" providerId="LiveId" clId="{9D62AD4B-3A9E-D347-9585-689D2EA4DB46}" dt="2019-04-13T10:36:02.642" v="7014" actId="20577"/>
        <pc:sldMkLst>
          <pc:docMk/>
          <pc:sldMk cId="660666594" sldId="268"/>
        </pc:sldMkLst>
        <pc:spChg chg="mod">
          <ac:chgData name="shad0w walker" userId="ef3e09a72fbd8c99" providerId="LiveId" clId="{9D62AD4B-3A9E-D347-9585-689D2EA4DB46}" dt="2019-04-13T10:36:02.642" v="7014" actId="20577"/>
          <ac:spMkLst>
            <pc:docMk/>
            <pc:sldMk cId="660666594" sldId="268"/>
            <ac:spMk id="3" creationId="{00000000-0000-0000-0000-000000000000}"/>
          </ac:spMkLst>
        </pc:spChg>
      </pc:sldChg>
      <pc:sldChg chg="add del">
        <pc:chgData name="shad0w walker" userId="ef3e09a72fbd8c99" providerId="LiveId" clId="{9D62AD4B-3A9E-D347-9585-689D2EA4DB46}" dt="2019-04-13T07:06:58.345" v="125" actId="2696"/>
        <pc:sldMkLst>
          <pc:docMk/>
          <pc:sldMk cId="1775873807" sldId="269"/>
        </pc:sldMkLst>
      </pc:sldChg>
      <pc:sldChg chg="modSp add">
        <pc:chgData name="shad0w walker" userId="ef3e09a72fbd8c99" providerId="LiveId" clId="{9D62AD4B-3A9E-D347-9585-689D2EA4DB46}" dt="2019-04-13T10:33:27.958" v="6925" actId="20577"/>
        <pc:sldMkLst>
          <pc:docMk/>
          <pc:sldMk cId="3719628624" sldId="270"/>
        </pc:sldMkLst>
        <pc:spChg chg="mod">
          <ac:chgData name="shad0w walker" userId="ef3e09a72fbd8c99" providerId="LiveId" clId="{9D62AD4B-3A9E-D347-9585-689D2EA4DB46}" dt="2019-04-13T07:07:17.840" v="129" actId="20577"/>
          <ac:spMkLst>
            <pc:docMk/>
            <pc:sldMk cId="3719628624" sldId="270"/>
            <ac:spMk id="2" creationId="{D43B1B41-98F0-4F40-B64D-E5AE85025A1F}"/>
          </ac:spMkLst>
        </pc:spChg>
        <pc:spChg chg="mod">
          <ac:chgData name="shad0w walker" userId="ef3e09a72fbd8c99" providerId="LiveId" clId="{9D62AD4B-3A9E-D347-9585-689D2EA4DB46}" dt="2019-04-13T10:33:27.958" v="6925" actId="20577"/>
          <ac:spMkLst>
            <pc:docMk/>
            <pc:sldMk cId="3719628624" sldId="270"/>
            <ac:spMk id="3" creationId="{9CB57914-1F1A-6840-B82D-EDC7D14E8090}"/>
          </ac:spMkLst>
        </pc:spChg>
      </pc:sldChg>
      <pc:sldChg chg="addSp modSp add">
        <pc:chgData name="shad0w walker" userId="ef3e09a72fbd8c99" providerId="LiveId" clId="{9D62AD4B-3A9E-D347-9585-689D2EA4DB46}" dt="2019-04-13T07:13:50.268" v="1016" actId="1076"/>
        <pc:sldMkLst>
          <pc:docMk/>
          <pc:sldMk cId="36772268" sldId="271"/>
        </pc:sldMkLst>
        <pc:spChg chg="mod">
          <ac:chgData name="shad0w walker" userId="ef3e09a72fbd8c99" providerId="LiveId" clId="{9D62AD4B-3A9E-D347-9585-689D2EA4DB46}" dt="2019-04-13T07:11:39.579" v="703" actId="20577"/>
          <ac:spMkLst>
            <pc:docMk/>
            <pc:sldMk cId="36772268" sldId="271"/>
            <ac:spMk id="2" creationId="{AF10EDAC-AD12-444C-A8C8-0B3A023F328B}"/>
          </ac:spMkLst>
        </pc:spChg>
        <pc:spChg chg="mod">
          <ac:chgData name="shad0w walker" userId="ef3e09a72fbd8c99" providerId="LiveId" clId="{9D62AD4B-3A9E-D347-9585-689D2EA4DB46}" dt="2019-04-13T07:13:47.689" v="1015" actId="113"/>
          <ac:spMkLst>
            <pc:docMk/>
            <pc:sldMk cId="36772268" sldId="271"/>
            <ac:spMk id="3" creationId="{005B5AFF-9229-B041-82F0-0E4EF626FDB5}"/>
          </ac:spMkLst>
        </pc:spChg>
        <pc:picChg chg="add mod">
          <ac:chgData name="shad0w walker" userId="ef3e09a72fbd8c99" providerId="LiveId" clId="{9D62AD4B-3A9E-D347-9585-689D2EA4DB46}" dt="2019-04-13T07:13:50.268" v="1016" actId="1076"/>
          <ac:picMkLst>
            <pc:docMk/>
            <pc:sldMk cId="36772268" sldId="271"/>
            <ac:picMk id="4" creationId="{3AE42157-CBC7-DC4D-B289-710BA9301F5A}"/>
          </ac:picMkLst>
        </pc:picChg>
      </pc:sldChg>
      <pc:sldChg chg="addSp modSp add">
        <pc:chgData name="shad0w walker" userId="ef3e09a72fbd8c99" providerId="LiveId" clId="{9D62AD4B-3A9E-D347-9585-689D2EA4DB46}" dt="2019-04-13T07:20:22.296" v="1534" actId="20577"/>
        <pc:sldMkLst>
          <pc:docMk/>
          <pc:sldMk cId="3251828578" sldId="272"/>
        </pc:sldMkLst>
        <pc:spChg chg="mod">
          <ac:chgData name="shad0w walker" userId="ef3e09a72fbd8c99" providerId="LiveId" clId="{9D62AD4B-3A9E-D347-9585-689D2EA4DB46}" dt="2019-04-13T07:14:04.895" v="1019" actId="20577"/>
          <ac:spMkLst>
            <pc:docMk/>
            <pc:sldMk cId="3251828578" sldId="272"/>
            <ac:spMk id="2" creationId="{E6713FDF-5F72-D54B-81D0-84CB56E731B3}"/>
          </ac:spMkLst>
        </pc:spChg>
        <pc:spChg chg="mod">
          <ac:chgData name="shad0w walker" userId="ef3e09a72fbd8c99" providerId="LiveId" clId="{9D62AD4B-3A9E-D347-9585-689D2EA4DB46}" dt="2019-04-13T07:20:22.296" v="1534" actId="20577"/>
          <ac:spMkLst>
            <pc:docMk/>
            <pc:sldMk cId="3251828578" sldId="272"/>
            <ac:spMk id="3" creationId="{A6918A53-53D5-7949-BA97-288B6281003B}"/>
          </ac:spMkLst>
        </pc:spChg>
        <pc:spChg chg="add mod">
          <ac:chgData name="shad0w walker" userId="ef3e09a72fbd8c99" providerId="LiveId" clId="{9D62AD4B-3A9E-D347-9585-689D2EA4DB46}" dt="2019-04-13T07:19:45.193" v="1416" actId="1076"/>
          <ac:spMkLst>
            <pc:docMk/>
            <pc:sldMk cId="3251828578" sldId="272"/>
            <ac:spMk id="6" creationId="{1D76AEC1-6663-4045-83A8-403745663FBB}"/>
          </ac:spMkLst>
        </pc:spChg>
        <pc:spChg chg="add mod">
          <ac:chgData name="shad0w walker" userId="ef3e09a72fbd8c99" providerId="LiveId" clId="{9D62AD4B-3A9E-D347-9585-689D2EA4DB46}" dt="2019-04-13T07:19:45.193" v="1416" actId="1076"/>
          <ac:spMkLst>
            <pc:docMk/>
            <pc:sldMk cId="3251828578" sldId="272"/>
            <ac:spMk id="7" creationId="{E3F3A8CB-330E-704B-8DFF-CF4C4721E8B0}"/>
          </ac:spMkLst>
        </pc:spChg>
        <pc:spChg chg="add mod">
          <ac:chgData name="shad0w walker" userId="ef3e09a72fbd8c99" providerId="LiveId" clId="{9D62AD4B-3A9E-D347-9585-689D2EA4DB46}" dt="2019-04-13T07:19:45.193" v="1416" actId="1076"/>
          <ac:spMkLst>
            <pc:docMk/>
            <pc:sldMk cId="3251828578" sldId="272"/>
            <ac:spMk id="8" creationId="{31D49F40-7BD7-4247-8F21-5093BB510F5F}"/>
          </ac:spMkLst>
        </pc:spChg>
        <pc:spChg chg="add mod">
          <ac:chgData name="shad0w walker" userId="ef3e09a72fbd8c99" providerId="LiveId" clId="{9D62AD4B-3A9E-D347-9585-689D2EA4DB46}" dt="2019-04-13T07:19:45.193" v="1416" actId="1076"/>
          <ac:spMkLst>
            <pc:docMk/>
            <pc:sldMk cId="3251828578" sldId="272"/>
            <ac:spMk id="9" creationId="{67836CC1-D07B-C749-8EAD-A68F609DEFD0}"/>
          </ac:spMkLst>
        </pc:spChg>
        <pc:spChg chg="add mod">
          <ac:chgData name="shad0w walker" userId="ef3e09a72fbd8c99" providerId="LiveId" clId="{9D62AD4B-3A9E-D347-9585-689D2EA4DB46}" dt="2019-04-13T07:19:45.193" v="1416" actId="1076"/>
          <ac:spMkLst>
            <pc:docMk/>
            <pc:sldMk cId="3251828578" sldId="272"/>
            <ac:spMk id="10" creationId="{824FA71C-9B45-2E41-AB03-E03F7838B439}"/>
          </ac:spMkLst>
        </pc:spChg>
        <pc:cxnChg chg="add mod">
          <ac:chgData name="shad0w walker" userId="ef3e09a72fbd8c99" providerId="LiveId" clId="{9D62AD4B-3A9E-D347-9585-689D2EA4DB46}" dt="2019-04-13T07:19:45.193" v="1416" actId="1076"/>
          <ac:cxnSpMkLst>
            <pc:docMk/>
            <pc:sldMk cId="3251828578" sldId="272"/>
            <ac:cxnSpMk id="5" creationId="{466B7418-3B29-FF41-A574-937E7DCA5FFA}"/>
          </ac:cxnSpMkLst>
        </pc:cxnChg>
      </pc:sldChg>
      <pc:sldChg chg="addSp modSp add">
        <pc:chgData name="shad0w walker" userId="ef3e09a72fbd8c99" providerId="LiveId" clId="{9D62AD4B-3A9E-D347-9585-689D2EA4DB46}" dt="2019-04-13T07:22:04.472" v="1653" actId="14100"/>
        <pc:sldMkLst>
          <pc:docMk/>
          <pc:sldMk cId="3418371346" sldId="273"/>
        </pc:sldMkLst>
        <pc:spChg chg="mod">
          <ac:chgData name="shad0w walker" userId="ef3e09a72fbd8c99" providerId="LiveId" clId="{9D62AD4B-3A9E-D347-9585-689D2EA4DB46}" dt="2019-04-13T07:20:34.303" v="1538" actId="20577"/>
          <ac:spMkLst>
            <pc:docMk/>
            <pc:sldMk cId="3418371346" sldId="273"/>
            <ac:spMk id="2" creationId="{DD89CD26-3AE8-9F4B-A4EF-F65102590E2F}"/>
          </ac:spMkLst>
        </pc:spChg>
        <pc:spChg chg="mod">
          <ac:chgData name="shad0w walker" userId="ef3e09a72fbd8c99" providerId="LiveId" clId="{9D62AD4B-3A9E-D347-9585-689D2EA4DB46}" dt="2019-04-13T07:22:04.472" v="1653" actId="14100"/>
          <ac:spMkLst>
            <pc:docMk/>
            <pc:sldMk cId="3418371346" sldId="273"/>
            <ac:spMk id="3" creationId="{D0C868B3-65CD-7643-BBB1-E3212D34A7F3}"/>
          </ac:spMkLst>
        </pc:spChg>
        <pc:picChg chg="add mod">
          <ac:chgData name="shad0w walker" userId="ef3e09a72fbd8c99" providerId="LiveId" clId="{9D62AD4B-3A9E-D347-9585-689D2EA4DB46}" dt="2019-04-13T07:21:59.478" v="1652" actId="14100"/>
          <ac:picMkLst>
            <pc:docMk/>
            <pc:sldMk cId="3418371346" sldId="273"/>
            <ac:picMk id="4" creationId="{95A4066E-CAF6-884A-ACD5-893DFA51A055}"/>
          </ac:picMkLst>
        </pc:picChg>
      </pc:sldChg>
      <pc:sldChg chg="modSp add">
        <pc:chgData name="shad0w walker" userId="ef3e09a72fbd8c99" providerId="LiveId" clId="{9D62AD4B-3A9E-D347-9585-689D2EA4DB46}" dt="2019-04-13T07:27:56.341" v="2223"/>
        <pc:sldMkLst>
          <pc:docMk/>
          <pc:sldMk cId="678185291" sldId="274"/>
        </pc:sldMkLst>
        <pc:spChg chg="mod">
          <ac:chgData name="shad0w walker" userId="ef3e09a72fbd8c99" providerId="LiveId" clId="{9D62AD4B-3A9E-D347-9585-689D2EA4DB46}" dt="2019-04-13T07:22:30.246" v="1656"/>
          <ac:spMkLst>
            <pc:docMk/>
            <pc:sldMk cId="678185291" sldId="274"/>
            <ac:spMk id="2" creationId="{5CAF3842-8985-084A-858E-134E3A6D886B}"/>
          </ac:spMkLst>
        </pc:spChg>
        <pc:spChg chg="mod">
          <ac:chgData name="shad0w walker" userId="ef3e09a72fbd8c99" providerId="LiveId" clId="{9D62AD4B-3A9E-D347-9585-689D2EA4DB46}" dt="2019-04-13T07:27:56.341" v="2223"/>
          <ac:spMkLst>
            <pc:docMk/>
            <pc:sldMk cId="678185291" sldId="274"/>
            <ac:spMk id="3" creationId="{C95926FB-ED3B-F047-95C8-08B67D738532}"/>
          </ac:spMkLst>
        </pc:spChg>
      </pc:sldChg>
      <pc:sldChg chg="modSp add">
        <pc:chgData name="shad0w walker" userId="ef3e09a72fbd8c99" providerId="LiveId" clId="{9D62AD4B-3A9E-D347-9585-689D2EA4DB46}" dt="2019-04-13T10:34:34.348" v="6940" actId="20577"/>
        <pc:sldMkLst>
          <pc:docMk/>
          <pc:sldMk cId="58312979" sldId="275"/>
        </pc:sldMkLst>
        <pc:spChg chg="mod">
          <ac:chgData name="shad0w walker" userId="ef3e09a72fbd8c99" providerId="LiveId" clId="{9D62AD4B-3A9E-D347-9585-689D2EA4DB46}" dt="2019-04-13T07:28:03.496" v="2237" actId="20577"/>
          <ac:spMkLst>
            <pc:docMk/>
            <pc:sldMk cId="58312979" sldId="275"/>
            <ac:spMk id="2" creationId="{9DEC07B9-57EE-9345-8109-5CCD69C187F9}"/>
          </ac:spMkLst>
        </pc:spChg>
        <pc:spChg chg="mod">
          <ac:chgData name="shad0w walker" userId="ef3e09a72fbd8c99" providerId="LiveId" clId="{9D62AD4B-3A9E-D347-9585-689D2EA4DB46}" dt="2019-04-13T10:34:34.348" v="6940" actId="20577"/>
          <ac:spMkLst>
            <pc:docMk/>
            <pc:sldMk cId="58312979" sldId="275"/>
            <ac:spMk id="3" creationId="{13E14246-F7C2-7149-B150-3A2ED1F3BABE}"/>
          </ac:spMkLst>
        </pc:spChg>
      </pc:sldChg>
      <pc:sldChg chg="modSp add">
        <pc:chgData name="shad0w walker" userId="ef3e09a72fbd8c99" providerId="LiveId" clId="{9D62AD4B-3A9E-D347-9585-689D2EA4DB46}" dt="2019-04-13T10:35:23.059" v="7005" actId="20577"/>
        <pc:sldMkLst>
          <pc:docMk/>
          <pc:sldMk cId="3260541572" sldId="276"/>
        </pc:sldMkLst>
        <pc:spChg chg="mod">
          <ac:chgData name="shad0w walker" userId="ef3e09a72fbd8c99" providerId="LiveId" clId="{9D62AD4B-3A9E-D347-9585-689D2EA4DB46}" dt="2019-04-13T07:33:58.256" v="2766"/>
          <ac:spMkLst>
            <pc:docMk/>
            <pc:sldMk cId="3260541572" sldId="276"/>
            <ac:spMk id="2" creationId="{1296DE80-E4CE-C64F-90F8-931BB0080323}"/>
          </ac:spMkLst>
        </pc:spChg>
        <pc:spChg chg="mod">
          <ac:chgData name="shad0w walker" userId="ef3e09a72fbd8c99" providerId="LiveId" clId="{9D62AD4B-3A9E-D347-9585-689D2EA4DB46}" dt="2019-04-13T10:35:23.059" v="7005" actId="20577"/>
          <ac:spMkLst>
            <pc:docMk/>
            <pc:sldMk cId="3260541572" sldId="276"/>
            <ac:spMk id="3" creationId="{48A4ED9F-EA56-8349-B60D-72DCFF638EBE}"/>
          </ac:spMkLst>
        </pc:spChg>
      </pc:sldChg>
      <pc:sldChg chg="modSp add">
        <pc:chgData name="shad0w walker" userId="ef3e09a72fbd8c99" providerId="LiveId" clId="{9D62AD4B-3A9E-D347-9585-689D2EA4DB46}" dt="2019-04-13T07:38:06.090" v="3242" actId="20577"/>
        <pc:sldMkLst>
          <pc:docMk/>
          <pc:sldMk cId="943239140" sldId="277"/>
        </pc:sldMkLst>
        <pc:spChg chg="mod">
          <ac:chgData name="shad0w walker" userId="ef3e09a72fbd8c99" providerId="LiveId" clId="{9D62AD4B-3A9E-D347-9585-689D2EA4DB46}" dt="2019-04-13T07:35:29.057" v="2966"/>
          <ac:spMkLst>
            <pc:docMk/>
            <pc:sldMk cId="943239140" sldId="277"/>
            <ac:spMk id="2" creationId="{117430D0-D54D-D549-A762-772EB1FB7922}"/>
          </ac:spMkLst>
        </pc:spChg>
        <pc:spChg chg="mod">
          <ac:chgData name="shad0w walker" userId="ef3e09a72fbd8c99" providerId="LiveId" clId="{9D62AD4B-3A9E-D347-9585-689D2EA4DB46}" dt="2019-04-13T07:38:06.090" v="3242" actId="20577"/>
          <ac:spMkLst>
            <pc:docMk/>
            <pc:sldMk cId="943239140" sldId="277"/>
            <ac:spMk id="3" creationId="{8976E7D0-66BC-8149-BC7D-BE808244C7D6}"/>
          </ac:spMkLst>
        </pc:spChg>
      </pc:sldChg>
      <pc:sldChg chg="add del">
        <pc:chgData name="shad0w walker" userId="ef3e09a72fbd8c99" providerId="LiveId" clId="{9D62AD4B-3A9E-D347-9585-689D2EA4DB46}" dt="2019-04-13T07:40:41.331" v="3295" actId="2696"/>
        <pc:sldMkLst>
          <pc:docMk/>
          <pc:sldMk cId="791702958" sldId="278"/>
        </pc:sldMkLst>
      </pc:sldChg>
      <pc:sldChg chg="modSp add">
        <pc:chgData name="shad0w walker" userId="ef3e09a72fbd8c99" providerId="LiveId" clId="{9D62AD4B-3A9E-D347-9585-689D2EA4DB46}" dt="2019-04-13T10:42:13.206" v="7148" actId="20577"/>
        <pc:sldMkLst>
          <pc:docMk/>
          <pc:sldMk cId="1228355194" sldId="279"/>
        </pc:sldMkLst>
        <pc:spChg chg="mod">
          <ac:chgData name="shad0w walker" userId="ef3e09a72fbd8c99" providerId="LiveId" clId="{9D62AD4B-3A9E-D347-9585-689D2EA4DB46}" dt="2019-04-13T07:40:44.776" v="3300" actId="20577"/>
          <ac:spMkLst>
            <pc:docMk/>
            <pc:sldMk cId="1228355194" sldId="279"/>
            <ac:spMk id="2" creationId="{883DCCD4-F09A-7C4A-BB8C-375C05FCDA27}"/>
          </ac:spMkLst>
        </pc:spChg>
        <pc:spChg chg="mod">
          <ac:chgData name="shad0w walker" userId="ef3e09a72fbd8c99" providerId="LiveId" clId="{9D62AD4B-3A9E-D347-9585-689D2EA4DB46}" dt="2019-04-13T10:42:13.206" v="7148" actId="20577"/>
          <ac:spMkLst>
            <pc:docMk/>
            <pc:sldMk cId="1228355194" sldId="279"/>
            <ac:spMk id="3" creationId="{882823EE-675E-3E43-8F9B-727885D27E15}"/>
          </ac:spMkLst>
        </pc:spChg>
      </pc:sldChg>
      <pc:sldChg chg="addSp modSp add">
        <pc:chgData name="shad0w walker" userId="ef3e09a72fbd8c99" providerId="LiveId" clId="{9D62AD4B-3A9E-D347-9585-689D2EA4DB46}" dt="2019-04-13T10:40:41.590" v="7066" actId="20577"/>
        <pc:sldMkLst>
          <pc:docMk/>
          <pc:sldMk cId="278899676" sldId="280"/>
        </pc:sldMkLst>
        <pc:spChg chg="mod">
          <ac:chgData name="shad0w walker" userId="ef3e09a72fbd8c99" providerId="LiveId" clId="{9D62AD4B-3A9E-D347-9585-689D2EA4DB46}" dt="2019-04-13T07:48:02.145" v="3645" actId="20577"/>
          <ac:spMkLst>
            <pc:docMk/>
            <pc:sldMk cId="278899676" sldId="280"/>
            <ac:spMk id="2" creationId="{575F2537-AD2F-5E4C-AF86-67B94C1DDAF0}"/>
          </ac:spMkLst>
        </pc:spChg>
        <pc:spChg chg="mod">
          <ac:chgData name="shad0w walker" userId="ef3e09a72fbd8c99" providerId="LiveId" clId="{9D62AD4B-3A9E-D347-9585-689D2EA4DB46}" dt="2019-04-13T10:40:41.590" v="7066" actId="20577"/>
          <ac:spMkLst>
            <pc:docMk/>
            <pc:sldMk cId="278899676" sldId="280"/>
            <ac:spMk id="3" creationId="{D57366EC-C098-A74B-A22F-BE16D51F916E}"/>
          </ac:spMkLst>
        </pc:spChg>
        <pc:spChg chg="add mod">
          <ac:chgData name="shad0w walker" userId="ef3e09a72fbd8c99" providerId="LiveId" clId="{9D62AD4B-3A9E-D347-9585-689D2EA4DB46}" dt="2019-04-13T10:40:21.418" v="7052" actId="1076"/>
          <ac:spMkLst>
            <pc:docMk/>
            <pc:sldMk cId="278899676" sldId="280"/>
            <ac:spMk id="8" creationId="{8E8E9338-2E31-CC4D-903F-1CD163387231}"/>
          </ac:spMkLst>
        </pc:spChg>
        <pc:graphicFrameChg chg="add mod modGraphic">
          <ac:chgData name="shad0w walker" userId="ef3e09a72fbd8c99" providerId="LiveId" clId="{9D62AD4B-3A9E-D347-9585-689D2EA4DB46}" dt="2019-04-13T07:54:34.631" v="3966" actId="1076"/>
          <ac:graphicFrameMkLst>
            <pc:docMk/>
            <pc:sldMk cId="278899676" sldId="280"/>
            <ac:graphicFrameMk id="5" creationId="{12C9BA92-30C4-8742-B8C6-709299AC82A9}"/>
          </ac:graphicFrameMkLst>
        </pc:graphicFrameChg>
        <pc:picChg chg="add mod">
          <ac:chgData name="shad0w walker" userId="ef3e09a72fbd8c99" providerId="LiveId" clId="{9D62AD4B-3A9E-D347-9585-689D2EA4DB46}" dt="2019-04-13T07:50:41.166" v="3805" actId="1076"/>
          <ac:picMkLst>
            <pc:docMk/>
            <pc:sldMk cId="278899676" sldId="280"/>
            <ac:picMk id="4" creationId="{D1EE69A4-30E4-CF44-A518-2E8B0BBF4169}"/>
          </ac:picMkLst>
        </pc:picChg>
        <pc:cxnChg chg="add mod">
          <ac:chgData name="shad0w walker" userId="ef3e09a72fbd8c99" providerId="LiveId" clId="{9D62AD4B-3A9E-D347-9585-689D2EA4DB46}" dt="2019-04-13T10:40:00.754" v="7031" actId="692"/>
          <ac:cxnSpMkLst>
            <pc:docMk/>
            <pc:sldMk cId="278899676" sldId="280"/>
            <ac:cxnSpMk id="7" creationId="{99054896-E1F1-2747-AB62-BD901D0D9E8A}"/>
          </ac:cxnSpMkLst>
        </pc:cxnChg>
      </pc:sldChg>
      <pc:sldChg chg="addSp modSp add">
        <pc:chgData name="shad0w walker" userId="ef3e09a72fbd8c99" providerId="LiveId" clId="{9D62AD4B-3A9E-D347-9585-689D2EA4DB46}" dt="2019-04-13T10:41:37.763" v="7073" actId="113"/>
        <pc:sldMkLst>
          <pc:docMk/>
          <pc:sldMk cId="3016817608" sldId="281"/>
        </pc:sldMkLst>
        <pc:spChg chg="mod">
          <ac:chgData name="shad0w walker" userId="ef3e09a72fbd8c99" providerId="LiveId" clId="{9D62AD4B-3A9E-D347-9585-689D2EA4DB46}" dt="2019-04-13T07:54:28.260" v="3965" actId="20577"/>
          <ac:spMkLst>
            <pc:docMk/>
            <pc:sldMk cId="3016817608" sldId="281"/>
            <ac:spMk id="2" creationId="{5D0DBB97-BDD8-8A42-B2C7-0FF99454DF8C}"/>
          </ac:spMkLst>
        </pc:spChg>
        <pc:spChg chg="mod">
          <ac:chgData name="shad0w walker" userId="ef3e09a72fbd8c99" providerId="LiveId" clId="{9D62AD4B-3A9E-D347-9585-689D2EA4DB46}" dt="2019-04-13T10:41:37.763" v="7073" actId="113"/>
          <ac:spMkLst>
            <pc:docMk/>
            <pc:sldMk cId="3016817608" sldId="281"/>
            <ac:spMk id="3" creationId="{9A905BA3-4B73-FF4F-80AC-794F8731EA8C}"/>
          </ac:spMkLst>
        </pc:spChg>
        <pc:picChg chg="add mod">
          <ac:chgData name="shad0w walker" userId="ef3e09a72fbd8c99" providerId="LiveId" clId="{9D62AD4B-3A9E-D347-9585-689D2EA4DB46}" dt="2019-04-13T07:59:16.867" v="4344" actId="1076"/>
          <ac:picMkLst>
            <pc:docMk/>
            <pc:sldMk cId="3016817608" sldId="281"/>
            <ac:picMk id="4" creationId="{9F575C0F-AADD-9540-98E6-FA427E1477FD}"/>
          </ac:picMkLst>
        </pc:picChg>
        <pc:picChg chg="add mod">
          <ac:chgData name="shad0w walker" userId="ef3e09a72fbd8c99" providerId="LiveId" clId="{9D62AD4B-3A9E-D347-9585-689D2EA4DB46}" dt="2019-04-13T07:59:21.761" v="4347" actId="1076"/>
          <ac:picMkLst>
            <pc:docMk/>
            <pc:sldMk cId="3016817608" sldId="281"/>
            <ac:picMk id="5" creationId="{CA52ACE9-7032-734B-A1E9-FC5C96CD8703}"/>
          </ac:picMkLst>
        </pc:picChg>
      </pc:sldChg>
      <pc:sldChg chg="addSp delSp modSp add">
        <pc:chgData name="shad0w walker" userId="ef3e09a72fbd8c99" providerId="LiveId" clId="{9D62AD4B-3A9E-D347-9585-689D2EA4DB46}" dt="2019-04-13T08:00:34.534" v="4361" actId="14100"/>
        <pc:sldMkLst>
          <pc:docMk/>
          <pc:sldMk cId="846630596" sldId="282"/>
        </pc:sldMkLst>
        <pc:spChg chg="mod">
          <ac:chgData name="shad0w walker" userId="ef3e09a72fbd8c99" providerId="LiveId" clId="{9D62AD4B-3A9E-D347-9585-689D2EA4DB46}" dt="2019-04-13T07:59:57.844" v="4358" actId="20577"/>
          <ac:spMkLst>
            <pc:docMk/>
            <pc:sldMk cId="846630596" sldId="282"/>
            <ac:spMk id="2" creationId="{41CFA55A-51DC-404A-B2F8-6E49173FDBAF}"/>
          </ac:spMkLst>
        </pc:spChg>
        <pc:spChg chg="mod">
          <ac:chgData name="shad0w walker" userId="ef3e09a72fbd8c99" providerId="LiveId" clId="{9D62AD4B-3A9E-D347-9585-689D2EA4DB46}" dt="2019-04-13T07:59:46.577" v="4354"/>
          <ac:spMkLst>
            <pc:docMk/>
            <pc:sldMk cId="846630596" sldId="282"/>
            <ac:spMk id="3" creationId="{C4C5DF42-879E-0F4F-B11D-FDC2E3A72633}"/>
          </ac:spMkLst>
        </pc:spChg>
        <pc:picChg chg="add del mod">
          <ac:chgData name="shad0w walker" userId="ef3e09a72fbd8c99" providerId="LiveId" clId="{9D62AD4B-3A9E-D347-9585-689D2EA4DB46}" dt="2019-04-13T07:59:14.075" v="4342"/>
          <ac:picMkLst>
            <pc:docMk/>
            <pc:sldMk cId="846630596" sldId="282"/>
            <ac:picMk id="4" creationId="{382DCDBF-D342-5A40-9C5E-C0323AC4A017}"/>
          </ac:picMkLst>
        </pc:picChg>
        <pc:picChg chg="add mod">
          <ac:chgData name="shad0w walker" userId="ef3e09a72fbd8c99" providerId="LiveId" clId="{9D62AD4B-3A9E-D347-9585-689D2EA4DB46}" dt="2019-04-13T08:00:34.534" v="4361" actId="14100"/>
          <ac:picMkLst>
            <pc:docMk/>
            <pc:sldMk cId="846630596" sldId="282"/>
            <ac:picMk id="5" creationId="{FA965596-B951-EC45-AEB7-244B2ED68CE2}"/>
          </ac:picMkLst>
        </pc:picChg>
      </pc:sldChg>
      <pc:sldChg chg="modSp add">
        <pc:chgData name="shad0w walker" userId="ef3e09a72fbd8c99" providerId="LiveId" clId="{9D62AD4B-3A9E-D347-9585-689D2EA4DB46}" dt="2019-04-13T10:44:04.810" v="7236" actId="20577"/>
        <pc:sldMkLst>
          <pc:docMk/>
          <pc:sldMk cId="3116377948" sldId="283"/>
        </pc:sldMkLst>
        <pc:spChg chg="mod">
          <ac:chgData name="shad0w walker" userId="ef3e09a72fbd8c99" providerId="LiveId" clId="{9D62AD4B-3A9E-D347-9585-689D2EA4DB46}" dt="2019-04-13T08:00:47.821" v="4364" actId="20577"/>
          <ac:spMkLst>
            <pc:docMk/>
            <pc:sldMk cId="3116377948" sldId="283"/>
            <ac:spMk id="2" creationId="{0BD91042-D265-F243-A427-94FB2E76CECD}"/>
          </ac:spMkLst>
        </pc:spChg>
        <pc:spChg chg="mod">
          <ac:chgData name="shad0w walker" userId="ef3e09a72fbd8c99" providerId="LiveId" clId="{9D62AD4B-3A9E-D347-9585-689D2EA4DB46}" dt="2019-04-13T10:44:04.810" v="7236" actId="20577"/>
          <ac:spMkLst>
            <pc:docMk/>
            <pc:sldMk cId="3116377948" sldId="283"/>
            <ac:spMk id="3" creationId="{42A9690C-852E-B64E-B8D6-89BFBECD8DE9}"/>
          </ac:spMkLst>
        </pc:spChg>
      </pc:sldChg>
      <pc:sldChg chg="addSp modSp add">
        <pc:chgData name="shad0w walker" userId="ef3e09a72fbd8c99" providerId="LiveId" clId="{9D62AD4B-3A9E-D347-9585-689D2EA4DB46}" dt="2019-04-13T10:43:18.266" v="7199" actId="20577"/>
        <pc:sldMkLst>
          <pc:docMk/>
          <pc:sldMk cId="94255162" sldId="284"/>
        </pc:sldMkLst>
        <pc:spChg chg="mod">
          <ac:chgData name="shad0w walker" userId="ef3e09a72fbd8c99" providerId="LiveId" clId="{9D62AD4B-3A9E-D347-9585-689D2EA4DB46}" dt="2019-04-13T10:43:18.266" v="7199" actId="20577"/>
          <ac:spMkLst>
            <pc:docMk/>
            <pc:sldMk cId="94255162" sldId="284"/>
            <ac:spMk id="2" creationId="{A61AAC7D-9B02-A742-A9E7-7A5881736110}"/>
          </ac:spMkLst>
        </pc:spChg>
        <pc:spChg chg="mod">
          <ac:chgData name="shad0w walker" userId="ef3e09a72fbd8c99" providerId="LiveId" clId="{9D62AD4B-3A9E-D347-9585-689D2EA4DB46}" dt="2019-04-13T10:42:37.551" v="7158" actId="20577"/>
          <ac:spMkLst>
            <pc:docMk/>
            <pc:sldMk cId="94255162" sldId="284"/>
            <ac:spMk id="3" creationId="{4B92D665-80EE-F741-8B9E-33AFC72D7D7D}"/>
          </ac:spMkLst>
        </pc:spChg>
        <pc:picChg chg="add mod">
          <ac:chgData name="shad0w walker" userId="ef3e09a72fbd8c99" providerId="LiveId" clId="{9D62AD4B-3A9E-D347-9585-689D2EA4DB46}" dt="2019-04-13T10:42:25.571" v="7150" actId="1076"/>
          <ac:picMkLst>
            <pc:docMk/>
            <pc:sldMk cId="94255162" sldId="284"/>
            <ac:picMk id="4" creationId="{AC470EE9-0A0C-B342-86E2-210556ED7445}"/>
          </ac:picMkLst>
        </pc:picChg>
      </pc:sldChg>
      <pc:sldChg chg="addSp modSp add">
        <pc:chgData name="shad0w walker" userId="ef3e09a72fbd8c99" providerId="LiveId" clId="{9D62AD4B-3A9E-D347-9585-689D2EA4DB46}" dt="2019-04-13T10:44:07.214" v="7237" actId="20577"/>
        <pc:sldMkLst>
          <pc:docMk/>
          <pc:sldMk cId="4266601892" sldId="285"/>
        </pc:sldMkLst>
        <pc:spChg chg="mod">
          <ac:chgData name="shad0w walker" userId="ef3e09a72fbd8c99" providerId="LiveId" clId="{9D62AD4B-3A9E-D347-9585-689D2EA4DB46}" dt="2019-04-13T10:44:07.214" v="7237" actId="20577"/>
          <ac:spMkLst>
            <pc:docMk/>
            <pc:sldMk cId="4266601892" sldId="285"/>
            <ac:spMk id="3" creationId="{42A9690C-852E-B64E-B8D6-89BFBECD8DE9}"/>
          </ac:spMkLst>
        </pc:spChg>
        <pc:picChg chg="add mod">
          <ac:chgData name="shad0w walker" userId="ef3e09a72fbd8c99" providerId="LiveId" clId="{9D62AD4B-3A9E-D347-9585-689D2EA4DB46}" dt="2019-04-13T08:07:11.153" v="5084" actId="1037"/>
          <ac:picMkLst>
            <pc:docMk/>
            <pc:sldMk cId="4266601892" sldId="285"/>
            <ac:picMk id="4" creationId="{B74E28A7-E5B8-F04C-95E4-5FED1DF83EF9}"/>
          </ac:picMkLst>
        </pc:picChg>
      </pc:sldChg>
      <pc:sldChg chg="addSp delSp modSp add">
        <pc:chgData name="shad0w walker" userId="ef3e09a72fbd8c99" providerId="LiveId" clId="{9D62AD4B-3A9E-D347-9585-689D2EA4DB46}" dt="2019-04-13T10:44:27.582" v="7271" actId="20577"/>
        <pc:sldMkLst>
          <pc:docMk/>
          <pc:sldMk cId="3086483935" sldId="286"/>
        </pc:sldMkLst>
        <pc:spChg chg="mod">
          <ac:chgData name="shad0w walker" userId="ef3e09a72fbd8c99" providerId="LiveId" clId="{9D62AD4B-3A9E-D347-9585-689D2EA4DB46}" dt="2019-04-13T08:07:30.015" v="5104" actId="20577"/>
          <ac:spMkLst>
            <pc:docMk/>
            <pc:sldMk cId="3086483935" sldId="286"/>
            <ac:spMk id="2" creationId="{5728C27D-20CB-F148-909D-33C532AD979D}"/>
          </ac:spMkLst>
        </pc:spChg>
        <pc:spChg chg="mod">
          <ac:chgData name="shad0w walker" userId="ef3e09a72fbd8c99" providerId="LiveId" clId="{9D62AD4B-3A9E-D347-9585-689D2EA4DB46}" dt="2019-04-13T10:44:27.582" v="7271" actId="20577"/>
          <ac:spMkLst>
            <pc:docMk/>
            <pc:sldMk cId="3086483935" sldId="286"/>
            <ac:spMk id="3" creationId="{1E3B7F12-FE33-A84E-8558-2252B20CD543}"/>
          </ac:spMkLst>
        </pc:spChg>
        <pc:spChg chg="add mod">
          <ac:chgData name="shad0w walker" userId="ef3e09a72fbd8c99" providerId="LiveId" clId="{9D62AD4B-3A9E-D347-9585-689D2EA4DB46}" dt="2019-04-13T08:14:39.129" v="5271" actId="1076"/>
          <ac:spMkLst>
            <pc:docMk/>
            <pc:sldMk cId="3086483935" sldId="286"/>
            <ac:spMk id="12" creationId="{51DA2147-7BE6-1B41-8A5D-E1B1751B3B7B}"/>
          </ac:spMkLst>
        </pc:spChg>
        <pc:spChg chg="add mod">
          <ac:chgData name="shad0w walker" userId="ef3e09a72fbd8c99" providerId="LiveId" clId="{9D62AD4B-3A9E-D347-9585-689D2EA4DB46}" dt="2019-04-13T08:14:39.129" v="5271" actId="1076"/>
          <ac:spMkLst>
            <pc:docMk/>
            <pc:sldMk cId="3086483935" sldId="286"/>
            <ac:spMk id="13" creationId="{F1965205-FD50-7447-9F70-3AEBCC047DBF}"/>
          </ac:spMkLst>
        </pc:spChg>
        <pc:spChg chg="add mod">
          <ac:chgData name="shad0w walker" userId="ef3e09a72fbd8c99" providerId="LiveId" clId="{9D62AD4B-3A9E-D347-9585-689D2EA4DB46}" dt="2019-04-13T08:14:39.129" v="5271" actId="1076"/>
          <ac:spMkLst>
            <pc:docMk/>
            <pc:sldMk cId="3086483935" sldId="286"/>
            <ac:spMk id="14" creationId="{9CC4353D-2707-4D46-B39B-87CFC97CB397}"/>
          </ac:spMkLst>
        </pc:spChg>
        <pc:spChg chg="add mod">
          <ac:chgData name="shad0w walker" userId="ef3e09a72fbd8c99" providerId="LiveId" clId="{9D62AD4B-3A9E-D347-9585-689D2EA4DB46}" dt="2019-04-13T08:14:39.129" v="5271" actId="1076"/>
          <ac:spMkLst>
            <pc:docMk/>
            <pc:sldMk cId="3086483935" sldId="286"/>
            <ac:spMk id="15" creationId="{5036EE07-7074-6944-B5D7-16C01F7FA40D}"/>
          </ac:spMkLst>
        </pc:spChg>
        <pc:spChg chg="add mod">
          <ac:chgData name="shad0w walker" userId="ef3e09a72fbd8c99" providerId="LiveId" clId="{9D62AD4B-3A9E-D347-9585-689D2EA4DB46}" dt="2019-04-13T08:14:39.129" v="5271" actId="1076"/>
          <ac:spMkLst>
            <pc:docMk/>
            <pc:sldMk cId="3086483935" sldId="286"/>
            <ac:spMk id="16" creationId="{FEC8418C-C68E-CB48-BC80-77319267BEC4}"/>
          </ac:spMkLst>
        </pc:spChg>
        <pc:spChg chg="add mod">
          <ac:chgData name="shad0w walker" userId="ef3e09a72fbd8c99" providerId="LiveId" clId="{9D62AD4B-3A9E-D347-9585-689D2EA4DB46}" dt="2019-04-13T08:14:39.129" v="5271" actId="1076"/>
          <ac:spMkLst>
            <pc:docMk/>
            <pc:sldMk cId="3086483935" sldId="286"/>
            <ac:spMk id="17" creationId="{6DD47F86-C02E-5749-AAA1-B052F8CC6792}"/>
          </ac:spMkLst>
        </pc:spChg>
        <pc:spChg chg="add mod">
          <ac:chgData name="shad0w walker" userId="ef3e09a72fbd8c99" providerId="LiveId" clId="{9D62AD4B-3A9E-D347-9585-689D2EA4DB46}" dt="2019-04-13T08:14:39.129" v="5271" actId="1076"/>
          <ac:spMkLst>
            <pc:docMk/>
            <pc:sldMk cId="3086483935" sldId="286"/>
            <ac:spMk id="18" creationId="{D4CE97C3-EE94-B44E-A677-8ECA3EC17B40}"/>
          </ac:spMkLst>
        </pc:spChg>
        <pc:spChg chg="add mod">
          <ac:chgData name="shad0w walker" userId="ef3e09a72fbd8c99" providerId="LiveId" clId="{9D62AD4B-3A9E-D347-9585-689D2EA4DB46}" dt="2019-04-13T08:14:39.129" v="5271" actId="1076"/>
          <ac:spMkLst>
            <pc:docMk/>
            <pc:sldMk cId="3086483935" sldId="286"/>
            <ac:spMk id="19" creationId="{2CAC9B2F-2C40-B64C-86D9-A33C5F34519E}"/>
          </ac:spMkLst>
        </pc:spChg>
        <pc:spChg chg="add mod">
          <ac:chgData name="shad0w walker" userId="ef3e09a72fbd8c99" providerId="LiveId" clId="{9D62AD4B-3A9E-D347-9585-689D2EA4DB46}" dt="2019-04-13T08:14:39.129" v="5271" actId="1076"/>
          <ac:spMkLst>
            <pc:docMk/>
            <pc:sldMk cId="3086483935" sldId="286"/>
            <ac:spMk id="20" creationId="{6680A5F7-1B10-DC42-B617-4D7972B21C7E}"/>
          </ac:spMkLst>
        </pc:spChg>
        <pc:spChg chg="add mod">
          <ac:chgData name="shad0w walker" userId="ef3e09a72fbd8c99" providerId="LiveId" clId="{9D62AD4B-3A9E-D347-9585-689D2EA4DB46}" dt="2019-04-13T08:14:39.129" v="5271" actId="1076"/>
          <ac:spMkLst>
            <pc:docMk/>
            <pc:sldMk cId="3086483935" sldId="286"/>
            <ac:spMk id="21" creationId="{0F406D42-9DA6-474E-A258-2B2C64390FBD}"/>
          </ac:spMkLst>
        </pc:spChg>
        <pc:spChg chg="add del mod">
          <ac:chgData name="shad0w walker" userId="ef3e09a72fbd8c99" providerId="LiveId" clId="{9D62AD4B-3A9E-D347-9585-689D2EA4DB46}" dt="2019-04-13T08:14:21.283" v="5264" actId="478"/>
          <ac:spMkLst>
            <pc:docMk/>
            <pc:sldMk cId="3086483935" sldId="286"/>
            <ac:spMk id="22" creationId="{B4F399CD-BBA7-EE40-87E1-FD417D4AF338}"/>
          </ac:spMkLst>
        </pc:spChg>
        <pc:spChg chg="add del mod">
          <ac:chgData name="shad0w walker" userId="ef3e09a72fbd8c99" providerId="LiveId" clId="{9D62AD4B-3A9E-D347-9585-689D2EA4DB46}" dt="2019-04-13T08:14:21.283" v="5264" actId="478"/>
          <ac:spMkLst>
            <pc:docMk/>
            <pc:sldMk cId="3086483935" sldId="286"/>
            <ac:spMk id="23" creationId="{D21332DA-6F86-B046-A9CE-483CD735E452}"/>
          </ac:spMkLst>
        </pc:spChg>
        <pc:spChg chg="add mod">
          <ac:chgData name="shad0w walker" userId="ef3e09a72fbd8c99" providerId="LiveId" clId="{9D62AD4B-3A9E-D347-9585-689D2EA4DB46}" dt="2019-04-13T08:14:39.129" v="5271" actId="1076"/>
          <ac:spMkLst>
            <pc:docMk/>
            <pc:sldMk cId="3086483935" sldId="286"/>
            <ac:spMk id="24" creationId="{BD8C7EC2-D8D6-E74A-8665-E14140A5AAE4}"/>
          </ac:spMkLst>
        </pc:spChg>
        <pc:spChg chg="add mod">
          <ac:chgData name="shad0w walker" userId="ef3e09a72fbd8c99" providerId="LiveId" clId="{9D62AD4B-3A9E-D347-9585-689D2EA4DB46}" dt="2019-04-13T08:14:39.129" v="5271" actId="1076"/>
          <ac:spMkLst>
            <pc:docMk/>
            <pc:sldMk cId="3086483935" sldId="286"/>
            <ac:spMk id="25" creationId="{7CAE89C8-F465-4041-8D99-586FD374B4FD}"/>
          </ac:spMkLst>
        </pc:spChg>
        <pc:spChg chg="add mod">
          <ac:chgData name="shad0w walker" userId="ef3e09a72fbd8c99" providerId="LiveId" clId="{9D62AD4B-3A9E-D347-9585-689D2EA4DB46}" dt="2019-04-13T08:14:39.129" v="5271" actId="1076"/>
          <ac:spMkLst>
            <pc:docMk/>
            <pc:sldMk cId="3086483935" sldId="286"/>
            <ac:spMk id="26" creationId="{43F2933F-593C-0D43-80DF-44795256F09C}"/>
          </ac:spMkLst>
        </pc:spChg>
        <pc:spChg chg="add mod">
          <ac:chgData name="shad0w walker" userId="ef3e09a72fbd8c99" providerId="LiveId" clId="{9D62AD4B-3A9E-D347-9585-689D2EA4DB46}" dt="2019-04-13T08:14:39.129" v="5271" actId="1076"/>
          <ac:spMkLst>
            <pc:docMk/>
            <pc:sldMk cId="3086483935" sldId="286"/>
            <ac:spMk id="27" creationId="{CF803C10-A801-8B43-B578-8F47A7C86967}"/>
          </ac:spMkLst>
        </pc:spChg>
        <pc:graphicFrameChg chg="add mod modGraphic">
          <ac:chgData name="shad0w walker" userId="ef3e09a72fbd8c99" providerId="LiveId" clId="{9D62AD4B-3A9E-D347-9585-689D2EA4DB46}" dt="2019-04-13T08:14:39.129" v="5271" actId="1076"/>
          <ac:graphicFrameMkLst>
            <pc:docMk/>
            <pc:sldMk cId="3086483935" sldId="286"/>
            <ac:graphicFrameMk id="4" creationId="{579EFB02-0F3A-614D-83A2-332E4A827EA1}"/>
          </ac:graphicFrameMkLst>
        </pc:graphicFrameChg>
        <pc:graphicFrameChg chg="add mod modGraphic">
          <ac:chgData name="shad0w walker" userId="ef3e09a72fbd8c99" providerId="LiveId" clId="{9D62AD4B-3A9E-D347-9585-689D2EA4DB46}" dt="2019-04-13T08:14:39.129" v="5271" actId="1076"/>
          <ac:graphicFrameMkLst>
            <pc:docMk/>
            <pc:sldMk cId="3086483935" sldId="286"/>
            <ac:graphicFrameMk id="5" creationId="{A4599E4E-0B2C-C34C-8834-1B32E5BB7ECC}"/>
          </ac:graphicFrameMkLst>
        </pc:graphicFrameChg>
        <pc:graphicFrameChg chg="add mod modGraphic">
          <ac:chgData name="shad0w walker" userId="ef3e09a72fbd8c99" providerId="LiveId" clId="{9D62AD4B-3A9E-D347-9585-689D2EA4DB46}" dt="2019-04-13T08:14:39.129" v="5271" actId="1076"/>
          <ac:graphicFrameMkLst>
            <pc:docMk/>
            <pc:sldMk cId="3086483935" sldId="286"/>
            <ac:graphicFrameMk id="6" creationId="{9BC3E5B4-7186-734D-A353-163ACCC96135}"/>
          </ac:graphicFrameMkLst>
        </pc:graphicFrameChg>
        <pc:graphicFrameChg chg="add mod modGraphic">
          <ac:chgData name="shad0w walker" userId="ef3e09a72fbd8c99" providerId="LiveId" clId="{9D62AD4B-3A9E-D347-9585-689D2EA4DB46}" dt="2019-04-13T08:14:39.129" v="5271" actId="1076"/>
          <ac:graphicFrameMkLst>
            <pc:docMk/>
            <pc:sldMk cId="3086483935" sldId="286"/>
            <ac:graphicFrameMk id="7" creationId="{49E9C4EE-7131-A24B-8576-9F4C5A283FF5}"/>
          </ac:graphicFrameMkLst>
        </pc:graphicFrameChg>
        <pc:graphicFrameChg chg="add mod modGraphic">
          <ac:chgData name="shad0w walker" userId="ef3e09a72fbd8c99" providerId="LiveId" clId="{9D62AD4B-3A9E-D347-9585-689D2EA4DB46}" dt="2019-04-13T08:14:39.129" v="5271" actId="1076"/>
          <ac:graphicFrameMkLst>
            <pc:docMk/>
            <pc:sldMk cId="3086483935" sldId="286"/>
            <ac:graphicFrameMk id="8" creationId="{A2DF3D82-3A2A-764C-89DE-5BF6623ED016}"/>
          </ac:graphicFrameMkLst>
        </pc:graphicFrameChg>
        <pc:graphicFrameChg chg="add del mod modGraphic">
          <ac:chgData name="shad0w walker" userId="ef3e09a72fbd8c99" providerId="LiveId" clId="{9D62AD4B-3A9E-D347-9585-689D2EA4DB46}" dt="2019-04-13T08:14:21.283" v="5264" actId="478"/>
          <ac:graphicFrameMkLst>
            <pc:docMk/>
            <pc:sldMk cId="3086483935" sldId="286"/>
            <ac:graphicFrameMk id="9" creationId="{396EA5B2-7A19-D44B-9477-0C85187F5FB2}"/>
          </ac:graphicFrameMkLst>
        </pc:graphicFrameChg>
        <pc:graphicFrameChg chg="add mod modGraphic">
          <ac:chgData name="shad0w walker" userId="ef3e09a72fbd8c99" providerId="LiveId" clId="{9D62AD4B-3A9E-D347-9585-689D2EA4DB46}" dt="2019-04-13T08:14:39.129" v="5271" actId="1076"/>
          <ac:graphicFrameMkLst>
            <pc:docMk/>
            <pc:sldMk cId="3086483935" sldId="286"/>
            <ac:graphicFrameMk id="10" creationId="{379F015A-C623-9D43-A2C6-498BCADFF350}"/>
          </ac:graphicFrameMkLst>
        </pc:graphicFrameChg>
        <pc:graphicFrameChg chg="add mod modGraphic">
          <ac:chgData name="shad0w walker" userId="ef3e09a72fbd8c99" providerId="LiveId" clId="{9D62AD4B-3A9E-D347-9585-689D2EA4DB46}" dt="2019-04-13T08:14:39.129" v="5271" actId="1076"/>
          <ac:graphicFrameMkLst>
            <pc:docMk/>
            <pc:sldMk cId="3086483935" sldId="286"/>
            <ac:graphicFrameMk id="11" creationId="{968AF4A1-6369-3F4B-BE6D-649CFAE2CC0C}"/>
          </ac:graphicFrameMkLst>
        </pc:graphicFrameChg>
      </pc:sldChg>
      <pc:sldChg chg="addSp delSp modSp add">
        <pc:chgData name="shad0w walker" userId="ef3e09a72fbd8c99" providerId="LiveId" clId="{9D62AD4B-3A9E-D347-9585-689D2EA4DB46}" dt="2019-04-13T08:37:18.452" v="5874" actId="1076"/>
        <pc:sldMkLst>
          <pc:docMk/>
          <pc:sldMk cId="2905034023" sldId="287"/>
        </pc:sldMkLst>
        <pc:spChg chg="mod">
          <ac:chgData name="shad0w walker" userId="ef3e09a72fbd8c99" providerId="LiveId" clId="{9D62AD4B-3A9E-D347-9585-689D2EA4DB46}" dt="2019-04-13T08:15:08.520" v="5283" actId="20577"/>
          <ac:spMkLst>
            <pc:docMk/>
            <pc:sldMk cId="2905034023" sldId="287"/>
            <ac:spMk id="2" creationId="{252E0BFE-F36A-3D49-AB78-E328B0512D29}"/>
          </ac:spMkLst>
        </pc:spChg>
        <pc:spChg chg="mod">
          <ac:chgData name="shad0w walker" userId="ef3e09a72fbd8c99" providerId="LiveId" clId="{9D62AD4B-3A9E-D347-9585-689D2EA4DB46}" dt="2019-04-13T08:37:16.309" v="5873"/>
          <ac:spMkLst>
            <pc:docMk/>
            <pc:sldMk cId="2905034023" sldId="287"/>
            <ac:spMk id="3" creationId="{E7EAFF3F-BACC-6244-872F-2DA27FA6D176}"/>
          </ac:spMkLst>
        </pc:spChg>
        <pc:picChg chg="add del mod">
          <ac:chgData name="shad0w walker" userId="ef3e09a72fbd8c99" providerId="LiveId" clId="{9D62AD4B-3A9E-D347-9585-689D2EA4DB46}" dt="2019-04-13T08:15:37.398" v="5288" actId="478"/>
          <ac:picMkLst>
            <pc:docMk/>
            <pc:sldMk cId="2905034023" sldId="287"/>
            <ac:picMk id="4" creationId="{564B2E99-0AEB-5A4A-856D-517A1DB83314}"/>
          </ac:picMkLst>
        </pc:picChg>
        <pc:picChg chg="add mod">
          <ac:chgData name="shad0w walker" userId="ef3e09a72fbd8c99" providerId="LiveId" clId="{9D62AD4B-3A9E-D347-9585-689D2EA4DB46}" dt="2019-04-13T08:37:18.452" v="5874" actId="1076"/>
          <ac:picMkLst>
            <pc:docMk/>
            <pc:sldMk cId="2905034023" sldId="287"/>
            <ac:picMk id="5" creationId="{709792A2-D3CC-284A-8CC2-EC15884285CB}"/>
          </ac:picMkLst>
        </pc:picChg>
      </pc:sldChg>
      <pc:sldChg chg="addSp delSp modSp add">
        <pc:chgData name="shad0w walker" userId="ef3e09a72fbd8c99" providerId="LiveId" clId="{9D62AD4B-3A9E-D347-9585-689D2EA4DB46}" dt="2019-04-13T08:20:10.092" v="5598" actId="1076"/>
        <pc:sldMkLst>
          <pc:docMk/>
          <pc:sldMk cId="1167003714" sldId="288"/>
        </pc:sldMkLst>
        <pc:spChg chg="mod">
          <ac:chgData name="shad0w walker" userId="ef3e09a72fbd8c99" providerId="LiveId" clId="{9D62AD4B-3A9E-D347-9585-689D2EA4DB46}" dt="2019-04-13T08:15:53.825" v="5297" actId="20577"/>
          <ac:spMkLst>
            <pc:docMk/>
            <pc:sldMk cId="1167003714" sldId="288"/>
            <ac:spMk id="2" creationId="{643C8076-B659-8140-A970-A47CEC3B51C2}"/>
          </ac:spMkLst>
        </pc:spChg>
        <pc:spChg chg="mod">
          <ac:chgData name="shad0w walker" userId="ef3e09a72fbd8c99" providerId="LiveId" clId="{9D62AD4B-3A9E-D347-9585-689D2EA4DB46}" dt="2019-04-13T08:19:32.743" v="5593" actId="15"/>
          <ac:spMkLst>
            <pc:docMk/>
            <pc:sldMk cId="1167003714" sldId="288"/>
            <ac:spMk id="3" creationId="{29073B52-D6D9-F647-B60E-F4A69FE25B29}"/>
          </ac:spMkLst>
        </pc:spChg>
        <pc:picChg chg="add del mod">
          <ac:chgData name="shad0w walker" userId="ef3e09a72fbd8c99" providerId="LiveId" clId="{9D62AD4B-3A9E-D347-9585-689D2EA4DB46}" dt="2019-04-13T08:18:01.882" v="5572" actId="478"/>
          <ac:picMkLst>
            <pc:docMk/>
            <pc:sldMk cId="1167003714" sldId="288"/>
            <ac:picMk id="4" creationId="{5B198362-8EF9-3E4E-9E84-9713ED4FD6C1}"/>
          </ac:picMkLst>
        </pc:picChg>
        <pc:picChg chg="add mod">
          <ac:chgData name="shad0w walker" userId="ef3e09a72fbd8c99" providerId="LiveId" clId="{9D62AD4B-3A9E-D347-9585-689D2EA4DB46}" dt="2019-04-13T08:20:10.092" v="5598" actId="1076"/>
          <ac:picMkLst>
            <pc:docMk/>
            <pc:sldMk cId="1167003714" sldId="288"/>
            <ac:picMk id="5" creationId="{BBA1CBA8-36B4-3A43-88D8-982CA866ED29}"/>
          </ac:picMkLst>
        </pc:picChg>
        <pc:picChg chg="add mod">
          <ac:chgData name="shad0w walker" userId="ef3e09a72fbd8c99" providerId="LiveId" clId="{9D62AD4B-3A9E-D347-9585-689D2EA4DB46}" dt="2019-04-13T08:20:06.345" v="5597" actId="1076"/>
          <ac:picMkLst>
            <pc:docMk/>
            <pc:sldMk cId="1167003714" sldId="288"/>
            <ac:picMk id="6" creationId="{69E4749E-3FCC-BA4C-A01B-E41B0266FB92}"/>
          </ac:picMkLst>
        </pc:picChg>
      </pc:sldChg>
      <pc:sldChg chg="modSp add">
        <pc:chgData name="shad0w walker" userId="ef3e09a72fbd8c99" providerId="LiveId" clId="{9D62AD4B-3A9E-D347-9585-689D2EA4DB46}" dt="2019-04-13T10:46:34.307" v="7303" actId="20577"/>
        <pc:sldMkLst>
          <pc:docMk/>
          <pc:sldMk cId="3459757265" sldId="289"/>
        </pc:sldMkLst>
        <pc:spChg chg="mod">
          <ac:chgData name="shad0w walker" userId="ef3e09a72fbd8c99" providerId="LiveId" clId="{9D62AD4B-3A9E-D347-9585-689D2EA4DB46}" dt="2019-04-13T08:28:25.913" v="5658" actId="20577"/>
          <ac:spMkLst>
            <pc:docMk/>
            <pc:sldMk cId="3459757265" sldId="289"/>
            <ac:spMk id="2" creationId="{8525F5C3-EEC2-CD4B-827F-EB97945DAC06}"/>
          </ac:spMkLst>
        </pc:spChg>
        <pc:spChg chg="mod">
          <ac:chgData name="shad0w walker" userId="ef3e09a72fbd8c99" providerId="LiveId" clId="{9D62AD4B-3A9E-D347-9585-689D2EA4DB46}" dt="2019-04-13T10:46:34.307" v="7303" actId="20577"/>
          <ac:spMkLst>
            <pc:docMk/>
            <pc:sldMk cId="3459757265" sldId="289"/>
            <ac:spMk id="3" creationId="{5E4BD97B-3E65-484B-A83A-766E688584F1}"/>
          </ac:spMkLst>
        </pc:spChg>
      </pc:sldChg>
      <pc:sldChg chg="addSp delSp modSp add">
        <pc:chgData name="shad0w walker" userId="ef3e09a72fbd8c99" providerId="LiveId" clId="{9D62AD4B-3A9E-D347-9585-689D2EA4DB46}" dt="2019-04-13T08:27:45.227" v="5635" actId="20577"/>
        <pc:sldMkLst>
          <pc:docMk/>
          <pc:sldMk cId="2307750319" sldId="290"/>
        </pc:sldMkLst>
        <pc:spChg chg="del">
          <ac:chgData name="shad0w walker" userId="ef3e09a72fbd8c99" providerId="LiveId" clId="{9D62AD4B-3A9E-D347-9585-689D2EA4DB46}" dt="2019-04-13T08:25:04.615" v="5601"/>
          <ac:spMkLst>
            <pc:docMk/>
            <pc:sldMk cId="2307750319" sldId="290"/>
            <ac:spMk id="2" creationId="{8E833010-9BE6-F14E-A7AD-3E129EDB2B3C}"/>
          </ac:spMkLst>
        </pc:spChg>
        <pc:spChg chg="del">
          <ac:chgData name="shad0w walker" userId="ef3e09a72fbd8c99" providerId="LiveId" clId="{9D62AD4B-3A9E-D347-9585-689D2EA4DB46}" dt="2019-04-13T08:25:04.615" v="5601"/>
          <ac:spMkLst>
            <pc:docMk/>
            <pc:sldMk cId="2307750319" sldId="290"/>
            <ac:spMk id="3" creationId="{A98A0C46-61BD-0F43-8655-F33A6413255A}"/>
          </ac:spMkLst>
        </pc:spChg>
        <pc:spChg chg="add mod">
          <ac:chgData name="shad0w walker" userId="ef3e09a72fbd8c99" providerId="LiveId" clId="{9D62AD4B-3A9E-D347-9585-689D2EA4DB46}" dt="2019-04-13T08:27:45.227" v="5635" actId="20577"/>
          <ac:spMkLst>
            <pc:docMk/>
            <pc:sldMk cId="2307750319" sldId="290"/>
            <ac:spMk id="4" creationId="{3784DAC6-0F98-B14F-ACD8-CDE768877EB3}"/>
          </ac:spMkLst>
        </pc:spChg>
        <pc:spChg chg="add mod">
          <ac:chgData name="shad0w walker" userId="ef3e09a72fbd8c99" providerId="LiveId" clId="{9D62AD4B-3A9E-D347-9585-689D2EA4DB46}" dt="2019-04-13T08:25:14.227" v="5605" actId="20577"/>
          <ac:spMkLst>
            <pc:docMk/>
            <pc:sldMk cId="2307750319" sldId="290"/>
            <ac:spMk id="5" creationId="{663AE55C-C157-AD4B-A101-CF2DBF29C213}"/>
          </ac:spMkLst>
        </pc:spChg>
      </pc:sldChg>
      <pc:sldChg chg="add del">
        <pc:chgData name="shad0w walker" userId="ef3e09a72fbd8c99" providerId="LiveId" clId="{9D62AD4B-3A9E-D347-9585-689D2EA4DB46}" dt="2019-04-13T08:29:12.479" v="5664" actId="2696"/>
        <pc:sldMkLst>
          <pc:docMk/>
          <pc:sldMk cId="2899318091" sldId="291"/>
        </pc:sldMkLst>
      </pc:sldChg>
      <pc:sldChg chg="modSp add modAnim">
        <pc:chgData name="shad0w walker" userId="ef3e09a72fbd8c99" providerId="LiveId" clId="{9D62AD4B-3A9E-D347-9585-689D2EA4DB46}" dt="2019-04-13T10:32:17.648" v="6923"/>
        <pc:sldMkLst>
          <pc:docMk/>
          <pc:sldMk cId="4080728911" sldId="292"/>
        </pc:sldMkLst>
        <pc:spChg chg="mod">
          <ac:chgData name="shad0w walker" userId="ef3e09a72fbd8c99" providerId="LiveId" clId="{9D62AD4B-3A9E-D347-9585-689D2EA4DB46}" dt="2019-04-13T08:34:18.584" v="5773" actId="20577"/>
          <ac:spMkLst>
            <pc:docMk/>
            <pc:sldMk cId="4080728911" sldId="292"/>
            <ac:spMk id="3" creationId="{BDA1A23B-9E5D-3341-A8F3-E30493F86576}"/>
          </ac:spMkLst>
        </pc:spChg>
        <pc:picChg chg="mod">
          <ac:chgData name="shad0w walker" userId="ef3e09a72fbd8c99" providerId="LiveId" clId="{9D62AD4B-3A9E-D347-9585-689D2EA4DB46}" dt="2019-04-13T08:33:09.218" v="5761" actId="14100"/>
          <ac:picMkLst>
            <pc:docMk/>
            <pc:sldMk cId="4080728911" sldId="292"/>
            <ac:picMk id="5" creationId="{4BA0B20E-5321-0041-B361-71611CE31FD6}"/>
          </ac:picMkLst>
        </pc:picChg>
      </pc:sldChg>
      <pc:sldChg chg="delSp modSp add del">
        <pc:chgData name="shad0w walker" userId="ef3e09a72fbd8c99" providerId="LiveId" clId="{9D62AD4B-3A9E-D347-9585-689D2EA4DB46}" dt="2019-04-13T08:33:39.716" v="5768" actId="2696"/>
        <pc:sldMkLst>
          <pc:docMk/>
          <pc:sldMk cId="1306470010" sldId="293"/>
        </pc:sldMkLst>
        <pc:spChg chg="mod">
          <ac:chgData name="shad0w walker" userId="ef3e09a72fbd8c99" providerId="LiveId" clId="{9D62AD4B-3A9E-D347-9585-689D2EA4DB46}" dt="2019-04-13T08:33:25.791" v="5764" actId="14100"/>
          <ac:spMkLst>
            <pc:docMk/>
            <pc:sldMk cId="1306470010" sldId="293"/>
            <ac:spMk id="3" creationId="{44F1A3F8-3641-7C4A-8958-ADBE6ED13D59}"/>
          </ac:spMkLst>
        </pc:spChg>
        <pc:spChg chg="del">
          <ac:chgData name="shad0w walker" userId="ef3e09a72fbd8c99" providerId="LiveId" clId="{9D62AD4B-3A9E-D347-9585-689D2EA4DB46}" dt="2019-04-13T08:33:21.844" v="5763" actId="478"/>
          <ac:spMkLst>
            <pc:docMk/>
            <pc:sldMk cId="1306470010" sldId="293"/>
            <ac:spMk id="4" creationId="{7C890D79-D4DB-694B-BDAA-D92BCFE16F2B}"/>
          </ac:spMkLst>
        </pc:spChg>
      </pc:sldChg>
      <pc:sldChg chg="addSp delSp modSp add modAnim">
        <pc:chgData name="shad0w walker" userId="ef3e09a72fbd8c99" providerId="LiveId" clId="{9D62AD4B-3A9E-D347-9585-689D2EA4DB46}" dt="2019-04-13T10:32:21.159" v="6924"/>
        <pc:sldMkLst>
          <pc:docMk/>
          <pc:sldMk cId="2689611824" sldId="294"/>
        </pc:sldMkLst>
        <pc:spChg chg="add del mod">
          <ac:chgData name="shad0w walker" userId="ef3e09a72fbd8c99" providerId="LiveId" clId="{9D62AD4B-3A9E-D347-9585-689D2EA4DB46}" dt="2019-04-13T08:34:59.506" v="5778" actId="20577"/>
          <ac:spMkLst>
            <pc:docMk/>
            <pc:sldMk cId="2689611824" sldId="294"/>
            <ac:spMk id="2" creationId="{4938ED52-5BBE-A14A-9632-D23AE7AFD04B}"/>
          </ac:spMkLst>
        </pc:spChg>
        <pc:spChg chg="mod">
          <ac:chgData name="shad0w walker" userId="ef3e09a72fbd8c99" providerId="LiveId" clId="{9D62AD4B-3A9E-D347-9585-689D2EA4DB46}" dt="2019-04-13T08:35:56.019" v="5858" actId="20577"/>
          <ac:spMkLst>
            <pc:docMk/>
            <pc:sldMk cId="2689611824" sldId="294"/>
            <ac:spMk id="3" creationId="{05089355-79EF-3146-95BD-E71C94487BF9}"/>
          </ac:spMkLst>
        </pc:spChg>
        <pc:spChg chg="add del mod">
          <ac:chgData name="shad0w walker" userId="ef3e09a72fbd8c99" providerId="LiveId" clId="{9D62AD4B-3A9E-D347-9585-689D2EA4DB46}" dt="2019-04-13T08:34:53.342" v="5775"/>
          <ac:spMkLst>
            <pc:docMk/>
            <pc:sldMk cId="2689611824" sldId="294"/>
            <ac:spMk id="4" creationId="{8BB71820-6D56-D94A-A9A2-50C87102AB09}"/>
          </ac:spMkLst>
        </pc:spChg>
        <pc:spChg chg="add mod">
          <ac:chgData name="shad0w walker" userId="ef3e09a72fbd8c99" providerId="LiveId" clId="{9D62AD4B-3A9E-D347-9585-689D2EA4DB46}" dt="2019-04-13T09:56:32.262" v="6922" actId="20577"/>
          <ac:spMkLst>
            <pc:docMk/>
            <pc:sldMk cId="2689611824" sldId="294"/>
            <ac:spMk id="5" creationId="{7628E6D1-9694-294D-B58D-48ED6CCCE595}"/>
          </ac:spMkLst>
        </pc:spChg>
      </pc:sldChg>
      <pc:sldChg chg="add del">
        <pc:chgData name="shad0w walker" userId="ef3e09a72fbd8c99" providerId="LiveId" clId="{9D62AD4B-3A9E-D347-9585-689D2EA4DB46}" dt="2019-04-13T08:33:30.363" v="5766"/>
        <pc:sldMkLst>
          <pc:docMk/>
          <pc:sldMk cId="3619918523" sldId="294"/>
        </pc:sldMkLst>
      </pc:sldChg>
      <pc:sldChg chg="addSp delSp modSp add">
        <pc:chgData name="shad0w walker" userId="ef3e09a72fbd8c99" providerId="LiveId" clId="{9D62AD4B-3A9E-D347-9585-689D2EA4DB46}" dt="2019-04-13T08:38:46.603" v="5883" actId="14100"/>
        <pc:sldMkLst>
          <pc:docMk/>
          <pc:sldMk cId="953356785" sldId="295"/>
        </pc:sldMkLst>
        <pc:spChg chg="mod">
          <ac:chgData name="shad0w walker" userId="ef3e09a72fbd8c99" providerId="LiveId" clId="{9D62AD4B-3A9E-D347-9585-689D2EA4DB46}" dt="2019-04-13T08:36:55.283" v="5872" actId="20577"/>
          <ac:spMkLst>
            <pc:docMk/>
            <pc:sldMk cId="953356785" sldId="295"/>
            <ac:spMk id="2" creationId="{92F1FD3C-5F01-2D48-BF83-C3F9B3DD2551}"/>
          </ac:spMkLst>
        </pc:spChg>
        <pc:spChg chg="mod">
          <ac:chgData name="shad0w walker" userId="ef3e09a72fbd8c99" providerId="LiveId" clId="{9D62AD4B-3A9E-D347-9585-689D2EA4DB46}" dt="2019-04-13T08:36:44.414" v="5869"/>
          <ac:spMkLst>
            <pc:docMk/>
            <pc:sldMk cId="953356785" sldId="295"/>
            <ac:spMk id="3" creationId="{DA74DA17-3580-3D46-8D97-0082CF9AF945}"/>
          </ac:spMkLst>
        </pc:spChg>
        <pc:picChg chg="add del mod">
          <ac:chgData name="shad0w walker" userId="ef3e09a72fbd8c99" providerId="LiveId" clId="{9D62AD4B-3A9E-D347-9585-689D2EA4DB46}" dt="2019-04-13T08:38:35.353" v="5880" actId="478"/>
          <ac:picMkLst>
            <pc:docMk/>
            <pc:sldMk cId="953356785" sldId="295"/>
            <ac:picMk id="4" creationId="{FD4C5D30-C6BD-E747-B812-9EA4EF01DA02}"/>
          </ac:picMkLst>
        </pc:picChg>
        <pc:picChg chg="add mod">
          <ac:chgData name="shad0w walker" userId="ef3e09a72fbd8c99" providerId="LiveId" clId="{9D62AD4B-3A9E-D347-9585-689D2EA4DB46}" dt="2019-04-13T08:38:46.603" v="5883" actId="14100"/>
          <ac:picMkLst>
            <pc:docMk/>
            <pc:sldMk cId="953356785" sldId="295"/>
            <ac:picMk id="5" creationId="{4BA8AD57-ECA8-0E47-B20C-2CCEF51824B6}"/>
          </ac:picMkLst>
        </pc:picChg>
      </pc:sldChg>
      <pc:sldChg chg="add del">
        <pc:chgData name="shad0w walker" userId="ef3e09a72fbd8c99" providerId="LiveId" clId="{9D62AD4B-3A9E-D347-9585-689D2EA4DB46}" dt="2019-04-13T08:33:57.416" v="5770" actId="2696"/>
        <pc:sldMkLst>
          <pc:docMk/>
          <pc:sldMk cId="1461945725" sldId="295"/>
        </pc:sldMkLst>
      </pc:sldChg>
      <pc:sldChg chg="addSp delSp modSp add">
        <pc:chgData name="shad0w walker" userId="ef3e09a72fbd8c99" providerId="LiveId" clId="{9D62AD4B-3A9E-D347-9585-689D2EA4DB46}" dt="2019-04-13T09:56:06.390" v="6921" actId="1076"/>
        <pc:sldMkLst>
          <pc:docMk/>
          <pc:sldMk cId="2302916760" sldId="296"/>
        </pc:sldMkLst>
        <pc:spChg chg="mod">
          <ac:chgData name="shad0w walker" userId="ef3e09a72fbd8c99" providerId="LiveId" clId="{9D62AD4B-3A9E-D347-9585-689D2EA4DB46}" dt="2019-04-13T08:39:28.627" v="5886" actId="20577"/>
          <ac:spMkLst>
            <pc:docMk/>
            <pc:sldMk cId="2302916760" sldId="296"/>
            <ac:spMk id="2" creationId="{396DADB4-2275-0E4C-AA84-056ED0DAA3C8}"/>
          </ac:spMkLst>
        </pc:spChg>
        <pc:spChg chg="mod">
          <ac:chgData name="shad0w walker" userId="ef3e09a72fbd8c99" providerId="LiveId" clId="{9D62AD4B-3A9E-D347-9585-689D2EA4DB46}" dt="2019-04-13T09:02:14.003" v="6630" actId="20577"/>
          <ac:spMkLst>
            <pc:docMk/>
            <pc:sldMk cId="2302916760" sldId="296"/>
            <ac:spMk id="3" creationId="{1018B181-9B81-9549-9F9F-9B9A45E413A7}"/>
          </ac:spMkLst>
        </pc:spChg>
        <pc:picChg chg="add del mod">
          <ac:chgData name="shad0w walker" userId="ef3e09a72fbd8c99" providerId="LiveId" clId="{9D62AD4B-3A9E-D347-9585-689D2EA4DB46}" dt="2019-04-13T08:42:37.860" v="5890" actId="478"/>
          <ac:picMkLst>
            <pc:docMk/>
            <pc:sldMk cId="2302916760" sldId="296"/>
            <ac:picMk id="4" creationId="{58442FE2-5987-4C4F-80CB-7B3344B96358}"/>
          </ac:picMkLst>
        </pc:picChg>
        <pc:picChg chg="add mod">
          <ac:chgData name="shad0w walker" userId="ef3e09a72fbd8c99" providerId="LiveId" clId="{9D62AD4B-3A9E-D347-9585-689D2EA4DB46}" dt="2019-04-13T09:56:06.390" v="6921" actId="1076"/>
          <ac:picMkLst>
            <pc:docMk/>
            <pc:sldMk cId="2302916760" sldId="296"/>
            <ac:picMk id="5" creationId="{B79945B2-52CB-6843-9198-E6FC1E372BB0}"/>
          </ac:picMkLst>
        </pc:picChg>
        <pc:picChg chg="add del">
          <ac:chgData name="shad0w walker" userId="ef3e09a72fbd8c99" providerId="LiveId" clId="{9D62AD4B-3A9E-D347-9585-689D2EA4DB46}" dt="2019-04-13T08:58:42.138" v="6283"/>
          <ac:picMkLst>
            <pc:docMk/>
            <pc:sldMk cId="2302916760" sldId="296"/>
            <ac:picMk id="6" creationId="{5CBAFBF7-83BD-A94A-AEE5-0AE5DB1F4EC9}"/>
          </ac:picMkLst>
        </pc:picChg>
      </pc:sldChg>
      <pc:sldChg chg="addSp modSp add">
        <pc:chgData name="shad0w walker" userId="ef3e09a72fbd8c99" providerId="LiveId" clId="{9D62AD4B-3A9E-D347-9585-689D2EA4DB46}" dt="2019-04-13T09:55:55.848" v="6920" actId="20577"/>
        <pc:sldMkLst>
          <pc:docMk/>
          <pc:sldMk cId="2222987420" sldId="297"/>
        </pc:sldMkLst>
        <pc:spChg chg="mod">
          <ac:chgData name="shad0w walker" userId="ef3e09a72fbd8c99" providerId="LiveId" clId="{9D62AD4B-3A9E-D347-9585-689D2EA4DB46}" dt="2019-04-13T08:57:00.290" v="6160" actId="20577"/>
          <ac:spMkLst>
            <pc:docMk/>
            <pc:sldMk cId="2222987420" sldId="297"/>
            <ac:spMk id="2" creationId="{F403096F-5684-C745-8CFC-A8E67BFF45E8}"/>
          </ac:spMkLst>
        </pc:spChg>
        <pc:spChg chg="mod">
          <ac:chgData name="shad0w walker" userId="ef3e09a72fbd8c99" providerId="LiveId" clId="{9D62AD4B-3A9E-D347-9585-689D2EA4DB46}" dt="2019-04-13T09:55:55.848" v="6920" actId="20577"/>
          <ac:spMkLst>
            <pc:docMk/>
            <pc:sldMk cId="2222987420" sldId="297"/>
            <ac:spMk id="3" creationId="{DBA07E01-1399-AA44-97D3-2095F595E692}"/>
          </ac:spMkLst>
        </pc:spChg>
        <pc:picChg chg="add mod">
          <ac:chgData name="shad0w walker" userId="ef3e09a72fbd8c99" providerId="LiveId" clId="{9D62AD4B-3A9E-D347-9585-689D2EA4DB46}" dt="2019-04-13T08:56:55.348" v="6158" actId="1076"/>
          <ac:picMkLst>
            <pc:docMk/>
            <pc:sldMk cId="2222987420" sldId="297"/>
            <ac:picMk id="4" creationId="{3D63AD32-9A2F-1543-9040-56A9FF474E4F}"/>
          </ac:picMkLst>
        </pc:picChg>
        <pc:picChg chg="add mod">
          <ac:chgData name="shad0w walker" userId="ef3e09a72fbd8c99" providerId="LiveId" clId="{9D62AD4B-3A9E-D347-9585-689D2EA4DB46}" dt="2019-04-13T08:59:08.003" v="6289" actId="14100"/>
          <ac:picMkLst>
            <pc:docMk/>
            <pc:sldMk cId="2222987420" sldId="297"/>
            <ac:picMk id="5" creationId="{E84EF505-F5DB-1B43-A468-31179855216A}"/>
          </ac:picMkLst>
        </pc:picChg>
      </pc:sldChg>
      <pc:sldChg chg="delSp modSp add">
        <pc:chgData name="shad0w walker" userId="ef3e09a72fbd8c99" providerId="LiveId" clId="{9D62AD4B-3A9E-D347-9585-689D2EA4DB46}" dt="2019-04-13T08:58:53.705" v="6286" actId="20577"/>
        <pc:sldMkLst>
          <pc:docMk/>
          <pc:sldMk cId="2121523057" sldId="298"/>
        </pc:sldMkLst>
        <pc:spChg chg="mod">
          <ac:chgData name="shad0w walker" userId="ef3e09a72fbd8c99" providerId="LiveId" clId="{9D62AD4B-3A9E-D347-9585-689D2EA4DB46}" dt="2019-04-13T08:58:53.705" v="6286" actId="20577"/>
          <ac:spMkLst>
            <pc:docMk/>
            <pc:sldMk cId="2121523057" sldId="298"/>
            <ac:spMk id="3" creationId="{DBA07E01-1399-AA44-97D3-2095F595E692}"/>
          </ac:spMkLst>
        </pc:spChg>
        <pc:picChg chg="del">
          <ac:chgData name="shad0w walker" userId="ef3e09a72fbd8c99" providerId="LiveId" clId="{9D62AD4B-3A9E-D347-9585-689D2EA4DB46}" dt="2019-04-13T08:58:46.108" v="6285" actId="478"/>
          <ac:picMkLst>
            <pc:docMk/>
            <pc:sldMk cId="2121523057" sldId="298"/>
            <ac:picMk id="5" creationId="{E84EF505-F5DB-1B43-A468-31179855216A}"/>
          </ac:picMkLst>
        </pc:picChg>
      </pc:sldChg>
      <pc:sldChg chg="modSp add">
        <pc:chgData name="shad0w walker" userId="ef3e09a72fbd8c99" providerId="LiveId" clId="{9D62AD4B-3A9E-D347-9585-689D2EA4DB46}" dt="2019-04-13T09:55:28.517" v="6905" actId="1076"/>
        <pc:sldMkLst>
          <pc:docMk/>
          <pc:sldMk cId="856581296" sldId="299"/>
        </pc:sldMkLst>
        <pc:spChg chg="mod">
          <ac:chgData name="shad0w walker" userId="ef3e09a72fbd8c99" providerId="LiveId" clId="{9D62AD4B-3A9E-D347-9585-689D2EA4DB46}" dt="2019-04-13T09:02:19.468" v="6631" actId="20577"/>
          <ac:spMkLst>
            <pc:docMk/>
            <pc:sldMk cId="856581296" sldId="299"/>
            <ac:spMk id="3" creationId="{1018B181-9B81-9549-9F9F-9B9A45E413A7}"/>
          </ac:spMkLst>
        </pc:spChg>
        <pc:picChg chg="mod">
          <ac:chgData name="shad0w walker" userId="ef3e09a72fbd8c99" providerId="LiveId" clId="{9D62AD4B-3A9E-D347-9585-689D2EA4DB46}" dt="2019-04-13T09:55:28.517" v="6905" actId="1076"/>
          <ac:picMkLst>
            <pc:docMk/>
            <pc:sldMk cId="856581296" sldId="299"/>
            <ac:picMk id="5" creationId="{B79945B2-52CB-6843-9198-E6FC1E372BB0}"/>
          </ac:picMkLst>
        </pc:picChg>
      </pc:sldChg>
      <pc:sldChg chg="modSp add">
        <pc:chgData name="shad0w walker" userId="ef3e09a72fbd8c99" providerId="LiveId" clId="{9D62AD4B-3A9E-D347-9585-689D2EA4DB46}" dt="2019-04-13T12:54:35.411" v="7305" actId="20577"/>
        <pc:sldMkLst>
          <pc:docMk/>
          <pc:sldMk cId="1459432680" sldId="300"/>
        </pc:sldMkLst>
        <pc:spChg chg="mod">
          <ac:chgData name="shad0w walker" userId="ef3e09a72fbd8c99" providerId="LiveId" clId="{9D62AD4B-3A9E-D347-9585-689D2EA4DB46}" dt="2019-04-13T12:54:35.411" v="7305" actId="20577"/>
          <ac:spMkLst>
            <pc:docMk/>
            <pc:sldMk cId="1459432680" sldId="300"/>
            <ac:spMk id="3" creationId="{1018B181-9B81-9549-9F9F-9B9A45E413A7}"/>
          </ac:spMkLst>
        </pc:spChg>
        <pc:picChg chg="mod">
          <ac:chgData name="shad0w walker" userId="ef3e09a72fbd8c99" providerId="LiveId" clId="{9D62AD4B-3A9E-D347-9585-689D2EA4DB46}" dt="2019-04-13T09:55:32.110" v="6907" actId="1076"/>
          <ac:picMkLst>
            <pc:docMk/>
            <pc:sldMk cId="1459432680" sldId="300"/>
            <ac:picMk id="5" creationId="{B79945B2-52CB-6843-9198-E6FC1E372BB0}"/>
          </ac:picMkLst>
        </pc:picChg>
      </pc:sldChg>
      <pc:sldChg chg="modSp add">
        <pc:chgData name="shad0w walker" userId="ef3e09a72fbd8c99" providerId="LiveId" clId="{9D62AD4B-3A9E-D347-9585-689D2EA4DB46}" dt="2019-04-13T10:43:45.935" v="7235" actId="207"/>
        <pc:sldMkLst>
          <pc:docMk/>
          <pc:sldMk cId="2133700708" sldId="301"/>
        </pc:sldMkLst>
        <pc:spChg chg="mod">
          <ac:chgData name="shad0w walker" userId="ef3e09a72fbd8c99" providerId="LiveId" clId="{9D62AD4B-3A9E-D347-9585-689D2EA4DB46}" dt="2019-04-13T10:43:13.783" v="7184" actId="20577"/>
          <ac:spMkLst>
            <pc:docMk/>
            <pc:sldMk cId="2133700708" sldId="301"/>
            <ac:spMk id="2" creationId="{9B50FD6B-AB4F-3B44-9D03-B87DAFDCE963}"/>
          </ac:spMkLst>
        </pc:spChg>
        <pc:spChg chg="mod">
          <ac:chgData name="shad0w walker" userId="ef3e09a72fbd8c99" providerId="LiveId" clId="{9D62AD4B-3A9E-D347-9585-689D2EA4DB46}" dt="2019-04-13T10:43:45.935" v="7235" actId="207"/>
          <ac:spMkLst>
            <pc:docMk/>
            <pc:sldMk cId="2133700708" sldId="301"/>
            <ac:spMk id="3" creationId="{3859874C-FCDB-E749-946B-C25644676FAD}"/>
          </ac:spMkLst>
        </pc:spChg>
      </pc:sldChg>
    </pc:docChg>
  </pc:docChgLst>
  <pc:docChgLst>
    <pc:chgData name="shad0w walker" userId="ef3e09a72fbd8c99" providerId="LiveId" clId="{B34EDA1D-E9DE-EB42-9010-A4B8D909923D}"/>
    <pc:docChg chg="undo addSld delSld modSld modMainMaster">
      <pc:chgData name="shad0w walker" userId="ef3e09a72fbd8c99" providerId="LiveId" clId="{B34EDA1D-E9DE-EB42-9010-A4B8D909923D}" dt="2019-03-23T07:35:03.627" v="36" actId="14100"/>
      <pc:docMkLst>
        <pc:docMk/>
      </pc:docMkLst>
      <pc:sldChg chg="modSp">
        <pc:chgData name="shad0w walker" userId="ef3e09a72fbd8c99" providerId="LiveId" clId="{B34EDA1D-E9DE-EB42-9010-A4B8D909923D}" dt="2019-03-09T07:59:59.158" v="30" actId="20577"/>
        <pc:sldMkLst>
          <pc:docMk/>
          <pc:sldMk cId="1260955960" sldId="257"/>
        </pc:sldMkLst>
        <pc:spChg chg="mod">
          <ac:chgData name="shad0w walker" userId="ef3e09a72fbd8c99" providerId="LiveId" clId="{B34EDA1D-E9DE-EB42-9010-A4B8D909923D}" dt="2019-03-09T07:59:51.498" v="25" actId="20577"/>
          <ac:spMkLst>
            <pc:docMk/>
            <pc:sldMk cId="1260955960" sldId="257"/>
            <ac:spMk id="2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6.345" v="26" actId="20577"/>
          <ac:spMkLst>
            <pc:docMk/>
            <pc:sldMk cId="1260955960" sldId="257"/>
            <ac:spMk id="3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7.495" v="27" actId="20577"/>
          <ac:spMkLst>
            <pc:docMk/>
            <pc:sldMk cId="1260955960" sldId="257"/>
            <ac:spMk id="4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9.158" v="30" actId="20577"/>
          <ac:spMkLst>
            <pc:docMk/>
            <pc:sldMk cId="1260955960" sldId="257"/>
            <ac:spMk id="5" creationId="{00000000-0000-0000-0000-000000000000}"/>
          </ac:spMkLst>
        </pc:spChg>
      </pc:sldChg>
      <pc:sldChg chg="add del">
        <pc:chgData name="shad0w walker" userId="ef3e09a72fbd8c99" providerId="LiveId" clId="{B34EDA1D-E9DE-EB42-9010-A4B8D909923D}" dt="2019-03-09T08:00:15.418" v="32" actId="2696"/>
        <pc:sldMkLst>
          <pc:docMk/>
          <pc:sldMk cId="660666594" sldId="268"/>
        </pc:sldMkLst>
      </pc:sldChg>
      <pc:sldMasterChg chg="modSldLayout">
        <pc:chgData name="shad0w walker" userId="ef3e09a72fbd8c99" providerId="LiveId" clId="{B34EDA1D-E9DE-EB42-9010-A4B8D909923D}" dt="2019-03-23T07:35:03.627" v="36" actId="14100"/>
        <pc:sldMasterMkLst>
          <pc:docMk/>
          <pc:sldMasterMk cId="18364349" sldId="2147483651"/>
        </pc:sldMasterMkLst>
        <pc:sldLayoutChg chg="modSp">
          <pc:chgData name="shad0w walker" userId="ef3e09a72fbd8c99" providerId="LiveId" clId="{B34EDA1D-E9DE-EB42-9010-A4B8D909923D}" dt="2019-03-23T07:35:03.627" v="36" actId="14100"/>
          <pc:sldLayoutMkLst>
            <pc:docMk/>
            <pc:sldMasterMk cId="18364349" sldId="2147483651"/>
            <pc:sldLayoutMk cId="1925681291" sldId="2147483660"/>
          </pc:sldLayoutMkLst>
          <pc:spChg chg="mod">
            <ac:chgData name="shad0w walker" userId="ef3e09a72fbd8c99" providerId="LiveId" clId="{B34EDA1D-E9DE-EB42-9010-A4B8D909923D}" dt="2019-03-23T07:35:03.627" v="36" actId="14100"/>
            <ac:spMkLst>
              <pc:docMk/>
              <pc:sldMasterMk cId="18364349" sldId="2147483651"/>
              <pc:sldLayoutMk cId="1925681291" sldId="2147483660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2019/4/13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2019/4/13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zh-CN" altLang="en-US" dirty="0"/>
              <a:t>实验舱普及组线上网课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13D280-D178-EB49-B10F-702F0D6C73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617895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2"/>
          </p:nvPr>
        </p:nvSpPr>
        <p:spPr>
          <a:xfrm>
            <a:off x="7013575" y="1620456"/>
            <a:ext cx="4609336" cy="466459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87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 dirty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5CE465-A3C9-C148-A043-A84AB68D93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8856265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1033907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235B0C-A8F8-FF47-B741-1DE9B9CCF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1412975" y="1415629"/>
            <a:ext cx="5868367" cy="303710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039762" y="1"/>
            <a:ext cx="915223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9492" y="474562"/>
            <a:ext cx="2543481" cy="50241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3372062" y="474562"/>
            <a:ext cx="82508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69B52F-9D03-B04E-B38F-EA9E48952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68366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492861" y="1169223"/>
            <a:ext cx="5868367" cy="352991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662086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958649" y="474563"/>
            <a:ext cx="2664262" cy="503655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662858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72F5A1-A720-DA43-91EC-3BA74DD5A2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1" y="5868366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noi.ac/problem/347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noi.ac/problem/355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noi.ac/problem/352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NOIP2019</a:t>
            </a:r>
            <a:r>
              <a:rPr kumimoji="1" lang="zh-CN" altLang="en-US" dirty="0"/>
              <a:t> 普及组训练营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6</a:t>
            </a:r>
            <a:r>
              <a:rPr kumimoji="1" lang="zh-CN" altLang="en-US" dirty="0"/>
              <a:t>讲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实验舱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2019.4.13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贪心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在对问题求解时，总是做出在</a:t>
            </a:r>
            <a:r>
              <a:rPr kumimoji="1" lang="zh-CN" altLang="en-US" b="1" dirty="0"/>
              <a:t>当前</a:t>
            </a:r>
            <a:r>
              <a:rPr kumimoji="1" lang="zh-CN" altLang="en-US" dirty="0"/>
              <a:t>看来是</a:t>
            </a:r>
            <a:r>
              <a:rPr kumimoji="1" lang="zh-CN" altLang="en-US" b="1" dirty="0"/>
              <a:t>最好</a:t>
            </a:r>
            <a:r>
              <a:rPr kumimoji="1" lang="zh-CN" altLang="en-US" dirty="0"/>
              <a:t>的选择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局部最优解</a:t>
            </a:r>
            <a:r>
              <a:rPr kumimoji="1" lang="en-US" altLang="zh-CN" dirty="0"/>
              <a:t>→</a:t>
            </a:r>
            <a:r>
              <a:rPr kumimoji="1" lang="zh-CN" altLang="en-US" dirty="0"/>
              <a:t>全局最优解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大胆猜测，</a:t>
            </a:r>
            <a:r>
              <a:rPr kumimoji="1" lang="zh-CN" altLang="en-US" strike="sngStrike" dirty="0"/>
              <a:t>小心求证（瞎搞）</a:t>
            </a:r>
            <a:endParaRPr kumimoji="1" lang="en-US" altLang="zh-CN" strike="sngStrike" dirty="0"/>
          </a:p>
        </p:txBody>
      </p:sp>
    </p:spTree>
    <p:extLst>
      <p:ext uri="{BB962C8B-B14F-4D97-AF65-F5344CB8AC3E}">
        <p14:creationId xmlns:p14="http://schemas.microsoft.com/office/powerpoint/2010/main" val="66066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栈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回溯与深度优先搜索</a:t>
            </a:r>
          </a:p>
        </p:txBody>
      </p:sp>
    </p:spTree>
    <p:extLst>
      <p:ext uri="{BB962C8B-B14F-4D97-AF65-F5344CB8AC3E}">
        <p14:creationId xmlns:p14="http://schemas.microsoft.com/office/powerpoint/2010/main" val="192664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34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83DCCD4-F09A-7C4A-BB8C-375C05FCD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2823EE-675E-3E43-8F9B-727885D27E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计算机中栈的概念有两种：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数据结构：后进先出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程序运行时的一种内存：堆栈溢出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内存中的栈（一种不严谨的理解）：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局部变量占用的空间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函数调用占用的空间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今天讲的是数据结构栈</a:t>
            </a:r>
          </a:p>
        </p:txBody>
      </p:sp>
    </p:spTree>
    <p:extLst>
      <p:ext uri="{BB962C8B-B14F-4D97-AF65-F5344CB8AC3E}">
        <p14:creationId xmlns:p14="http://schemas.microsoft.com/office/powerpoint/2010/main" val="122835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5F2537-AD2F-5E4C-AF86-67B94C1DDA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366EC-C098-A74B-A22F-BE16D51F91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是一个停车通道，车辆从</a:t>
            </a:r>
            <a:r>
              <a:rPr kumimoji="1" lang="en-US" altLang="zh-CN" dirty="0"/>
              <a:t>A</a:t>
            </a:r>
            <a:r>
              <a:rPr kumimoji="1" lang="zh-CN" altLang="en-US" dirty="0"/>
              <a:t>通道进入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，从</a:t>
            </a:r>
            <a:r>
              <a:rPr kumimoji="1" lang="en-US" altLang="zh-CN" dirty="0"/>
              <a:t>B</a:t>
            </a:r>
            <a:r>
              <a:rPr kumimoji="1" lang="zh-CN" altLang="en-US" dirty="0"/>
              <a:t>通道驶出</a:t>
            </a:r>
            <a:r>
              <a:rPr kumimoji="1" lang="en-US" altLang="zh-CN" dirty="0"/>
              <a:t>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</a:t>
            </a:r>
            <a:r>
              <a:rPr kumimoji="1" lang="zh-CN" altLang="en-US" dirty="0"/>
              <a:t>通道非常狭窄，宽度只够停一辆车，这就导致一辆车要出去，它后面进入</a:t>
            </a:r>
            <a:r>
              <a:rPr kumimoji="1" lang="en-US" altLang="zh-CN" dirty="0"/>
              <a:t>C</a:t>
            </a:r>
            <a:r>
              <a:rPr kumimoji="1" lang="zh-CN" altLang="en-US" dirty="0"/>
              <a:t>的车辆必须先出去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EE69A4-30E4-CF44-A518-2E8B0BBF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02" y="3544157"/>
            <a:ext cx="2620875" cy="2488508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2C9BA92-30C4-8742-B8C6-709299AC8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34433"/>
              </p:ext>
            </p:extLst>
          </p:nvPr>
        </p:nvGraphicFramePr>
        <p:xfrm>
          <a:off x="5676342" y="3291770"/>
          <a:ext cx="819397" cy="27408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9397">
                  <a:extLst>
                    <a:ext uri="{9D8B030D-6E8A-4147-A177-3AD203B41FA5}">
                      <a16:colId xmlns:a16="http://schemas.microsoft.com/office/drawing/2014/main" val="3965106484"/>
                    </a:ext>
                  </a:extLst>
                </a:gridCol>
              </a:tblGrid>
              <a:tr h="54817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60548"/>
                  </a:ext>
                </a:extLst>
              </a:tr>
              <a:tr h="548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171623"/>
                  </a:ext>
                </a:extLst>
              </a:tr>
              <a:tr h="548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48450"/>
                  </a:ext>
                </a:extLst>
              </a:tr>
              <a:tr h="548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2952"/>
                  </a:ext>
                </a:extLst>
              </a:tr>
              <a:tr h="5481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252649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99054896-E1F1-2747-AB62-BD901D0D9E8A}"/>
              </a:ext>
            </a:extLst>
          </p:cNvPr>
          <p:cNvCxnSpPr/>
          <p:nvPr/>
        </p:nvCxnSpPr>
        <p:spPr>
          <a:xfrm>
            <a:off x="6833286" y="3200400"/>
            <a:ext cx="0" cy="295326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E8E9338-2E31-CC4D-903F-1CD163387231}"/>
              </a:ext>
            </a:extLst>
          </p:cNvPr>
          <p:cNvSpPr txBox="1"/>
          <p:nvPr/>
        </p:nvSpPr>
        <p:spPr>
          <a:xfrm>
            <a:off x="7170834" y="4326746"/>
            <a:ext cx="203132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车辆进入顺序</a:t>
            </a:r>
          </a:p>
        </p:txBody>
      </p:sp>
    </p:spTree>
    <p:extLst>
      <p:ext uri="{BB962C8B-B14F-4D97-AF65-F5344CB8AC3E}">
        <p14:creationId xmlns:p14="http://schemas.microsoft.com/office/powerpoint/2010/main" val="27889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0DBB97-BDD8-8A42-B2C7-0FF99454DF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905BA3-4B73-FF4F-80AC-794F8731EA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现在有人在入口观察到车辆进入通道的顺序是</a:t>
            </a:r>
            <a:r>
              <a:rPr kumimoji="1" lang="en-US" altLang="zh-CN" dirty="0"/>
              <a:t>1,2,3,4</a:t>
            </a:r>
            <a:r>
              <a:rPr kumimoji="1" lang="zh-CN" altLang="en-US" dirty="0"/>
              <a:t>，离开的顺序的</a:t>
            </a:r>
            <a:r>
              <a:rPr kumimoji="1" lang="en-US" altLang="zh-CN" dirty="0"/>
              <a:t>4,2,3,1</a:t>
            </a:r>
            <a:r>
              <a:rPr kumimoji="1" lang="zh-CN" altLang="en-US" dirty="0"/>
              <a:t>这可能吗？如果是</a:t>
            </a:r>
            <a:r>
              <a:rPr kumimoji="1" lang="en-US" altLang="zh-CN" dirty="0"/>
              <a:t>2,1,4,3</a:t>
            </a:r>
            <a:r>
              <a:rPr kumimoji="1" lang="zh-CN" altLang="en-US" dirty="0"/>
              <a:t>，可能吗？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“后进先出”：栈有</a:t>
            </a:r>
            <a:r>
              <a:rPr kumimoji="1" lang="zh-CN" altLang="en-US" b="1" dirty="0"/>
              <a:t>栈底</a:t>
            </a:r>
            <a:r>
              <a:rPr kumimoji="1" lang="zh-CN" altLang="en-US" dirty="0"/>
              <a:t>和</a:t>
            </a:r>
            <a:r>
              <a:rPr kumimoji="1" lang="zh-CN" altLang="en-US" b="1" dirty="0"/>
              <a:t>栈顶</a:t>
            </a:r>
            <a:r>
              <a:rPr kumimoji="1" lang="zh-CN" altLang="en-US" dirty="0"/>
              <a:t>，进入栈的元素从底网上依次放，后进入的元素必须先出栈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575C0F-AADD-9540-98E6-FA427E14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77" y="2957882"/>
            <a:ext cx="2620875" cy="24885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52ACE9-7032-734B-A1E9-FC5C96CD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599" y="2997339"/>
            <a:ext cx="2590342" cy="24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1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61AAC7D-9B02-A742-A9E7-7A5881736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用数组模拟栈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2D665-80EE-F741-8B9E-33AFC72D7D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7102372" cy="4664597"/>
          </a:xfrm>
        </p:spPr>
        <p:txBody>
          <a:bodyPr/>
          <a:lstStyle/>
          <a:p>
            <a:r>
              <a:rPr kumimoji="1" lang="zh-CN" altLang="en-US" dirty="0"/>
              <a:t>用数组模拟栈 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</a:t>
            </a:r>
            <a:r>
              <a:rPr kumimoji="1" lang="en-US" altLang="zh-CN" dirty="0"/>
              <a:t>[],top;</a:t>
            </a:r>
          </a:p>
          <a:p>
            <a:r>
              <a:rPr kumimoji="1" lang="zh-CN" altLang="en-US" dirty="0"/>
              <a:t>数组</a:t>
            </a:r>
            <a:r>
              <a:rPr kumimoji="1" lang="en-US" altLang="zh-CN" dirty="0" err="1"/>
              <a:t>st</a:t>
            </a:r>
            <a:r>
              <a:rPr kumimoji="1" lang="zh-CN" altLang="en-US" dirty="0"/>
              <a:t>存放栈内的元素，</a:t>
            </a:r>
            <a:r>
              <a:rPr kumimoji="1" lang="en-US" altLang="zh-CN" dirty="0"/>
              <a:t>top</a:t>
            </a:r>
            <a:r>
              <a:rPr kumimoji="1" lang="zh-CN" altLang="en-US" dirty="0"/>
              <a:t>表示栈顶的下标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实现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个操作：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push</a:t>
            </a:r>
            <a:r>
              <a:rPr kumimoji="1" lang="zh-CN" altLang="en-US" dirty="0"/>
              <a:t>：将</a:t>
            </a:r>
            <a:r>
              <a:rPr kumimoji="1" lang="en-US" altLang="zh-CN" dirty="0"/>
              <a:t>x</a:t>
            </a:r>
            <a:r>
              <a:rPr kumimoji="1" lang="zh-CN" altLang="en-US" dirty="0"/>
              <a:t>放入栈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pop</a:t>
            </a:r>
            <a:r>
              <a:rPr kumimoji="1" lang="zh-CN" altLang="en-US" dirty="0"/>
              <a:t>：栈顶元素出栈并返回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size</a:t>
            </a:r>
            <a:r>
              <a:rPr kumimoji="1" lang="zh-CN" altLang="en-US" dirty="0"/>
              <a:t>：栈中元素个数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clear</a:t>
            </a:r>
            <a:r>
              <a:rPr kumimoji="1" lang="zh-CN" altLang="en-US" dirty="0"/>
              <a:t>：清空栈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470EE9-0A0C-B342-86E2-210556ED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05" y="0"/>
            <a:ext cx="4107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B50FD6B-AB4F-3B44-9D03-B87DAFDCE9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stl</a:t>
            </a:r>
            <a:r>
              <a:rPr kumimoji="1" lang="zh-CN" altLang="en-US" dirty="0"/>
              <a:t>中的栈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9874C-FCDB-E749-946B-C25644676F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stack&lt;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</a:t>
            </a:r>
            <a:r>
              <a:rPr kumimoji="1" lang="en-US" altLang="zh-CN" dirty="0"/>
              <a:t>;</a:t>
            </a:r>
            <a:r>
              <a:rPr kumimoji="1" lang="zh-CN" altLang="en-US" dirty="0"/>
              <a:t> 声明栈</a:t>
            </a:r>
            <a:endParaRPr kumimoji="1" lang="en-US" altLang="zh-CN" dirty="0"/>
          </a:p>
          <a:p>
            <a:r>
              <a:rPr kumimoji="1" lang="en-US" altLang="zh-CN" dirty="0" err="1"/>
              <a:t>st.empty</a:t>
            </a:r>
            <a:r>
              <a:rPr kumimoji="1" lang="en-US" altLang="zh-CN" dirty="0"/>
              <a:t>()</a:t>
            </a:r>
            <a:r>
              <a:rPr kumimoji="1" lang="zh-CN" altLang="en-US" dirty="0"/>
              <a:t> 判断栈是否为空</a:t>
            </a:r>
            <a:endParaRPr kumimoji="1" lang="en-US" altLang="zh-CN" dirty="0"/>
          </a:p>
          <a:p>
            <a:r>
              <a:rPr kumimoji="1" lang="en-US" altLang="zh-CN" dirty="0" err="1"/>
              <a:t>st.push</a:t>
            </a:r>
            <a:r>
              <a:rPr kumimoji="1" lang="en-US" altLang="zh-CN" dirty="0"/>
              <a:t>(x);</a:t>
            </a:r>
            <a:r>
              <a:rPr kumimoji="1" lang="zh-CN" altLang="en-US" dirty="0"/>
              <a:t> 栈中加入一个元素</a:t>
            </a:r>
            <a:r>
              <a:rPr kumimoji="1" lang="en-US" altLang="zh-CN" dirty="0"/>
              <a:t>x</a:t>
            </a:r>
          </a:p>
          <a:p>
            <a:r>
              <a:rPr kumimoji="1" lang="en-US" altLang="zh-CN" dirty="0" err="1"/>
              <a:t>st.pop</a:t>
            </a:r>
            <a:r>
              <a:rPr kumimoji="1" lang="en-US" altLang="zh-CN" dirty="0"/>
              <a:t>();</a:t>
            </a:r>
            <a:r>
              <a:rPr kumimoji="1" lang="zh-CN" altLang="en-US" dirty="0"/>
              <a:t> 栈顶元素出栈</a:t>
            </a:r>
            <a:endParaRPr kumimoji="1" lang="en-US" altLang="zh-CN" dirty="0"/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st.top</a:t>
            </a:r>
            <a:r>
              <a:rPr kumimoji="1" lang="en-US" altLang="zh-CN" dirty="0"/>
              <a:t>();</a:t>
            </a:r>
            <a:r>
              <a:rPr kumimoji="1" lang="zh-CN" altLang="en-US" dirty="0"/>
              <a:t> 取出栈顶元素</a:t>
            </a:r>
            <a:r>
              <a:rPr kumimoji="1" lang="zh-CN" altLang="en-US" dirty="0">
                <a:solidFill>
                  <a:srgbClr val="C00000"/>
                </a:solidFill>
              </a:rPr>
              <a:t>（栈顶元素不出栈）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70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1CFA55A-51DC-404A-B2F8-6E49173FDB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1</a:t>
            </a:r>
            <a:r>
              <a:rPr kumimoji="1" lang="zh-CN" altLang="en-US" dirty="0"/>
              <a:t> 表达式括号匹配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5DF42-879E-0F4F-B11D-FDC2E3A726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HK" altLang="zh-CN" dirty="0">
                <a:hlinkClick r:id="rId2"/>
              </a:rPr>
              <a:t>http://noi.ac/problem/347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965596-B951-EC45-AEB7-244B2ED6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632" y="344384"/>
            <a:ext cx="7202367" cy="65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3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D91042-D265-F243-A427-94FB2E76C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1</a:t>
            </a:r>
            <a:r>
              <a:rPr kumimoji="1" lang="zh-CN" altLang="en-US" dirty="0"/>
              <a:t> 表达式括号匹配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9690C-852E-B64E-B8D6-89BFBECD8D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从栈的角度思考括号匹配，左括号相当于一个进栈操作，右括号相当于一个出栈操作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括号不匹配的情况：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1.</a:t>
            </a:r>
            <a:r>
              <a:rPr kumimoji="1" lang="zh-CN" altLang="en-US" dirty="0"/>
              <a:t> 一个右括号找不到对应的左括号：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r>
              <a:rPr kumimoji="1" lang="en-US" altLang="zh-CN" dirty="0"/>
              <a:t>2.</a:t>
            </a:r>
            <a:r>
              <a:rPr kumimoji="1" lang="zh-CN" altLang="en-US" dirty="0"/>
              <a:t> 一个左括号找不到对应的右括号：</a:t>
            </a:r>
            <a:endParaRPr kumimoji="1" lang="en-US" altLang="zh-CN" dirty="0"/>
          </a:p>
          <a:p>
            <a:pPr lvl="2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637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43B1B41-98F0-4F40-B64D-E5AE85025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电池的寿命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57914-1F1A-6840-B82D-EDC7D14E80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是不是一定有方法能将所有电池电量用光呢？</a:t>
            </a:r>
            <a:endParaRPr kumimoji="1" lang="en-US" altLang="zh-CN" dirty="0"/>
          </a:p>
          <a:p>
            <a:r>
              <a:rPr kumimoji="1" lang="zh-CN" altLang="en-US" dirty="0"/>
              <a:t>假设所有电池使用的时间总和为</a:t>
            </a:r>
            <a:r>
              <a:rPr kumimoji="1" lang="en-US" altLang="zh-CN" dirty="0" err="1"/>
              <a:t>sum_a</a:t>
            </a:r>
            <a:r>
              <a:rPr kumimoji="1" lang="zh-CN" altLang="en-US" dirty="0"/>
              <a:t>，如果能将所有电池电量用光，那么答案是</a:t>
            </a:r>
            <a:r>
              <a:rPr kumimoji="1" lang="en-US" altLang="zh-CN" dirty="0" err="1"/>
              <a:t>sum_a</a:t>
            </a:r>
            <a:r>
              <a:rPr kumimoji="1" lang="en-US" altLang="zh-CN" dirty="0"/>
              <a:t>/2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贪心策略：每次选择电量最大的两个电池，一旦其中一个电池电量不是前</a:t>
            </a:r>
            <a:r>
              <a:rPr kumimoji="1" lang="en-US" altLang="zh-CN" dirty="0"/>
              <a:t>2</a:t>
            </a:r>
            <a:r>
              <a:rPr kumimoji="1" lang="zh-CN" altLang="en-US" dirty="0"/>
              <a:t>，就更换新的前</a:t>
            </a:r>
            <a:r>
              <a:rPr kumimoji="1" lang="en-US" altLang="zh-CN" dirty="0"/>
              <a:t>2</a:t>
            </a:r>
            <a:r>
              <a:rPr kumimoji="1" lang="zh-CN" altLang="en-US" dirty="0"/>
              <a:t>大电池，这样电池就被尽可能“均衡”地使用了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62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D91042-D265-F243-A427-94FB2E76C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1</a:t>
            </a:r>
            <a:r>
              <a:rPr kumimoji="1" lang="zh-CN" altLang="en-US" dirty="0"/>
              <a:t> 表达式括号匹配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9690C-852E-B64E-B8D6-89BFBECD8D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从栈的角度思考括号匹配，左括号相当于一个进栈操作，右括号相当于一个出栈操作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括号不匹配的情况：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1.</a:t>
            </a:r>
            <a:r>
              <a:rPr kumimoji="1" lang="zh-CN" altLang="en-US" dirty="0"/>
              <a:t> 一个右括号找不到对应的左括号：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出栈时栈为空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2.</a:t>
            </a:r>
            <a:r>
              <a:rPr kumimoji="1" lang="zh-CN" altLang="en-US" dirty="0"/>
              <a:t> 一个左括号找不到对应的右括号：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所有出栈操作结束后，栈不为空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E28A7-E5B8-F04C-95E4-5FED1DF83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76" y="3020264"/>
            <a:ext cx="5880924" cy="383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01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728C27D-20CB-F148-909D-33C532AD9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后缀表达式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B7F12-FE33-A84E-8558-2252B20CD5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普通</a:t>
            </a:r>
            <a:r>
              <a:rPr kumimoji="1" lang="en-US" altLang="zh-CN" dirty="0"/>
              <a:t>/</a:t>
            </a:r>
            <a:r>
              <a:rPr kumimoji="1" lang="zh-CN" altLang="en-US" dirty="0"/>
              <a:t>中缀表达式：</a:t>
            </a:r>
            <a:r>
              <a:rPr kumimoji="1" lang="en-US" altLang="zh-CN" dirty="0"/>
              <a:t>4+3-2</a:t>
            </a:r>
            <a:r>
              <a:rPr kumimoji="1" lang="zh-CN" altLang="en-US" dirty="0"/>
              <a:t>*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</a:p>
          <a:p>
            <a:r>
              <a:rPr kumimoji="1" lang="zh-CN" altLang="en-US" dirty="0"/>
              <a:t>后缀表达式：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* </a:t>
            </a:r>
            <a:r>
              <a:rPr kumimoji="1" lang="en-US" altLang="zh-CN" dirty="0"/>
              <a:t>-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79EFB02-0F3A-614D-83A2-332E4A827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00219"/>
              </p:ext>
            </p:extLst>
          </p:nvPr>
        </p:nvGraphicFramePr>
        <p:xfrm>
          <a:off x="1562443" y="3816830"/>
          <a:ext cx="82241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411">
                  <a:extLst>
                    <a:ext uri="{9D8B030D-6E8A-4147-A177-3AD203B41FA5}">
                      <a16:colId xmlns:a16="http://schemas.microsoft.com/office/drawing/2014/main" val="92508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8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7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4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49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2171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599E4E-0B2C-C34C-8834-1B32E5BB7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83654"/>
              </p:ext>
            </p:extLst>
          </p:nvPr>
        </p:nvGraphicFramePr>
        <p:xfrm>
          <a:off x="3074086" y="3816830"/>
          <a:ext cx="82241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411">
                  <a:extLst>
                    <a:ext uri="{9D8B030D-6E8A-4147-A177-3AD203B41FA5}">
                      <a16:colId xmlns:a16="http://schemas.microsoft.com/office/drawing/2014/main" val="92508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8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7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4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49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2171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C3E5B4-7186-734D-A353-163ACCC96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70787"/>
              </p:ext>
            </p:extLst>
          </p:nvPr>
        </p:nvGraphicFramePr>
        <p:xfrm>
          <a:off x="4585729" y="3816830"/>
          <a:ext cx="82241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411">
                  <a:extLst>
                    <a:ext uri="{9D8B030D-6E8A-4147-A177-3AD203B41FA5}">
                      <a16:colId xmlns:a16="http://schemas.microsoft.com/office/drawing/2014/main" val="92508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8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7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4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49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2171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9E9C4EE-7131-A24B-8576-9F4C5A283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09960"/>
              </p:ext>
            </p:extLst>
          </p:nvPr>
        </p:nvGraphicFramePr>
        <p:xfrm>
          <a:off x="5955608" y="3816830"/>
          <a:ext cx="82241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411">
                  <a:extLst>
                    <a:ext uri="{9D8B030D-6E8A-4147-A177-3AD203B41FA5}">
                      <a16:colId xmlns:a16="http://schemas.microsoft.com/office/drawing/2014/main" val="92508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8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7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4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49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2171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2DF3D82-3A2A-764C-89DE-5BF6623ED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49692"/>
              </p:ext>
            </p:extLst>
          </p:nvPr>
        </p:nvGraphicFramePr>
        <p:xfrm>
          <a:off x="7436022" y="3816830"/>
          <a:ext cx="82241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411">
                  <a:extLst>
                    <a:ext uri="{9D8B030D-6E8A-4147-A177-3AD203B41FA5}">
                      <a16:colId xmlns:a16="http://schemas.microsoft.com/office/drawing/2014/main" val="92508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8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7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4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49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2171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79F015A-C623-9D43-A2C6-498BCADFF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1215"/>
              </p:ext>
            </p:extLst>
          </p:nvPr>
        </p:nvGraphicFramePr>
        <p:xfrm>
          <a:off x="8920557" y="3816830"/>
          <a:ext cx="82241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411">
                  <a:extLst>
                    <a:ext uri="{9D8B030D-6E8A-4147-A177-3AD203B41FA5}">
                      <a16:colId xmlns:a16="http://schemas.microsoft.com/office/drawing/2014/main" val="92508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8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7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4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49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2171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68AF4A1-6369-3F4B-BE6D-649CFAE2C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38530"/>
              </p:ext>
            </p:extLst>
          </p:nvPr>
        </p:nvGraphicFramePr>
        <p:xfrm>
          <a:off x="10399423" y="3816830"/>
          <a:ext cx="82241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411">
                  <a:extLst>
                    <a:ext uri="{9D8B030D-6E8A-4147-A177-3AD203B41FA5}">
                      <a16:colId xmlns:a16="http://schemas.microsoft.com/office/drawing/2014/main" val="92508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8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7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44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849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821717"/>
                  </a:ext>
                </a:extLst>
              </a:tr>
            </a:tbl>
          </a:graphicData>
        </a:graphic>
      </p:graphicFrame>
      <p:sp>
        <p:nvSpPr>
          <p:cNvPr id="12" name="右箭头 11">
            <a:extLst>
              <a:ext uri="{FF2B5EF4-FFF2-40B4-BE49-F238E27FC236}">
                <a16:creationId xmlns:a16="http://schemas.microsoft.com/office/drawing/2014/main" id="{51DA2147-7BE6-1B41-8A5D-E1B1751B3B7B}"/>
              </a:ext>
            </a:extLst>
          </p:cNvPr>
          <p:cNvSpPr/>
          <p:nvPr/>
        </p:nvSpPr>
        <p:spPr>
          <a:xfrm>
            <a:off x="2582562" y="4572000"/>
            <a:ext cx="383059" cy="56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965205-FD50-7447-9F70-3AEBCC047DBF}"/>
              </a:ext>
            </a:extLst>
          </p:cNvPr>
          <p:cNvSpPr txBox="1"/>
          <p:nvPr/>
        </p:nvSpPr>
        <p:spPr>
          <a:xfrm>
            <a:off x="2595694" y="4110335"/>
            <a:ext cx="36580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3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9CC4353D-2707-4D46-B39B-87CFC97CB397}"/>
              </a:ext>
            </a:extLst>
          </p:cNvPr>
          <p:cNvSpPr/>
          <p:nvPr/>
        </p:nvSpPr>
        <p:spPr>
          <a:xfrm>
            <a:off x="1041912" y="4662616"/>
            <a:ext cx="383059" cy="56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36EE07-7074-6944-B5D7-16C01F7FA40D}"/>
              </a:ext>
            </a:extLst>
          </p:cNvPr>
          <p:cNvSpPr txBox="1"/>
          <p:nvPr/>
        </p:nvSpPr>
        <p:spPr>
          <a:xfrm>
            <a:off x="1055044" y="4200951"/>
            <a:ext cx="36580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4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FEC8418C-C68E-CB48-BC80-77319267BEC4}"/>
              </a:ext>
            </a:extLst>
          </p:cNvPr>
          <p:cNvSpPr/>
          <p:nvPr/>
        </p:nvSpPr>
        <p:spPr>
          <a:xfrm>
            <a:off x="4074122" y="4662616"/>
            <a:ext cx="383059" cy="56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D47F86-C02E-5749-AAA1-B052F8CC6792}"/>
              </a:ext>
            </a:extLst>
          </p:cNvPr>
          <p:cNvSpPr txBox="1"/>
          <p:nvPr/>
        </p:nvSpPr>
        <p:spPr>
          <a:xfrm>
            <a:off x="4064011" y="4200951"/>
            <a:ext cx="41229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+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D4CE97C3-EE94-B44E-A677-8ECA3EC17B40}"/>
              </a:ext>
            </a:extLst>
          </p:cNvPr>
          <p:cNvSpPr/>
          <p:nvPr/>
        </p:nvSpPr>
        <p:spPr>
          <a:xfrm>
            <a:off x="5499305" y="4662616"/>
            <a:ext cx="383059" cy="56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AC9B2F-2C40-B64C-86D9-A33C5F34519E}"/>
              </a:ext>
            </a:extLst>
          </p:cNvPr>
          <p:cNvSpPr txBox="1"/>
          <p:nvPr/>
        </p:nvSpPr>
        <p:spPr>
          <a:xfrm>
            <a:off x="5512437" y="4200951"/>
            <a:ext cx="36580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Source Han Sans CN" charset="-122"/>
                <a:ea typeface="Source Han Sans CN" charset="-122"/>
                <a:cs typeface="Source Han Sans CN" charset="-122"/>
              </a:rPr>
              <a:t>2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6680A5F7-1B10-DC42-B617-4D7972B21C7E}"/>
              </a:ext>
            </a:extLst>
          </p:cNvPr>
          <p:cNvSpPr/>
          <p:nvPr/>
        </p:nvSpPr>
        <p:spPr>
          <a:xfrm>
            <a:off x="6910596" y="4662616"/>
            <a:ext cx="383059" cy="56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406D42-9DA6-474E-A258-2B2C64390FBD}"/>
              </a:ext>
            </a:extLst>
          </p:cNvPr>
          <p:cNvSpPr txBox="1"/>
          <p:nvPr/>
        </p:nvSpPr>
        <p:spPr>
          <a:xfrm>
            <a:off x="6923728" y="4200951"/>
            <a:ext cx="36580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3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BD8C7EC2-D8D6-E74A-8665-E14140A5AAE4}"/>
              </a:ext>
            </a:extLst>
          </p:cNvPr>
          <p:cNvSpPr/>
          <p:nvPr/>
        </p:nvSpPr>
        <p:spPr>
          <a:xfrm>
            <a:off x="8400800" y="4691553"/>
            <a:ext cx="383059" cy="56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CAE89C8-F465-4041-8D99-586FD374B4FD}"/>
              </a:ext>
            </a:extLst>
          </p:cNvPr>
          <p:cNvSpPr txBox="1"/>
          <p:nvPr/>
        </p:nvSpPr>
        <p:spPr>
          <a:xfrm>
            <a:off x="8434771" y="4229888"/>
            <a:ext cx="324128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*</a:t>
            </a: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43F2933F-593C-0D43-80DF-44795256F09C}"/>
              </a:ext>
            </a:extLst>
          </p:cNvPr>
          <p:cNvSpPr/>
          <p:nvPr/>
        </p:nvSpPr>
        <p:spPr>
          <a:xfrm>
            <a:off x="9884646" y="4699686"/>
            <a:ext cx="383059" cy="568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F803C10-A801-8B43-B578-8F47A7C86967}"/>
              </a:ext>
            </a:extLst>
          </p:cNvPr>
          <p:cNvSpPr txBox="1"/>
          <p:nvPr/>
        </p:nvSpPr>
        <p:spPr>
          <a:xfrm>
            <a:off x="9921823" y="4238021"/>
            <a:ext cx="31771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-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48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52E0BFE-F36A-3D49-AB78-E328B0512D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2</a:t>
            </a:r>
            <a:r>
              <a:rPr kumimoji="1" lang="zh-CN" altLang="en-US" dirty="0"/>
              <a:t> 后缀表达式求值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AFF3F-BACC-6244-872F-2DA27FA6D1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HK" altLang="zh-CN" dirty="0">
                <a:hlinkClick r:id="rId2"/>
              </a:rPr>
              <a:t>http://noi.ac/problem/355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9792A2-D3CC-284A-8CC2-EC1588428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993" y="1620456"/>
            <a:ext cx="6193535" cy="45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34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43C8076-B659-8140-A970-A47CEC3B5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2</a:t>
            </a:r>
            <a:r>
              <a:rPr kumimoji="1" lang="zh-CN" altLang="en-US" dirty="0"/>
              <a:t> 后缀表达式求值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073B52-D6D9-F647-B60E-F4A69FE25B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877" y="1844406"/>
            <a:ext cx="4406566" cy="4664597"/>
          </a:xfrm>
        </p:spPr>
        <p:txBody>
          <a:bodyPr/>
          <a:lstStyle/>
          <a:p>
            <a:r>
              <a:rPr kumimoji="1" lang="zh-CN" altLang="en-US" dirty="0"/>
              <a:t>用栈求后缀表达式的方法：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遇到数时，将数放入栈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遇到</a:t>
            </a:r>
            <a:r>
              <a:rPr kumimoji="1" lang="en-US" altLang="zh-CN" dirty="0"/>
              <a:t>+-</a:t>
            </a:r>
            <a:r>
              <a:rPr kumimoji="1" lang="zh-CN" altLang="en-US" dirty="0"/>
              <a:t>*</a:t>
            </a:r>
            <a:r>
              <a:rPr kumimoji="1" lang="en-US" altLang="zh-CN" dirty="0"/>
              <a:t>/</a:t>
            </a:r>
            <a:r>
              <a:rPr kumimoji="1" lang="zh-CN" altLang="en-US" dirty="0"/>
              <a:t>时，将栈顶的两个数取出，将他们进行运算，并把结果放入栈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A1CBA8-36B4-3A43-88D8-982CA866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995" y="1390593"/>
            <a:ext cx="3821409" cy="54674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E4749E-3FCC-BA4C-A01B-E41B0266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347" y="1390593"/>
            <a:ext cx="4239221" cy="54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03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4DAC6-0F98-B14F-ACD8-CDE768877E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回溯与深度优先搜索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3AE55C-C157-AD4B-A101-CF2DBF29C2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750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25F5C3-EEC2-CD4B-827F-EB97945DA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搜索与回溯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BD97B-3E65-484B-A83A-766E6885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9291604" cy="4664597"/>
          </a:xfrm>
        </p:spPr>
        <p:txBody>
          <a:bodyPr/>
          <a:lstStyle/>
          <a:p>
            <a:r>
              <a:rPr kumimoji="1" lang="zh-CN" altLang="en-US" dirty="0"/>
              <a:t>回溯是搜索算法中的一种控制策略。它的基本思想是：为了求得问题的解，</a:t>
            </a:r>
            <a:r>
              <a:rPr kumimoji="1" lang="zh-CN" altLang="en-US" b="1" dirty="0">
                <a:solidFill>
                  <a:srgbClr val="00B050"/>
                </a:solidFill>
              </a:rPr>
              <a:t>先选择某一种可能情况向前探索，在探索过程中，一旦发现原来的选择是错误的，就退回一步重新选择</a:t>
            </a:r>
            <a:r>
              <a:rPr kumimoji="1" lang="zh-CN" altLang="en-US" dirty="0"/>
              <a:t>，继续向前探索，如此反复进行，直至得到解或证明无解。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暴力求解（基本上什么题都能用）</a:t>
            </a:r>
          </a:p>
        </p:txBody>
      </p:sp>
    </p:spTree>
    <p:extLst>
      <p:ext uri="{BB962C8B-B14F-4D97-AF65-F5344CB8AC3E}">
        <p14:creationId xmlns:p14="http://schemas.microsoft.com/office/powerpoint/2010/main" val="3459757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CE7D0FF-D3B2-874B-AC25-0EA4A08FFB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迷宫问题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A1A23B-9E5D-3341-A8F3-E30493F86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6684328" cy="4664597"/>
          </a:xfrm>
        </p:spPr>
        <p:txBody>
          <a:bodyPr/>
          <a:lstStyle/>
          <a:p>
            <a:r>
              <a:rPr kumimoji="1" lang="zh-CN" altLang="en-US" dirty="0"/>
              <a:t>探索迷宫的顺序：下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右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上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左</a:t>
            </a:r>
            <a:endParaRPr kumimoji="1" lang="en-US" altLang="zh-CN" dirty="0"/>
          </a:p>
          <a:p>
            <a:r>
              <a:rPr kumimoji="1" lang="zh-CN" altLang="en-US" dirty="0"/>
              <a:t>进入迷宫后，一步步向前试探前进，如果碰到死胡同，说明前进方向已无路可走，这时如果其它方向还有路可走，则沿该方向再向前试探；如果无路可走，则返回一步，如果其它方向还有路可走，则沿该方向再向前试探。按此原则不断搜索、回溯、再搜索，直到找到新的出路或从原路返回入口处无解为止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A0B20E-5321-0041-B361-71611CE31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8" t="5923" r="2942"/>
          <a:stretch/>
        </p:blipFill>
        <p:spPr>
          <a:xfrm>
            <a:off x="7414055" y="1395356"/>
            <a:ext cx="4399006" cy="546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28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38ED52-5BBE-A14A-9632-D23AE7AFD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深度优先搜索框架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89355-79EF-3146-95BD-E71C94487B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递归的搜索方法</a:t>
            </a:r>
            <a:endParaRPr kumimoji="1" lang="en-US" altLang="zh-CN" dirty="0"/>
          </a:p>
          <a:p>
            <a:r>
              <a:rPr kumimoji="1" lang="zh-CN" altLang="en-US" dirty="0"/>
              <a:t>递归跳出条件</a:t>
            </a:r>
            <a:endParaRPr kumimoji="1" lang="en-US" altLang="zh-CN" dirty="0"/>
          </a:p>
          <a:p>
            <a:r>
              <a:rPr kumimoji="1" lang="zh-CN" altLang="en-US" dirty="0"/>
              <a:t>保存结果和回溯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8E6D1-9694-294D-B58D-48ED6CCCE595}"/>
              </a:ext>
            </a:extLst>
          </p:cNvPr>
          <p:cNvSpPr/>
          <p:nvPr/>
        </p:nvSpPr>
        <p:spPr>
          <a:xfrm>
            <a:off x="5770606" y="1752151"/>
            <a:ext cx="64213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/>
              <a:t>int </a:t>
            </a:r>
            <a:r>
              <a:rPr lang="en-US" altLang="zh-CN" sz="2000" b="1" dirty="0"/>
              <a:t>DFS</a:t>
            </a:r>
            <a:r>
              <a:rPr lang="zh-CN" altLang="en-US" sz="2000" b="1" dirty="0"/>
              <a:t>(int k)</a:t>
            </a:r>
          </a:p>
          <a:p>
            <a:r>
              <a:rPr lang="zh-CN" altLang="en-US" sz="2000" b="1" dirty="0"/>
              <a:t>{</a:t>
            </a:r>
          </a:p>
          <a:p>
            <a:r>
              <a:rPr lang="zh-CN" altLang="en-US" sz="2000" b="1" dirty="0"/>
              <a:t>　if  (到目的地)</a:t>
            </a:r>
            <a:r>
              <a:rPr lang="en-US" altLang="zh-CN" sz="2000" b="1" dirty="0"/>
              <a:t>{</a:t>
            </a:r>
          </a:p>
          <a:p>
            <a:r>
              <a:rPr lang="zh-CN" altLang="en-US" sz="2000" b="1" dirty="0"/>
              <a:t>　　输出解;</a:t>
            </a:r>
            <a:endParaRPr lang="en-US" altLang="zh-CN" sz="2000" b="1" dirty="0"/>
          </a:p>
          <a:p>
            <a:r>
              <a:rPr lang="zh-CN" altLang="en-US" sz="2000" b="1" dirty="0"/>
              <a:t>　　</a:t>
            </a:r>
            <a:r>
              <a:rPr lang="en-US" altLang="zh-CN" sz="2000" b="1" dirty="0"/>
              <a:t>return</a:t>
            </a:r>
            <a:r>
              <a:rPr lang="en-US" altLang="zh-Hans" sz="2000" b="1" dirty="0"/>
              <a:t>;</a:t>
            </a:r>
            <a:endParaRPr lang="en-US" altLang="zh-CN" sz="2000" b="1" dirty="0"/>
          </a:p>
          <a:p>
            <a:r>
              <a:rPr lang="zh-CN" altLang="en-US" sz="2000" b="1" dirty="0"/>
              <a:t>　</a:t>
            </a:r>
            <a:r>
              <a:rPr lang="en-US" altLang="zh-CN" sz="2000" b="1" dirty="0"/>
              <a:t>}</a:t>
            </a:r>
            <a:endParaRPr lang="zh-CN" altLang="en-US" sz="2000" b="1" dirty="0"/>
          </a:p>
          <a:p>
            <a:r>
              <a:rPr lang="zh-CN" altLang="en-US" sz="2000" b="1" dirty="0"/>
              <a:t>　for (i=1;i&lt;=算符种数;i++)</a:t>
            </a:r>
          </a:p>
          <a:p>
            <a:r>
              <a:rPr lang="zh-CN" altLang="en-US" sz="2000" b="1" dirty="0"/>
              <a:t>　　if  (满足条件) </a:t>
            </a:r>
          </a:p>
          <a:p>
            <a:r>
              <a:rPr lang="zh-CN" altLang="en-US" sz="2000" b="1" dirty="0"/>
              <a:t>　　 {</a:t>
            </a:r>
          </a:p>
          <a:p>
            <a:r>
              <a:rPr lang="zh-CN" altLang="en-US" sz="2000" b="1" dirty="0"/>
              <a:t>　　　　保存结果;</a:t>
            </a:r>
          </a:p>
          <a:p>
            <a:r>
              <a:rPr lang="zh-CN" altLang="en-US" sz="2000" b="1" dirty="0"/>
              <a:t>　　　    </a:t>
            </a:r>
            <a:r>
              <a:rPr lang="en-US" altLang="zh-CN" sz="2000" b="1" dirty="0"/>
              <a:t>DFS</a:t>
            </a:r>
            <a:r>
              <a:rPr lang="zh-CN" altLang="en-US" sz="2000" b="1" dirty="0"/>
              <a:t>(k+1);</a:t>
            </a:r>
          </a:p>
          <a:p>
            <a:r>
              <a:rPr lang="zh-CN" altLang="en-US" sz="2000" b="1" dirty="0"/>
              <a:t>　　　　恢复：保存结果之前的状态{回溯一步}</a:t>
            </a:r>
          </a:p>
          <a:p>
            <a:r>
              <a:rPr lang="zh-CN" altLang="en-US" sz="2000" b="1" dirty="0"/>
              <a:t>　　</a:t>
            </a:r>
            <a:r>
              <a:rPr lang="zh-Hans" altLang="en-US" sz="2000" b="1" dirty="0"/>
              <a:t>  </a:t>
            </a:r>
            <a:r>
              <a:rPr lang="zh-CN" altLang="en-US" sz="2000" b="1" dirty="0"/>
              <a:t>}</a:t>
            </a:r>
          </a:p>
          <a:p>
            <a:r>
              <a:rPr lang="zh-CN" alt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9611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F1FD3C-5F01-2D48-BF83-C3F9B3DD25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lang="zh-CN" altLang="en-US" dirty="0"/>
              <a:t>组合输出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74DA17-3580-3D46-8D97-0082CF9AF9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HK" altLang="zh-CN" dirty="0">
                <a:hlinkClick r:id="rId2"/>
              </a:rPr>
              <a:t>http://noi.ac/problem/352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A8AD57-ECA8-0E47-B20C-2CCEF5182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88" y="865466"/>
            <a:ext cx="6359611" cy="599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56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96DADB4-2275-0E4C-AA84-056ED0DAA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lang="zh-CN" altLang="en-US" dirty="0"/>
              <a:t>组合输出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8B181-9B81-9549-9F9F-9B9A45E413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5657483" cy="4664597"/>
          </a:xfrm>
        </p:spPr>
        <p:txBody>
          <a:bodyPr/>
          <a:lstStyle/>
          <a:p>
            <a:r>
              <a:rPr kumimoji="1" lang="en-US" altLang="zh-CN" dirty="0"/>
              <a:t>void DFS(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x,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k)</a:t>
            </a:r>
            <a:r>
              <a:rPr kumimoji="1" lang="zh-CN" altLang="en-US" dirty="0"/>
              <a:t>是深度优先搜索的主体，表示当前在考虑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个数中的第</a:t>
            </a:r>
            <a:r>
              <a:rPr kumimoji="1" lang="en-US" altLang="zh-CN" dirty="0"/>
              <a:t>x</a:t>
            </a:r>
            <a:r>
              <a:rPr kumimoji="1" lang="zh-CN" altLang="en-US" dirty="0"/>
              <a:t>个数，当前已经选择了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递归跳出条件</a:t>
            </a:r>
            <a:r>
              <a:rPr kumimoji="1" lang="en-US" altLang="zh-CN" dirty="0"/>
              <a:t>k==r</a:t>
            </a:r>
          </a:p>
          <a:p>
            <a:r>
              <a:rPr kumimoji="1" lang="zh-CN" altLang="en-US" dirty="0"/>
              <a:t>为什么不把</a:t>
            </a:r>
            <a:r>
              <a:rPr kumimoji="1" lang="en-US" altLang="zh-CN" dirty="0"/>
              <a:t>x&gt;n</a:t>
            </a:r>
            <a:r>
              <a:rPr kumimoji="1" lang="zh-CN" altLang="en-US" dirty="0"/>
              <a:t>作为跳出条件？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9945B2-52CB-6843-9198-E6FC1E37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36" y="0"/>
            <a:ext cx="5932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1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F10EDAC-AD12-444C-A8C8-0B3A023F32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电池的寿命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5B5AFF-9229-B041-82F0-0E4EF626FD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5416076" cy="4664597"/>
          </a:xfrm>
        </p:spPr>
        <p:txBody>
          <a:bodyPr/>
          <a:lstStyle/>
          <a:p>
            <a:r>
              <a:rPr kumimoji="1" lang="zh-CN" altLang="en-US" dirty="0"/>
              <a:t>贪心的特殊情况：有一个电池的电量特别大，</a:t>
            </a:r>
            <a:r>
              <a:rPr kumimoji="1" lang="zh-CN" altLang="en-US" b="1" dirty="0"/>
              <a:t>其他电池的电都用光了，它还没有用完</a:t>
            </a:r>
            <a:endParaRPr kumimoji="1" lang="en-US" altLang="zh-CN" b="1" dirty="0"/>
          </a:p>
          <a:p>
            <a:endParaRPr kumimoji="1" lang="en-US" altLang="zh-CN" dirty="0"/>
          </a:p>
          <a:p>
            <a:r>
              <a:rPr kumimoji="1" lang="zh-CN" altLang="en-US" dirty="0"/>
              <a:t>这种情况下就不能保证所有电池电量都用光了，答案是其他所有电池使用时间之和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E42157-CBC7-DC4D-B289-710BA930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361" y="1944622"/>
            <a:ext cx="6087639" cy="43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403096F-5684-C745-8CFC-A8E67BFF4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lang="zh-CN" altLang="en-US" dirty="0"/>
              <a:t>组合输出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07E01-1399-AA44-97D3-2095F595E6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4410685" cy="4664597"/>
          </a:xfrm>
        </p:spPr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20</a:t>
            </a:r>
            <a:r>
              <a:rPr kumimoji="1" lang="zh-CN" altLang="en-US" dirty="0"/>
              <a:t>行：</a:t>
            </a:r>
            <a:r>
              <a:rPr kumimoji="1" lang="en-US" altLang="zh-CN" dirty="0"/>
              <a:t>DFS(i+1,</a:t>
            </a:r>
            <a:r>
              <a:rPr kumimoji="1" lang="zh-CN" altLang="en-US" dirty="0"/>
              <a:t> </a:t>
            </a:r>
            <a:r>
              <a:rPr kumimoji="1" lang="en-US" altLang="zh-CN" dirty="0"/>
              <a:t>k+1)</a:t>
            </a:r>
          </a:p>
          <a:p>
            <a:r>
              <a:rPr kumimoji="1" lang="zh-CN" altLang="en-US" dirty="0"/>
              <a:t>为什么是</a:t>
            </a:r>
            <a:r>
              <a:rPr kumimoji="1" lang="en-US" altLang="zh-CN" dirty="0"/>
              <a:t>i+1,k+1?</a:t>
            </a:r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3AD32-9A2F-1543-9040-56A9FF47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36" y="0"/>
            <a:ext cx="5932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23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403096F-5684-C745-8CFC-A8E67BFF4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lang="zh-CN" altLang="en-US" dirty="0"/>
              <a:t>组合输出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A07E01-1399-AA44-97D3-2095F595E6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4114123" cy="4664597"/>
          </a:xfrm>
        </p:spPr>
        <p:txBody>
          <a:bodyPr/>
          <a:lstStyle/>
          <a:p>
            <a:r>
              <a:rPr kumimoji="1" lang="en-US" altLang="zh-CN" dirty="0"/>
              <a:t>x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——</a:t>
            </a:r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20</a:t>
            </a:r>
            <a:r>
              <a:rPr kumimoji="1" lang="zh-CN" altLang="en-US" dirty="0"/>
              <a:t>行：</a:t>
            </a:r>
            <a:r>
              <a:rPr kumimoji="1" lang="en-US" altLang="zh-CN" dirty="0"/>
              <a:t>DFS(i+1,</a:t>
            </a:r>
            <a:r>
              <a:rPr kumimoji="1" lang="zh-CN" altLang="en-US" dirty="0"/>
              <a:t> </a:t>
            </a:r>
            <a:r>
              <a:rPr kumimoji="1" lang="en-US" altLang="zh-CN" dirty="0"/>
              <a:t>k+1)</a:t>
            </a:r>
          </a:p>
          <a:p>
            <a:r>
              <a:rPr kumimoji="1" lang="zh-CN" altLang="en-US" dirty="0"/>
              <a:t>为什么是</a:t>
            </a:r>
            <a:r>
              <a:rPr kumimoji="1" lang="en-US" altLang="zh-CN" dirty="0"/>
              <a:t>i+1,k+1?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如果改成</a:t>
            </a:r>
            <a:r>
              <a:rPr kumimoji="1" lang="en-US" altLang="zh-CN" dirty="0"/>
              <a:t>DFS(x+1,k+1)</a:t>
            </a:r>
            <a:r>
              <a:rPr kumimoji="1" lang="zh-CN" altLang="en-US" dirty="0"/>
              <a:t>，结果变成右图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3AD32-9A2F-1543-9040-56A9FF47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36" y="0"/>
            <a:ext cx="5932264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4EF505-F5DB-1B43-A468-3117985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211" y="1307117"/>
            <a:ext cx="1576526" cy="555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87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96DADB4-2275-0E4C-AA84-056ED0DAA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lang="zh-CN" altLang="en-US" dirty="0"/>
              <a:t>组合输出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8B181-9B81-9549-9F9F-9B9A45E413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5657483" cy="4664597"/>
          </a:xfrm>
        </p:spPr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23</a:t>
            </a:r>
            <a:r>
              <a:rPr kumimoji="1" lang="zh-CN" altLang="en-US" dirty="0"/>
              <a:t>行，为什么什么都不用做？当前枚举的第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个数有选和不选两种情况，不选的情况不考虑了吗？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9945B2-52CB-6843-9198-E6FC1E37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36" y="0"/>
            <a:ext cx="5932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81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96DADB4-2275-0E4C-AA84-056ED0DAA3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lang="zh-CN" altLang="en-US" dirty="0"/>
              <a:t>组合输出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18B181-9B81-9549-9F9F-9B9A45E413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5657483" cy="4664597"/>
          </a:xfrm>
        </p:spPr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23</a:t>
            </a:r>
            <a:r>
              <a:rPr kumimoji="1" lang="zh-CN" altLang="en-US" dirty="0"/>
              <a:t>行，为什么什么都不用做？当前枚举的第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个数有选和不选两种情况，不选的情况不考虑了吗？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整个</a:t>
            </a:r>
            <a:r>
              <a:rPr kumimoji="1" lang="en-US" altLang="zh-CN" dirty="0"/>
              <a:t>DFS</a:t>
            </a:r>
            <a:r>
              <a:rPr kumimoji="1" lang="zh-CN" altLang="en-US" dirty="0"/>
              <a:t>实际上是在枚举第</a:t>
            </a:r>
            <a:r>
              <a:rPr kumimoji="1" lang="en-US" altLang="zh-CN"/>
              <a:t>k+1</a:t>
            </a:r>
            <a:r>
              <a:rPr kumimoji="1" lang="zh-CN" altLang="en-US"/>
              <a:t>个数</a:t>
            </a:r>
            <a:r>
              <a:rPr kumimoji="1" lang="zh-CN" altLang="en-US" dirty="0"/>
              <a:t>选谁，</a:t>
            </a:r>
            <a:r>
              <a:rPr kumimoji="1" lang="en-US" altLang="zh-CN" dirty="0"/>
              <a:t>x</a:t>
            </a:r>
            <a:r>
              <a:rPr kumimoji="1" lang="zh-CN" altLang="en-US" dirty="0"/>
              <a:t>是用来限制范围的，如果前一个数</a:t>
            </a:r>
            <a:r>
              <a:rPr kumimoji="1" lang="en-US" altLang="zh-CN" dirty="0"/>
              <a:t>a[k]=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，那么下一个数就要从</a:t>
            </a:r>
            <a:r>
              <a:rPr kumimoji="1" lang="en-US" altLang="zh-CN" dirty="0"/>
              <a:t>i+1</a:t>
            </a:r>
            <a:r>
              <a:rPr kumimoji="1" lang="zh-CN" altLang="en-US" dirty="0"/>
              <a:t>开始选，不然会有重复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9945B2-52CB-6843-9198-E6FC1E37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36" y="0"/>
            <a:ext cx="5932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32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3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6713FDF-5F72-D54B-81D0-84CB56E73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修理牛棚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918A53-53D5-7949-BA97-288B628100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位置在</a:t>
            </a:r>
            <a:r>
              <a:rPr kumimoji="1" lang="en-US" altLang="zh-CN" dirty="0"/>
              <a:t>x</a:t>
            </a:r>
            <a:r>
              <a:rPr kumimoji="1" lang="zh-CN" altLang="en-US" dirty="0"/>
              <a:t>的牛到位置到</a:t>
            </a:r>
            <a:r>
              <a:rPr kumimoji="1" lang="en-US" altLang="zh-CN" dirty="0"/>
              <a:t>y</a:t>
            </a:r>
            <a:r>
              <a:rPr kumimoji="1" lang="zh-CN" altLang="en-US" dirty="0"/>
              <a:t>的牛之间放置木板需要的长度：</a:t>
            </a:r>
            <a:r>
              <a:rPr kumimoji="1" lang="en-US" altLang="zh-CN" dirty="0"/>
              <a:t>y-x</a:t>
            </a:r>
            <a:r>
              <a:rPr kumimoji="1" lang="en-US" altLang="zh-CN" dirty="0">
                <a:solidFill>
                  <a:srgbClr val="FF0000"/>
                </a:solidFill>
              </a:rPr>
              <a:t>+1</a:t>
            </a:r>
          </a:p>
          <a:p>
            <a:r>
              <a:rPr kumimoji="1" lang="zh-CN" altLang="en-US" dirty="0"/>
              <a:t>反向考虑问题：用</a:t>
            </a:r>
            <a:r>
              <a:rPr kumimoji="1" lang="en-US" altLang="zh-CN" dirty="0"/>
              <a:t>1</a:t>
            </a:r>
            <a:r>
              <a:rPr kumimoji="1" lang="zh-CN" altLang="en-US" dirty="0"/>
              <a:t>块木板将所有牛都挡住，从中挖掉不需要的部分，要使使用的木板长度最小，就要使挖掉的部分最大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要使挖掉部分最大，只要从大到小选择相邻牛之间的间距就行了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66B7418-3B29-FF41-A574-937E7DCA5FFA}"/>
              </a:ext>
            </a:extLst>
          </p:cNvPr>
          <p:cNvCxnSpPr/>
          <p:nvPr/>
        </p:nvCxnSpPr>
        <p:spPr>
          <a:xfrm>
            <a:off x="1341912" y="4132613"/>
            <a:ext cx="730332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D76AEC1-6663-4045-83A8-403745663FBB}"/>
              </a:ext>
            </a:extLst>
          </p:cNvPr>
          <p:cNvSpPr txBox="1"/>
          <p:nvPr/>
        </p:nvSpPr>
        <p:spPr>
          <a:xfrm>
            <a:off x="1901217" y="4157086"/>
            <a:ext cx="36580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3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F3A8CB-330E-704B-8DFF-CF4C4721E8B0}"/>
              </a:ext>
            </a:extLst>
          </p:cNvPr>
          <p:cNvSpPr txBox="1"/>
          <p:nvPr/>
        </p:nvSpPr>
        <p:spPr>
          <a:xfrm>
            <a:off x="3245221" y="4157086"/>
            <a:ext cx="36580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8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D49F40-7BD7-4247-8F21-5093BB510F5F}"/>
              </a:ext>
            </a:extLst>
          </p:cNvPr>
          <p:cNvSpPr txBox="1"/>
          <p:nvPr/>
        </p:nvSpPr>
        <p:spPr>
          <a:xfrm>
            <a:off x="4636974" y="4157085"/>
            <a:ext cx="54694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12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836CC1-D07B-C749-8EAD-A68F609DEFD0}"/>
              </a:ext>
            </a:extLst>
          </p:cNvPr>
          <p:cNvSpPr txBox="1"/>
          <p:nvPr/>
        </p:nvSpPr>
        <p:spPr>
          <a:xfrm>
            <a:off x="5976735" y="4157085"/>
            <a:ext cx="54694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16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4FA71C-9B45-2E41-AB03-E03F7838B439}"/>
              </a:ext>
            </a:extLst>
          </p:cNvPr>
          <p:cNvSpPr txBox="1"/>
          <p:nvPr/>
        </p:nvSpPr>
        <p:spPr>
          <a:xfrm>
            <a:off x="7417315" y="4157085"/>
            <a:ext cx="546946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18</a:t>
            </a:r>
            <a:endParaRPr kumimoji="1" lang="zh-CN" altLang="en-US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82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D89CD26-3AE8-9F4B-A4EF-F65102590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修理牛棚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C868B3-65CD-7643-BBB1-E3212D34A7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5036065" cy="4664597"/>
          </a:xfrm>
        </p:spPr>
        <p:txBody>
          <a:bodyPr/>
          <a:lstStyle/>
          <a:p>
            <a:r>
              <a:rPr kumimoji="1" lang="zh-CN" altLang="en-US" dirty="0"/>
              <a:t>从大到小选择相邻牛之间的间距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数组：牛的位置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数组：</a:t>
            </a:r>
            <a:r>
              <a:rPr kumimoji="1" lang="en-US" altLang="zh-CN" dirty="0"/>
              <a:t>d[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]=a[i+1]-a[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  <a:r>
              <a:rPr kumimoji="1" lang="zh-CN" altLang="en-US" dirty="0"/>
              <a:t> 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头牛和第</a:t>
            </a:r>
            <a:r>
              <a:rPr kumimoji="1" lang="en-US" altLang="zh-CN" dirty="0"/>
              <a:t>i+1</a:t>
            </a:r>
            <a:r>
              <a:rPr kumimoji="1" lang="zh-CN" altLang="en-US" dirty="0"/>
              <a:t>头牛的间距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A4066E-CAF6-884A-ACD5-893DFA51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902" y="653144"/>
            <a:ext cx="6305097" cy="62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7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CAF3842-8985-084A-858E-134E3A6D88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过河问题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5926FB-ED3B-F047-95C8-08B67D7385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假设只有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个人，他们过河的时间是：</a:t>
            </a:r>
            <a:r>
              <a:rPr kumimoji="1" lang="en-US" altLang="zh-CN" dirty="0"/>
              <a:t>a&lt;b&lt;c&lt;d</a:t>
            </a:r>
          </a:p>
          <a:p>
            <a:r>
              <a:rPr kumimoji="1" lang="zh-CN" altLang="en-US" dirty="0"/>
              <a:t>思路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：先让</a:t>
            </a:r>
            <a:r>
              <a:rPr kumimoji="1" lang="en-US" altLang="zh-CN" dirty="0" err="1"/>
              <a:t>a,b</a:t>
            </a:r>
            <a:r>
              <a:rPr kumimoji="1" lang="zh-CN" altLang="en-US" dirty="0"/>
              <a:t>一起过，然后</a:t>
            </a:r>
            <a:r>
              <a:rPr kumimoji="1" lang="en-US" altLang="zh-CN" dirty="0"/>
              <a:t>a</a:t>
            </a:r>
            <a:r>
              <a:rPr kumimoji="1" lang="zh-CN" altLang="en-US" dirty="0"/>
              <a:t>来回运送手电筒，每次</a:t>
            </a:r>
            <a:r>
              <a:rPr kumimoji="1" lang="en-US" altLang="zh-CN" dirty="0"/>
              <a:t>a</a:t>
            </a:r>
            <a:r>
              <a:rPr kumimoji="1" lang="zh-CN" altLang="en-US" dirty="0"/>
              <a:t>带一个人过河，再拿着手电筒回来</a:t>
            </a:r>
            <a:endParaRPr kumimoji="1" lang="en-US" altLang="zh-CN" dirty="0"/>
          </a:p>
          <a:p>
            <a:r>
              <a:rPr kumimoji="1" lang="zh-CN" altLang="en-US" dirty="0"/>
              <a:t>思路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：先让</a:t>
            </a:r>
            <a:r>
              <a:rPr kumimoji="1" lang="en-US" altLang="zh-CN" dirty="0" err="1"/>
              <a:t>a,b</a:t>
            </a:r>
            <a:r>
              <a:rPr kumimoji="1" lang="zh-CN" altLang="en-US" dirty="0"/>
              <a:t>一起过，然后</a:t>
            </a:r>
            <a:r>
              <a:rPr kumimoji="1" lang="en-US" altLang="zh-CN" dirty="0"/>
              <a:t>a</a:t>
            </a:r>
            <a:r>
              <a:rPr kumimoji="1" lang="zh-CN" altLang="en-US" dirty="0"/>
              <a:t>将手电筒送回来，</a:t>
            </a:r>
            <a:r>
              <a:rPr kumimoji="1" lang="en-US" altLang="zh-CN" dirty="0" err="1"/>
              <a:t>c,d</a:t>
            </a:r>
            <a:r>
              <a:rPr kumimoji="1" lang="zh-CN" altLang="en-US" dirty="0"/>
              <a:t>两人过，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将手电筒拿回来，</a:t>
            </a:r>
            <a:r>
              <a:rPr kumimoji="1" lang="en-US" altLang="zh-CN" dirty="0" err="1"/>
              <a:t>a,b</a:t>
            </a:r>
            <a:r>
              <a:rPr kumimoji="1" lang="zh-CN" altLang="en-US" dirty="0"/>
              <a:t>再一起过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818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DEC07B9-57EE-9345-8109-5CCD69C18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过河问题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14246-F7C2-7149-B150-3A2ED1F3BA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将思路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的顺序更换一下，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先带</a:t>
            </a:r>
            <a:r>
              <a:rPr kumimoji="1" lang="en-US" altLang="zh-CN" dirty="0"/>
              <a:t>c</a:t>
            </a:r>
            <a:r>
              <a:rPr kumimoji="1" lang="zh-CN" altLang="en-US" dirty="0"/>
              <a:t>过河，再回来带</a:t>
            </a:r>
            <a:r>
              <a:rPr kumimoji="1" lang="en-US" altLang="zh-CN" dirty="0"/>
              <a:t>d</a:t>
            </a:r>
            <a:r>
              <a:rPr kumimoji="1" lang="zh-CN" altLang="en-US" dirty="0"/>
              <a:t>，这样两种思路就有一个公共的中间情况：</a:t>
            </a:r>
            <a:r>
              <a:rPr kumimoji="1" lang="en-US" altLang="zh-CN" dirty="0"/>
              <a:t>ab</a:t>
            </a:r>
            <a:r>
              <a:rPr kumimoji="1" lang="zh-CN" altLang="en-US" dirty="0"/>
              <a:t>未过河，</a:t>
            </a:r>
            <a:r>
              <a:rPr kumimoji="1" lang="en-US" altLang="zh-CN" dirty="0"/>
              <a:t>cd</a:t>
            </a:r>
            <a:r>
              <a:rPr kumimoji="1" lang="zh-CN" altLang="en-US" dirty="0"/>
              <a:t>已经过河</a:t>
            </a:r>
            <a:endParaRPr kumimoji="1" lang="en-US" altLang="zh-CN" dirty="0"/>
          </a:p>
          <a:p>
            <a:r>
              <a:rPr kumimoji="1" lang="zh-CN" altLang="en-US" dirty="0"/>
              <a:t>到达这个情况所花费的时间：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t1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</a:p>
          <a:p>
            <a:pPr lvl="1"/>
            <a:r>
              <a:rPr kumimoji="1" lang="en-US" altLang="zh-CN" dirty="0"/>
              <a:t>t2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2b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</a:p>
          <a:p>
            <a:r>
              <a:rPr kumimoji="1" lang="zh-CN" altLang="en-US" dirty="0"/>
              <a:t>贪心思路：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n&gt;4</a:t>
            </a:r>
            <a:r>
              <a:rPr kumimoji="1" lang="zh-CN" altLang="en-US" dirty="0"/>
              <a:t> 的情况，时间最短的两个人选择</a:t>
            </a:r>
            <a:r>
              <a:rPr kumimoji="1" lang="en-US" altLang="zh-CN" dirty="0"/>
              <a:t>t1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t2</a:t>
            </a:r>
            <a:r>
              <a:rPr kumimoji="1" lang="zh-CN" altLang="en-US" dirty="0"/>
              <a:t>中快的方案运送两个人</a:t>
            </a:r>
            <a:r>
              <a:rPr kumimoji="1" lang="en-US" altLang="zh-CN" dirty="0"/>
              <a:t>(n-=2)</a:t>
            </a:r>
          </a:p>
          <a:p>
            <a:pPr lvl="1"/>
            <a:r>
              <a:rPr kumimoji="1" lang="en-US" altLang="zh-CN" dirty="0"/>
              <a:t>n&gt;3</a:t>
            </a:r>
            <a:r>
              <a:rPr kumimoji="1" lang="zh-CN" altLang="en-US" dirty="0"/>
              <a:t> 的情况，时间最短的一个人分别运送两个人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n&lt;=2</a:t>
            </a:r>
            <a:r>
              <a:rPr kumimoji="1" lang="zh-CN" altLang="en-US" dirty="0"/>
              <a:t> 的情况，直接过河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1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96DE80-E4CE-C64F-90F8-931BB00803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金银岛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A4ED9F-EA56-8349-B60D-72DCFF638E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题意中非常关键的一点：</a:t>
            </a:r>
            <a:r>
              <a:rPr lang="zh-CN" altLang="en-US" dirty="0"/>
              <a:t>金属是可以被任意分割的，并且金属的价值和其重量成正比，如果没有这个条件就是背包问题了</a:t>
            </a:r>
            <a:endParaRPr lang="en-US" altLang="zh-CN" dirty="0"/>
          </a:p>
          <a:p>
            <a:r>
              <a:rPr kumimoji="1" lang="zh-CN" altLang="en-US" dirty="0"/>
              <a:t>性价比：价值</a:t>
            </a:r>
            <a:r>
              <a:rPr kumimoji="1" lang="en-US" altLang="zh-CN" dirty="0"/>
              <a:t>/</a:t>
            </a:r>
            <a:r>
              <a:rPr kumimoji="1" lang="zh-CN" altLang="en-US" dirty="0"/>
              <a:t>重量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贪心思路：按照性价比从高到低选择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054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17430D0-D54D-D549-A762-772EB1FB79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数列分段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6E7D0-66BC-8149-BC7D-BE808244C7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将数列分成多个连续段，每段的和不超过</a:t>
            </a:r>
            <a:r>
              <a:rPr kumimoji="1" lang="en-US" altLang="zh-CN" dirty="0"/>
              <a:t>M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贪心思路：若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是一个段的开头（左端点），从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位置开始往右边选数加入这段，能选多少选多少（右端点尽量远）</a:t>
            </a:r>
          </a:p>
        </p:txBody>
      </p:sp>
    </p:spTree>
    <p:extLst>
      <p:ext uri="{BB962C8B-B14F-4D97-AF65-F5344CB8AC3E}">
        <p14:creationId xmlns:p14="http://schemas.microsoft.com/office/powerpoint/2010/main" val="943239140"/>
      </p:ext>
    </p:extLst>
  </p:cSld>
  <p:clrMapOvr>
    <a:masterClrMapping/>
  </p:clrMapOvr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1709</Words>
  <Application>Microsoft Macintosh PowerPoint</Application>
  <PresentationFormat>宽屏</PresentationFormat>
  <Paragraphs>198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DengXian</vt:lpstr>
      <vt:lpstr>AliHYAiHei-Beta</vt:lpstr>
      <vt:lpstr>Source Han Sans CN</vt:lpstr>
      <vt:lpstr>Source Han Sans CN Medium</vt:lpstr>
      <vt:lpstr>Arial</vt:lpstr>
      <vt:lpstr>课程模版</vt:lpstr>
      <vt:lpstr>NOIP2019 普及组训练营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庄杰</dc:creator>
  <cp:lastModifiedBy>shad0w walker</cp:lastModifiedBy>
  <cp:revision>35</cp:revision>
  <cp:lastPrinted>2019-04-13T10:46:49Z</cp:lastPrinted>
  <dcterms:created xsi:type="dcterms:W3CDTF">2018-01-26T10:42:19Z</dcterms:created>
  <dcterms:modified xsi:type="dcterms:W3CDTF">2019-04-13T12:54:44Z</dcterms:modified>
</cp:coreProperties>
</file>