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4"/>
  </p:sldMasterIdLst>
  <p:notesMasterIdLst>
    <p:notesMasterId r:id="rId21"/>
  </p:notesMasterIdLst>
  <p:sldIdLst>
    <p:sldId id="256" r:id="rId5"/>
    <p:sldId id="258" r:id="rId6"/>
    <p:sldId id="257" r:id="rId7"/>
    <p:sldId id="324" r:id="rId8"/>
    <p:sldId id="288" r:id="rId9"/>
    <p:sldId id="323" r:id="rId10"/>
    <p:sldId id="319" r:id="rId11"/>
    <p:sldId id="317" r:id="rId12"/>
    <p:sldId id="321" r:id="rId13"/>
    <p:sldId id="320" r:id="rId14"/>
    <p:sldId id="313" r:id="rId15"/>
    <p:sldId id="269" r:id="rId16"/>
    <p:sldId id="322" r:id="rId17"/>
    <p:sldId id="325" r:id="rId18"/>
    <p:sldId id="277" r:id="rId19"/>
    <p:sldId id="28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F9C5B4-0EE1-8E21-45D5-EA2398783913}" v="2" dt="2020-12-15T05:11:46.886"/>
    <p1510:client id="{55B30856-A40F-4D6B-913E-822A96A3F786}" v="1539" dt="2020-12-15T14:49:10.789"/>
    <p1510:client id="{7170B13A-9399-4FA5-A9F5-E0C2BEA6977E}" v="112" dt="2020-12-15T14:42:26.226"/>
    <p1510:client id="{D30BFF82-EB1A-3B2D-03AD-AC4A00101932}" v="22" dt="2020-12-15T03:21:16.669"/>
  </p1510:revLst>
</p1510:revInfo>
</file>

<file path=ppt/tableStyles.xml><?xml version="1.0" encoding="utf-8"?>
<a:tblStyleLst xmlns:a="http://schemas.openxmlformats.org/drawingml/2006/main" def="{C642581E-2DB5-49DD-9CC2-A65B6090322E}">
  <a:tblStyle styleId="{C642581E-2DB5-49DD-9CC2-A65B6090322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70BDA96-20D0-43C6-A13C-A6EBAE136C0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14" y="6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7cc7441c69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7cc7441c69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7cdd91b8cc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7cdd91b8cc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7cdf15f4c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7cdf15f4c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6dc199a1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6dc199a1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d940ff1c5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d940ff1c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7cbfe6883c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7cbfe6883c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1226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7cdf15f4c4_6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7cdf15f4c4_6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We did some simple visualization with matplotlib and seaborn. We can see that there are more dogs than cats in the dataset. It is rare that pets are adopted the same day as listing. They are adopted in 8-30 days or more than 100 days. Younger pets tend to be adopted much faster than older pets</a:t>
            </a:r>
          </a:p>
        </p:txBody>
      </p:sp>
    </p:spTree>
    <p:extLst>
      <p:ext uri="{BB962C8B-B14F-4D97-AF65-F5344CB8AC3E}">
        <p14:creationId xmlns:p14="http://schemas.microsoft.com/office/powerpoint/2010/main" val="3850527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06782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7125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6829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36575" y="1593050"/>
            <a:ext cx="4386600" cy="2052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4"/>
              </a:buClr>
              <a:buSzPts val="5200"/>
              <a:buNone/>
              <a:defRPr sz="5200">
                <a:solidFill>
                  <a:schemeClr val="accent4"/>
                </a:solidFill>
              </a:defRPr>
            </a:lvl1pPr>
            <a:lvl2pPr lvl="1" algn="ctr">
              <a:spcBef>
                <a:spcPts val="0"/>
              </a:spcBef>
              <a:spcAft>
                <a:spcPts val="0"/>
              </a:spcAft>
              <a:buClr>
                <a:schemeClr val="accent4"/>
              </a:buClr>
              <a:buSzPts val="5200"/>
              <a:buNone/>
              <a:defRPr sz="5200">
                <a:solidFill>
                  <a:schemeClr val="accent4"/>
                </a:solidFill>
              </a:defRPr>
            </a:lvl2pPr>
            <a:lvl3pPr lvl="2" algn="ctr">
              <a:spcBef>
                <a:spcPts val="0"/>
              </a:spcBef>
              <a:spcAft>
                <a:spcPts val="0"/>
              </a:spcAft>
              <a:buClr>
                <a:schemeClr val="accent4"/>
              </a:buClr>
              <a:buSzPts val="5200"/>
              <a:buNone/>
              <a:defRPr sz="5200">
                <a:solidFill>
                  <a:schemeClr val="accent4"/>
                </a:solidFill>
              </a:defRPr>
            </a:lvl3pPr>
            <a:lvl4pPr lvl="3" algn="ctr">
              <a:spcBef>
                <a:spcPts val="0"/>
              </a:spcBef>
              <a:spcAft>
                <a:spcPts val="0"/>
              </a:spcAft>
              <a:buClr>
                <a:schemeClr val="accent4"/>
              </a:buClr>
              <a:buSzPts val="5200"/>
              <a:buNone/>
              <a:defRPr sz="5200">
                <a:solidFill>
                  <a:schemeClr val="accent4"/>
                </a:solidFill>
              </a:defRPr>
            </a:lvl4pPr>
            <a:lvl5pPr lvl="4" algn="ctr">
              <a:spcBef>
                <a:spcPts val="0"/>
              </a:spcBef>
              <a:spcAft>
                <a:spcPts val="0"/>
              </a:spcAft>
              <a:buClr>
                <a:schemeClr val="accent4"/>
              </a:buClr>
              <a:buSzPts val="5200"/>
              <a:buNone/>
              <a:defRPr sz="5200">
                <a:solidFill>
                  <a:schemeClr val="accent4"/>
                </a:solidFill>
              </a:defRPr>
            </a:lvl5pPr>
            <a:lvl6pPr lvl="5" algn="ctr">
              <a:spcBef>
                <a:spcPts val="0"/>
              </a:spcBef>
              <a:spcAft>
                <a:spcPts val="0"/>
              </a:spcAft>
              <a:buClr>
                <a:schemeClr val="accent4"/>
              </a:buClr>
              <a:buSzPts val="5200"/>
              <a:buNone/>
              <a:defRPr sz="5200">
                <a:solidFill>
                  <a:schemeClr val="accent4"/>
                </a:solidFill>
              </a:defRPr>
            </a:lvl6pPr>
            <a:lvl7pPr lvl="6" algn="ctr">
              <a:spcBef>
                <a:spcPts val="0"/>
              </a:spcBef>
              <a:spcAft>
                <a:spcPts val="0"/>
              </a:spcAft>
              <a:buClr>
                <a:schemeClr val="accent4"/>
              </a:buClr>
              <a:buSzPts val="5200"/>
              <a:buNone/>
              <a:defRPr sz="5200">
                <a:solidFill>
                  <a:schemeClr val="accent4"/>
                </a:solidFill>
              </a:defRPr>
            </a:lvl7pPr>
            <a:lvl8pPr lvl="7" algn="ctr">
              <a:spcBef>
                <a:spcPts val="0"/>
              </a:spcBef>
              <a:spcAft>
                <a:spcPts val="0"/>
              </a:spcAft>
              <a:buClr>
                <a:schemeClr val="accent4"/>
              </a:buClr>
              <a:buSzPts val="5200"/>
              <a:buNone/>
              <a:defRPr sz="5200">
                <a:solidFill>
                  <a:schemeClr val="accent4"/>
                </a:solidFill>
              </a:defRPr>
            </a:lvl8pPr>
            <a:lvl9pPr lvl="8" algn="ctr">
              <a:spcBef>
                <a:spcPts val="0"/>
              </a:spcBef>
              <a:spcAft>
                <a:spcPts val="0"/>
              </a:spcAft>
              <a:buClr>
                <a:schemeClr val="accent4"/>
              </a:buClr>
              <a:buSzPts val="5200"/>
              <a:buNone/>
              <a:defRPr sz="5200">
                <a:solidFill>
                  <a:schemeClr val="accent4"/>
                </a:solidFill>
              </a:defRPr>
            </a:lvl9pPr>
          </a:lstStyle>
          <a:p>
            <a:endParaRPr/>
          </a:p>
        </p:txBody>
      </p:sp>
      <p:sp>
        <p:nvSpPr>
          <p:cNvPr id="10" name="Google Shape;10;p2"/>
          <p:cNvSpPr txBox="1">
            <a:spLocks noGrp="1"/>
          </p:cNvSpPr>
          <p:nvPr>
            <p:ph type="subTitle" idx="1"/>
          </p:nvPr>
        </p:nvSpPr>
        <p:spPr>
          <a:xfrm>
            <a:off x="1113000" y="3352000"/>
            <a:ext cx="3438000" cy="667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6"/>
        <p:cNvGrpSpPr/>
        <p:nvPr/>
      </p:nvGrpSpPr>
      <p:grpSpPr>
        <a:xfrm>
          <a:off x="0" y="0"/>
          <a:ext cx="0" cy="0"/>
          <a:chOff x="0" y="0"/>
          <a:chExt cx="0" cy="0"/>
        </a:xfrm>
      </p:grpSpPr>
      <p:sp>
        <p:nvSpPr>
          <p:cNvPr id="157" name="Google Shape;157;p23"/>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7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chnology layout 2">
  <p:cSld name="CUSTOM_1_1">
    <p:spTree>
      <p:nvGrpSpPr>
        <p:cNvPr id="1" name="Shape 195"/>
        <p:cNvGrpSpPr/>
        <p:nvPr/>
      </p:nvGrpSpPr>
      <p:grpSpPr>
        <a:xfrm>
          <a:off x="0" y="0"/>
          <a:ext cx="0" cy="0"/>
          <a:chOff x="0" y="0"/>
          <a:chExt cx="0" cy="0"/>
        </a:xfrm>
      </p:grpSpPr>
      <p:grpSp>
        <p:nvGrpSpPr>
          <p:cNvPr id="196" name="Google Shape;196;p29"/>
          <p:cNvGrpSpPr/>
          <p:nvPr/>
        </p:nvGrpSpPr>
        <p:grpSpPr>
          <a:xfrm rot="-2700000">
            <a:off x="4438231" y="383267"/>
            <a:ext cx="1327256" cy="1123593"/>
            <a:chOff x="2948475" y="1943850"/>
            <a:chExt cx="1472175" cy="1246275"/>
          </a:xfrm>
        </p:grpSpPr>
        <p:sp>
          <p:nvSpPr>
            <p:cNvPr id="197" name="Google Shape;197;p29"/>
            <p:cNvSpPr/>
            <p:nvPr/>
          </p:nvSpPr>
          <p:spPr>
            <a:xfrm>
              <a:off x="3213600" y="2453350"/>
              <a:ext cx="942575" cy="736775"/>
            </a:xfrm>
            <a:custGeom>
              <a:avLst/>
              <a:gdLst/>
              <a:ahLst/>
              <a:cxnLst/>
              <a:rect l="l" t="t" r="r" b="b"/>
              <a:pathLst>
                <a:path w="37703" h="29471" extrusionOk="0">
                  <a:moveTo>
                    <a:pt x="18852" y="0"/>
                  </a:moveTo>
                  <a:cubicBezTo>
                    <a:pt x="18852" y="0"/>
                    <a:pt x="11420" y="163"/>
                    <a:pt x="9711" y="6564"/>
                  </a:cubicBezTo>
                  <a:cubicBezTo>
                    <a:pt x="8029" y="12938"/>
                    <a:pt x="1" y="10009"/>
                    <a:pt x="1" y="21130"/>
                  </a:cubicBezTo>
                  <a:cubicBezTo>
                    <a:pt x="1" y="26690"/>
                    <a:pt x="9426" y="29470"/>
                    <a:pt x="18852" y="29470"/>
                  </a:cubicBezTo>
                  <a:cubicBezTo>
                    <a:pt x="28277" y="29470"/>
                    <a:pt x="37703" y="26690"/>
                    <a:pt x="37703" y="21130"/>
                  </a:cubicBezTo>
                  <a:cubicBezTo>
                    <a:pt x="37703" y="10009"/>
                    <a:pt x="29647" y="12938"/>
                    <a:pt x="27965" y="6564"/>
                  </a:cubicBezTo>
                  <a:cubicBezTo>
                    <a:pt x="26256" y="163"/>
                    <a:pt x="18852" y="0"/>
                    <a:pt x="18852"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948475" y="2256100"/>
              <a:ext cx="397375" cy="440625"/>
            </a:xfrm>
            <a:custGeom>
              <a:avLst/>
              <a:gdLst/>
              <a:ahLst/>
              <a:cxnLst/>
              <a:rect l="l" t="t" r="r" b="b"/>
              <a:pathLst>
                <a:path w="15895" h="17625" extrusionOk="0">
                  <a:moveTo>
                    <a:pt x="6590" y="0"/>
                  </a:moveTo>
                  <a:cubicBezTo>
                    <a:pt x="6012" y="0"/>
                    <a:pt x="5439" y="96"/>
                    <a:pt x="4882" y="296"/>
                  </a:cubicBezTo>
                  <a:cubicBezTo>
                    <a:pt x="1438" y="1516"/>
                    <a:pt x="0" y="6344"/>
                    <a:pt x="1682" y="11064"/>
                  </a:cubicBezTo>
                  <a:cubicBezTo>
                    <a:pt x="3094" y="15004"/>
                    <a:pt x="6266" y="17625"/>
                    <a:pt x="9286" y="17625"/>
                  </a:cubicBezTo>
                  <a:cubicBezTo>
                    <a:pt x="9862" y="17625"/>
                    <a:pt x="10433" y="17529"/>
                    <a:pt x="10985" y="17329"/>
                  </a:cubicBezTo>
                  <a:cubicBezTo>
                    <a:pt x="14457" y="16109"/>
                    <a:pt x="15895" y="11281"/>
                    <a:pt x="14186" y="6588"/>
                  </a:cubicBezTo>
                  <a:cubicBezTo>
                    <a:pt x="12774" y="2625"/>
                    <a:pt x="9620" y="0"/>
                    <a:pt x="6590"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4021900" y="2256100"/>
              <a:ext cx="398750" cy="439700"/>
            </a:xfrm>
            <a:custGeom>
              <a:avLst/>
              <a:gdLst/>
              <a:ahLst/>
              <a:cxnLst/>
              <a:rect l="l" t="t" r="r" b="b"/>
              <a:pathLst>
                <a:path w="15950" h="17588" extrusionOk="0">
                  <a:moveTo>
                    <a:pt x="9370" y="1"/>
                  </a:moveTo>
                  <a:cubicBezTo>
                    <a:pt x="6365" y="1"/>
                    <a:pt x="3209" y="2573"/>
                    <a:pt x="1763" y="6480"/>
                  </a:cubicBezTo>
                  <a:cubicBezTo>
                    <a:pt x="0" y="11172"/>
                    <a:pt x="1384" y="16000"/>
                    <a:pt x="4828" y="17275"/>
                  </a:cubicBezTo>
                  <a:cubicBezTo>
                    <a:pt x="5400" y="17486"/>
                    <a:pt x="5992" y="17587"/>
                    <a:pt x="6590" y="17587"/>
                  </a:cubicBezTo>
                  <a:cubicBezTo>
                    <a:pt x="9600" y="17587"/>
                    <a:pt x="12765" y="15032"/>
                    <a:pt x="14213" y="11118"/>
                  </a:cubicBezTo>
                  <a:cubicBezTo>
                    <a:pt x="15949" y="6426"/>
                    <a:pt x="14566" y="1598"/>
                    <a:pt x="11148" y="323"/>
                  </a:cubicBezTo>
                  <a:cubicBezTo>
                    <a:pt x="10572" y="105"/>
                    <a:pt x="9974" y="1"/>
                    <a:pt x="9370"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280050" y="1943850"/>
              <a:ext cx="388575" cy="444650"/>
            </a:xfrm>
            <a:custGeom>
              <a:avLst/>
              <a:gdLst/>
              <a:ahLst/>
              <a:cxnLst/>
              <a:rect l="l" t="t" r="r" b="b"/>
              <a:pathLst>
                <a:path w="15543" h="17786" extrusionOk="0">
                  <a:moveTo>
                    <a:pt x="6636" y="1"/>
                  </a:moveTo>
                  <a:cubicBezTo>
                    <a:pt x="6166" y="1"/>
                    <a:pt x="5697" y="65"/>
                    <a:pt x="5236" y="200"/>
                  </a:cubicBezTo>
                  <a:cubicBezTo>
                    <a:pt x="1710" y="1231"/>
                    <a:pt x="1" y="5950"/>
                    <a:pt x="1384" y="10751"/>
                  </a:cubicBezTo>
                  <a:cubicBezTo>
                    <a:pt x="2586" y="14924"/>
                    <a:pt x="5756" y="17786"/>
                    <a:pt x="8881" y="17786"/>
                  </a:cubicBezTo>
                  <a:cubicBezTo>
                    <a:pt x="9351" y="17786"/>
                    <a:pt x="9820" y="17721"/>
                    <a:pt x="10281" y="17586"/>
                  </a:cubicBezTo>
                  <a:cubicBezTo>
                    <a:pt x="13807" y="16556"/>
                    <a:pt x="15543" y="11836"/>
                    <a:pt x="14159" y="7035"/>
                  </a:cubicBezTo>
                  <a:cubicBezTo>
                    <a:pt x="12933" y="2862"/>
                    <a:pt x="9760" y="1"/>
                    <a:pt x="6636"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3687600" y="1944500"/>
              <a:ext cx="389250" cy="444050"/>
            </a:xfrm>
            <a:custGeom>
              <a:avLst/>
              <a:gdLst/>
              <a:ahLst/>
              <a:cxnLst/>
              <a:rect l="l" t="t" r="r" b="b"/>
              <a:pathLst>
                <a:path w="15570" h="17762" extrusionOk="0">
                  <a:moveTo>
                    <a:pt x="8934" y="0"/>
                  </a:moveTo>
                  <a:cubicBezTo>
                    <a:pt x="5824" y="0"/>
                    <a:pt x="2635" y="2840"/>
                    <a:pt x="1411" y="7009"/>
                  </a:cubicBezTo>
                  <a:cubicBezTo>
                    <a:pt x="0" y="11810"/>
                    <a:pt x="1709" y="16530"/>
                    <a:pt x="5235" y="17560"/>
                  </a:cubicBezTo>
                  <a:cubicBezTo>
                    <a:pt x="5699" y="17696"/>
                    <a:pt x="6171" y="17761"/>
                    <a:pt x="6644" y="17761"/>
                  </a:cubicBezTo>
                  <a:cubicBezTo>
                    <a:pt x="9766" y="17761"/>
                    <a:pt x="12934" y="14922"/>
                    <a:pt x="14159" y="10752"/>
                  </a:cubicBezTo>
                  <a:cubicBezTo>
                    <a:pt x="15569" y="5951"/>
                    <a:pt x="13860" y="1232"/>
                    <a:pt x="10334" y="201"/>
                  </a:cubicBezTo>
                  <a:cubicBezTo>
                    <a:pt x="9874" y="66"/>
                    <a:pt x="9405" y="0"/>
                    <a:pt x="8934"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29"/>
          <p:cNvGrpSpPr/>
          <p:nvPr/>
        </p:nvGrpSpPr>
        <p:grpSpPr>
          <a:xfrm rot="-2700000">
            <a:off x="3416062" y="787213"/>
            <a:ext cx="840283" cy="711345"/>
            <a:chOff x="2948475" y="1943850"/>
            <a:chExt cx="1472175" cy="1246275"/>
          </a:xfrm>
        </p:grpSpPr>
        <p:sp>
          <p:nvSpPr>
            <p:cNvPr id="203" name="Google Shape;203;p29"/>
            <p:cNvSpPr/>
            <p:nvPr/>
          </p:nvSpPr>
          <p:spPr>
            <a:xfrm>
              <a:off x="3213600" y="2453350"/>
              <a:ext cx="942575" cy="736775"/>
            </a:xfrm>
            <a:custGeom>
              <a:avLst/>
              <a:gdLst/>
              <a:ahLst/>
              <a:cxnLst/>
              <a:rect l="l" t="t" r="r" b="b"/>
              <a:pathLst>
                <a:path w="37703" h="29471" extrusionOk="0">
                  <a:moveTo>
                    <a:pt x="18852" y="0"/>
                  </a:moveTo>
                  <a:cubicBezTo>
                    <a:pt x="18852" y="0"/>
                    <a:pt x="11420" y="163"/>
                    <a:pt x="9711" y="6564"/>
                  </a:cubicBezTo>
                  <a:cubicBezTo>
                    <a:pt x="8029" y="12938"/>
                    <a:pt x="1" y="10009"/>
                    <a:pt x="1" y="21130"/>
                  </a:cubicBezTo>
                  <a:cubicBezTo>
                    <a:pt x="1" y="26690"/>
                    <a:pt x="9426" y="29470"/>
                    <a:pt x="18852" y="29470"/>
                  </a:cubicBezTo>
                  <a:cubicBezTo>
                    <a:pt x="28277" y="29470"/>
                    <a:pt x="37703" y="26690"/>
                    <a:pt x="37703" y="21130"/>
                  </a:cubicBezTo>
                  <a:cubicBezTo>
                    <a:pt x="37703" y="10009"/>
                    <a:pt x="29647" y="12938"/>
                    <a:pt x="27965" y="6564"/>
                  </a:cubicBezTo>
                  <a:cubicBezTo>
                    <a:pt x="26256" y="163"/>
                    <a:pt x="18852" y="0"/>
                    <a:pt x="18852"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2948475" y="2256100"/>
              <a:ext cx="397375" cy="440625"/>
            </a:xfrm>
            <a:custGeom>
              <a:avLst/>
              <a:gdLst/>
              <a:ahLst/>
              <a:cxnLst/>
              <a:rect l="l" t="t" r="r" b="b"/>
              <a:pathLst>
                <a:path w="15895" h="17625" extrusionOk="0">
                  <a:moveTo>
                    <a:pt x="6590" y="0"/>
                  </a:moveTo>
                  <a:cubicBezTo>
                    <a:pt x="6012" y="0"/>
                    <a:pt x="5439" y="96"/>
                    <a:pt x="4882" y="296"/>
                  </a:cubicBezTo>
                  <a:cubicBezTo>
                    <a:pt x="1438" y="1516"/>
                    <a:pt x="0" y="6344"/>
                    <a:pt x="1682" y="11064"/>
                  </a:cubicBezTo>
                  <a:cubicBezTo>
                    <a:pt x="3094" y="15004"/>
                    <a:pt x="6266" y="17625"/>
                    <a:pt x="9286" y="17625"/>
                  </a:cubicBezTo>
                  <a:cubicBezTo>
                    <a:pt x="9862" y="17625"/>
                    <a:pt x="10433" y="17529"/>
                    <a:pt x="10985" y="17329"/>
                  </a:cubicBezTo>
                  <a:cubicBezTo>
                    <a:pt x="14457" y="16109"/>
                    <a:pt x="15895" y="11281"/>
                    <a:pt x="14186" y="6588"/>
                  </a:cubicBezTo>
                  <a:cubicBezTo>
                    <a:pt x="12774" y="2625"/>
                    <a:pt x="9620" y="0"/>
                    <a:pt x="6590"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4021900" y="2256100"/>
              <a:ext cx="398750" cy="439700"/>
            </a:xfrm>
            <a:custGeom>
              <a:avLst/>
              <a:gdLst/>
              <a:ahLst/>
              <a:cxnLst/>
              <a:rect l="l" t="t" r="r" b="b"/>
              <a:pathLst>
                <a:path w="15950" h="17588" extrusionOk="0">
                  <a:moveTo>
                    <a:pt x="9370" y="1"/>
                  </a:moveTo>
                  <a:cubicBezTo>
                    <a:pt x="6365" y="1"/>
                    <a:pt x="3209" y="2573"/>
                    <a:pt x="1763" y="6480"/>
                  </a:cubicBezTo>
                  <a:cubicBezTo>
                    <a:pt x="0" y="11172"/>
                    <a:pt x="1384" y="16000"/>
                    <a:pt x="4828" y="17275"/>
                  </a:cubicBezTo>
                  <a:cubicBezTo>
                    <a:pt x="5400" y="17486"/>
                    <a:pt x="5992" y="17587"/>
                    <a:pt x="6590" y="17587"/>
                  </a:cubicBezTo>
                  <a:cubicBezTo>
                    <a:pt x="9600" y="17587"/>
                    <a:pt x="12765" y="15032"/>
                    <a:pt x="14213" y="11118"/>
                  </a:cubicBezTo>
                  <a:cubicBezTo>
                    <a:pt x="15949" y="6426"/>
                    <a:pt x="14566" y="1598"/>
                    <a:pt x="11148" y="323"/>
                  </a:cubicBezTo>
                  <a:cubicBezTo>
                    <a:pt x="10572" y="105"/>
                    <a:pt x="9974" y="1"/>
                    <a:pt x="9370"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3280050" y="1943850"/>
              <a:ext cx="388575" cy="444650"/>
            </a:xfrm>
            <a:custGeom>
              <a:avLst/>
              <a:gdLst/>
              <a:ahLst/>
              <a:cxnLst/>
              <a:rect l="l" t="t" r="r" b="b"/>
              <a:pathLst>
                <a:path w="15543" h="17786" extrusionOk="0">
                  <a:moveTo>
                    <a:pt x="6636" y="1"/>
                  </a:moveTo>
                  <a:cubicBezTo>
                    <a:pt x="6166" y="1"/>
                    <a:pt x="5697" y="65"/>
                    <a:pt x="5236" y="200"/>
                  </a:cubicBezTo>
                  <a:cubicBezTo>
                    <a:pt x="1710" y="1231"/>
                    <a:pt x="1" y="5950"/>
                    <a:pt x="1384" y="10751"/>
                  </a:cubicBezTo>
                  <a:cubicBezTo>
                    <a:pt x="2586" y="14924"/>
                    <a:pt x="5756" y="17786"/>
                    <a:pt x="8881" y="17786"/>
                  </a:cubicBezTo>
                  <a:cubicBezTo>
                    <a:pt x="9351" y="17786"/>
                    <a:pt x="9820" y="17721"/>
                    <a:pt x="10281" y="17586"/>
                  </a:cubicBezTo>
                  <a:cubicBezTo>
                    <a:pt x="13807" y="16556"/>
                    <a:pt x="15543" y="11836"/>
                    <a:pt x="14159" y="7035"/>
                  </a:cubicBezTo>
                  <a:cubicBezTo>
                    <a:pt x="12933" y="2862"/>
                    <a:pt x="9760" y="1"/>
                    <a:pt x="6636"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3687600" y="1944500"/>
              <a:ext cx="389250" cy="444050"/>
            </a:xfrm>
            <a:custGeom>
              <a:avLst/>
              <a:gdLst/>
              <a:ahLst/>
              <a:cxnLst/>
              <a:rect l="l" t="t" r="r" b="b"/>
              <a:pathLst>
                <a:path w="15570" h="17762" extrusionOk="0">
                  <a:moveTo>
                    <a:pt x="8934" y="0"/>
                  </a:moveTo>
                  <a:cubicBezTo>
                    <a:pt x="5824" y="0"/>
                    <a:pt x="2635" y="2840"/>
                    <a:pt x="1411" y="7009"/>
                  </a:cubicBezTo>
                  <a:cubicBezTo>
                    <a:pt x="0" y="11810"/>
                    <a:pt x="1709" y="16530"/>
                    <a:pt x="5235" y="17560"/>
                  </a:cubicBezTo>
                  <a:cubicBezTo>
                    <a:pt x="5699" y="17696"/>
                    <a:pt x="6171" y="17761"/>
                    <a:pt x="6644" y="17761"/>
                  </a:cubicBezTo>
                  <a:cubicBezTo>
                    <a:pt x="9766" y="17761"/>
                    <a:pt x="12934" y="14922"/>
                    <a:pt x="14159" y="10752"/>
                  </a:cubicBezTo>
                  <a:cubicBezTo>
                    <a:pt x="15569" y="5951"/>
                    <a:pt x="13860" y="1232"/>
                    <a:pt x="10334" y="201"/>
                  </a:cubicBezTo>
                  <a:cubicBezTo>
                    <a:pt x="9874" y="66"/>
                    <a:pt x="9405" y="0"/>
                    <a:pt x="8934"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29"/>
          <p:cNvSpPr/>
          <p:nvPr/>
        </p:nvSpPr>
        <p:spPr>
          <a:xfrm rot="10800000">
            <a:off x="2146025" y="2063121"/>
            <a:ext cx="6997981" cy="3080379"/>
          </a:xfrm>
          <a:custGeom>
            <a:avLst/>
            <a:gdLst/>
            <a:ahLst/>
            <a:cxnLst/>
            <a:rect l="l" t="t" r="r" b="b"/>
            <a:pathLst>
              <a:path w="413043" h="127341" extrusionOk="0">
                <a:moveTo>
                  <a:pt x="1" y="1"/>
                </a:moveTo>
                <a:lnTo>
                  <a:pt x="1" y="126479"/>
                </a:lnTo>
                <a:cubicBezTo>
                  <a:pt x="1" y="126479"/>
                  <a:pt x="6956" y="127341"/>
                  <a:pt x="17498" y="127341"/>
                </a:cubicBezTo>
                <a:cubicBezTo>
                  <a:pt x="34252" y="127341"/>
                  <a:pt x="60067" y="125164"/>
                  <a:pt x="81426" y="113894"/>
                </a:cubicBezTo>
                <a:cubicBezTo>
                  <a:pt x="116199" y="95504"/>
                  <a:pt x="105621" y="74293"/>
                  <a:pt x="148124" y="66563"/>
                </a:cubicBezTo>
                <a:cubicBezTo>
                  <a:pt x="190654" y="58832"/>
                  <a:pt x="246285" y="64610"/>
                  <a:pt x="269259" y="43372"/>
                </a:cubicBezTo>
                <a:cubicBezTo>
                  <a:pt x="292206" y="22107"/>
                  <a:pt x="373388" y="24982"/>
                  <a:pt x="387926" y="17252"/>
                </a:cubicBezTo>
                <a:cubicBezTo>
                  <a:pt x="402438" y="9521"/>
                  <a:pt x="413043" y="1"/>
                  <a:pt x="4130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txBox="1">
            <a:spLocks noGrp="1"/>
          </p:cNvSpPr>
          <p:nvPr>
            <p:ph type="title"/>
          </p:nvPr>
        </p:nvSpPr>
        <p:spPr>
          <a:xfrm>
            <a:off x="951400" y="1635688"/>
            <a:ext cx="3069900" cy="901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210" name="Google Shape;210;p29"/>
          <p:cNvSpPr txBox="1">
            <a:spLocks noGrp="1"/>
          </p:cNvSpPr>
          <p:nvPr>
            <p:ph type="subTitle" idx="1"/>
          </p:nvPr>
        </p:nvSpPr>
        <p:spPr>
          <a:xfrm>
            <a:off x="951400" y="2606613"/>
            <a:ext cx="3069900" cy="901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1600"/>
              </a:spcBef>
              <a:spcAft>
                <a:spcPts val="0"/>
              </a:spcAft>
              <a:buNone/>
              <a:defRPr sz="1400"/>
            </a:lvl2pPr>
            <a:lvl3pPr lvl="2" algn="r" rtl="0">
              <a:spcBef>
                <a:spcPts val="1600"/>
              </a:spcBef>
              <a:spcAft>
                <a:spcPts val="0"/>
              </a:spcAft>
              <a:buNone/>
              <a:defRPr sz="1400"/>
            </a:lvl3pPr>
            <a:lvl4pPr lvl="3" algn="r" rtl="0">
              <a:spcBef>
                <a:spcPts val="1600"/>
              </a:spcBef>
              <a:spcAft>
                <a:spcPts val="0"/>
              </a:spcAft>
              <a:buNone/>
              <a:defRPr sz="1400"/>
            </a:lvl4pPr>
            <a:lvl5pPr lvl="4" algn="r" rtl="0">
              <a:spcBef>
                <a:spcPts val="1600"/>
              </a:spcBef>
              <a:spcAft>
                <a:spcPts val="0"/>
              </a:spcAft>
              <a:buNone/>
              <a:defRPr sz="1400"/>
            </a:lvl5pPr>
            <a:lvl6pPr lvl="5" algn="r" rtl="0">
              <a:spcBef>
                <a:spcPts val="1600"/>
              </a:spcBef>
              <a:spcAft>
                <a:spcPts val="0"/>
              </a:spcAft>
              <a:buNone/>
              <a:defRPr sz="1400"/>
            </a:lvl6pPr>
            <a:lvl7pPr lvl="6" algn="r" rtl="0">
              <a:spcBef>
                <a:spcPts val="1600"/>
              </a:spcBef>
              <a:spcAft>
                <a:spcPts val="0"/>
              </a:spcAft>
              <a:buNone/>
              <a:defRPr sz="1400"/>
            </a:lvl7pPr>
            <a:lvl8pPr lvl="7" algn="r" rtl="0">
              <a:spcBef>
                <a:spcPts val="1600"/>
              </a:spcBef>
              <a:spcAft>
                <a:spcPts val="0"/>
              </a:spcAft>
              <a:buNone/>
              <a:defRPr sz="1400"/>
            </a:lvl8pPr>
            <a:lvl9pPr lvl="8" algn="r" rtl="0">
              <a:spcBef>
                <a:spcPts val="1600"/>
              </a:spcBef>
              <a:spcAft>
                <a:spcPts val="1600"/>
              </a:spcAft>
              <a:buNone/>
              <a:defRPr sz="1400"/>
            </a:lvl9pPr>
          </a:lstStyle>
          <a:p>
            <a:endParaRPr/>
          </a:p>
        </p:txBody>
      </p:sp>
      <p:sp>
        <p:nvSpPr>
          <p:cNvPr id="211" name="Google Shape;211;p29"/>
          <p:cNvSpPr/>
          <p:nvPr/>
        </p:nvSpPr>
        <p:spPr>
          <a:xfrm rot="10800000" flipH="1">
            <a:off x="0" y="3833"/>
            <a:ext cx="1887870" cy="1317189"/>
          </a:xfrm>
          <a:custGeom>
            <a:avLst/>
            <a:gdLst/>
            <a:ahLst/>
            <a:cxnLst/>
            <a:rect l="l" t="t" r="r" b="b"/>
            <a:pathLst>
              <a:path w="192689" h="135235" extrusionOk="0">
                <a:moveTo>
                  <a:pt x="1382" y="0"/>
                </a:moveTo>
                <a:cubicBezTo>
                  <a:pt x="485" y="0"/>
                  <a:pt x="1" y="23"/>
                  <a:pt x="1" y="23"/>
                </a:cubicBezTo>
                <a:lnTo>
                  <a:pt x="28" y="23"/>
                </a:lnTo>
                <a:lnTo>
                  <a:pt x="28" y="135235"/>
                </a:lnTo>
                <a:lnTo>
                  <a:pt x="191766" y="135235"/>
                </a:lnTo>
                <a:cubicBezTo>
                  <a:pt x="191766" y="135235"/>
                  <a:pt x="192689" y="117903"/>
                  <a:pt x="167789" y="101466"/>
                </a:cubicBezTo>
                <a:cubicBezTo>
                  <a:pt x="142916" y="85029"/>
                  <a:pt x="101552" y="83130"/>
                  <a:pt x="75703" y="40383"/>
                </a:cubicBezTo>
                <a:cubicBezTo>
                  <a:pt x="52425" y="1896"/>
                  <a:pt x="9595" y="0"/>
                  <a:pt x="1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SECTION_HEADER_1">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721200" y="1817400"/>
            <a:ext cx="3136500" cy="1508700"/>
          </a:xfrm>
          <a:prstGeom prst="rect">
            <a:avLst/>
          </a:prstGeom>
        </p:spPr>
        <p:txBody>
          <a:bodyPr spcFirstLastPara="1" wrap="square" lIns="91425" tIns="91425" rIns="91425" bIns="91425" anchor="ctr" anchorCtr="0">
            <a:noAutofit/>
          </a:bodyPr>
          <a:lstStyle>
            <a:lvl1pPr lvl="0" rtl="0">
              <a:lnSpc>
                <a:spcPct val="70000"/>
              </a:lnSpc>
              <a:spcBef>
                <a:spcPts val="0"/>
              </a:spcBef>
              <a:spcAft>
                <a:spcPts val="0"/>
              </a:spcAft>
              <a:buSzPts val="6000"/>
              <a:buNone/>
              <a:defRPr sz="6000"/>
            </a:lvl1pPr>
            <a:lvl2pPr lvl="1" rtl="0">
              <a:lnSpc>
                <a:spcPct val="70000"/>
              </a:lnSpc>
              <a:spcBef>
                <a:spcPts val="0"/>
              </a:spcBef>
              <a:spcAft>
                <a:spcPts val="0"/>
              </a:spcAft>
              <a:buSzPts val="6000"/>
              <a:buNone/>
              <a:defRPr sz="6000"/>
            </a:lvl2pPr>
            <a:lvl3pPr lvl="2" rtl="0">
              <a:lnSpc>
                <a:spcPct val="70000"/>
              </a:lnSpc>
              <a:spcBef>
                <a:spcPts val="0"/>
              </a:spcBef>
              <a:spcAft>
                <a:spcPts val="0"/>
              </a:spcAft>
              <a:buSzPts val="6000"/>
              <a:buNone/>
              <a:defRPr sz="6000"/>
            </a:lvl3pPr>
            <a:lvl4pPr lvl="3" rtl="0">
              <a:lnSpc>
                <a:spcPct val="70000"/>
              </a:lnSpc>
              <a:spcBef>
                <a:spcPts val="0"/>
              </a:spcBef>
              <a:spcAft>
                <a:spcPts val="0"/>
              </a:spcAft>
              <a:buSzPts val="6000"/>
              <a:buNone/>
              <a:defRPr sz="6000"/>
            </a:lvl4pPr>
            <a:lvl5pPr lvl="4" rtl="0">
              <a:lnSpc>
                <a:spcPct val="70000"/>
              </a:lnSpc>
              <a:spcBef>
                <a:spcPts val="0"/>
              </a:spcBef>
              <a:spcAft>
                <a:spcPts val="0"/>
              </a:spcAft>
              <a:buSzPts val="6000"/>
              <a:buNone/>
              <a:defRPr sz="6000"/>
            </a:lvl5pPr>
            <a:lvl6pPr lvl="5" rtl="0">
              <a:lnSpc>
                <a:spcPct val="70000"/>
              </a:lnSpc>
              <a:spcBef>
                <a:spcPts val="0"/>
              </a:spcBef>
              <a:spcAft>
                <a:spcPts val="0"/>
              </a:spcAft>
              <a:buSzPts val="6000"/>
              <a:buNone/>
              <a:defRPr sz="6000"/>
            </a:lvl6pPr>
            <a:lvl7pPr lvl="6" rtl="0">
              <a:lnSpc>
                <a:spcPct val="70000"/>
              </a:lnSpc>
              <a:spcBef>
                <a:spcPts val="0"/>
              </a:spcBef>
              <a:spcAft>
                <a:spcPts val="0"/>
              </a:spcAft>
              <a:buSzPts val="6000"/>
              <a:buNone/>
              <a:defRPr sz="6000"/>
            </a:lvl7pPr>
            <a:lvl8pPr lvl="7" rtl="0">
              <a:lnSpc>
                <a:spcPct val="70000"/>
              </a:lnSpc>
              <a:spcBef>
                <a:spcPts val="0"/>
              </a:spcBef>
              <a:spcAft>
                <a:spcPts val="0"/>
              </a:spcAft>
              <a:buSzPts val="6000"/>
              <a:buNone/>
              <a:defRPr sz="6000"/>
            </a:lvl8pPr>
            <a:lvl9pPr lvl="8" rtl="0">
              <a:lnSpc>
                <a:spcPct val="70000"/>
              </a:lnSpc>
              <a:spcBef>
                <a:spcPts val="0"/>
              </a:spcBef>
              <a:spcAft>
                <a:spcPts val="0"/>
              </a:spcAft>
              <a:buSzPts val="6000"/>
              <a:buNone/>
              <a:defRPr sz="6000"/>
            </a:lvl9pPr>
          </a:lstStyle>
          <a:p>
            <a:endParaRPr/>
          </a:p>
        </p:txBody>
      </p:sp>
      <p:sp>
        <p:nvSpPr>
          <p:cNvPr id="52" name="Google Shape;52;p8"/>
          <p:cNvSpPr txBox="1">
            <a:spLocks noGrp="1"/>
          </p:cNvSpPr>
          <p:nvPr>
            <p:ph type="subTitle" idx="1"/>
          </p:nvPr>
        </p:nvSpPr>
        <p:spPr>
          <a:xfrm>
            <a:off x="4955100" y="431263"/>
            <a:ext cx="2178900" cy="4707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None/>
              <a:defRPr sz="2400">
                <a:latin typeface="Katibeh"/>
                <a:ea typeface="Katibeh"/>
                <a:cs typeface="Katibeh"/>
                <a:sym typeface="Katibeh"/>
              </a:defRPr>
            </a:lvl1pPr>
            <a:lvl2pPr lvl="1">
              <a:lnSpc>
                <a:spcPct val="80000"/>
              </a:lnSpc>
              <a:spcBef>
                <a:spcPts val="0"/>
              </a:spcBef>
              <a:spcAft>
                <a:spcPts val="0"/>
              </a:spcAft>
              <a:buNone/>
              <a:defRPr sz="2400">
                <a:latin typeface="Katibeh"/>
                <a:ea typeface="Katibeh"/>
                <a:cs typeface="Katibeh"/>
                <a:sym typeface="Katibeh"/>
              </a:defRPr>
            </a:lvl2pPr>
            <a:lvl3pPr lvl="2">
              <a:lnSpc>
                <a:spcPct val="80000"/>
              </a:lnSpc>
              <a:spcBef>
                <a:spcPts val="0"/>
              </a:spcBef>
              <a:spcAft>
                <a:spcPts val="0"/>
              </a:spcAft>
              <a:buNone/>
              <a:defRPr sz="2400">
                <a:latin typeface="Katibeh"/>
                <a:ea typeface="Katibeh"/>
                <a:cs typeface="Katibeh"/>
                <a:sym typeface="Katibeh"/>
              </a:defRPr>
            </a:lvl3pPr>
            <a:lvl4pPr lvl="3">
              <a:lnSpc>
                <a:spcPct val="80000"/>
              </a:lnSpc>
              <a:spcBef>
                <a:spcPts val="0"/>
              </a:spcBef>
              <a:spcAft>
                <a:spcPts val="0"/>
              </a:spcAft>
              <a:buNone/>
              <a:defRPr sz="2400">
                <a:latin typeface="Katibeh"/>
                <a:ea typeface="Katibeh"/>
                <a:cs typeface="Katibeh"/>
                <a:sym typeface="Katibeh"/>
              </a:defRPr>
            </a:lvl4pPr>
            <a:lvl5pPr lvl="4">
              <a:lnSpc>
                <a:spcPct val="80000"/>
              </a:lnSpc>
              <a:spcBef>
                <a:spcPts val="0"/>
              </a:spcBef>
              <a:spcAft>
                <a:spcPts val="0"/>
              </a:spcAft>
              <a:buNone/>
              <a:defRPr sz="2400">
                <a:latin typeface="Katibeh"/>
                <a:ea typeface="Katibeh"/>
                <a:cs typeface="Katibeh"/>
                <a:sym typeface="Katibeh"/>
              </a:defRPr>
            </a:lvl5pPr>
            <a:lvl6pPr lvl="5">
              <a:lnSpc>
                <a:spcPct val="80000"/>
              </a:lnSpc>
              <a:spcBef>
                <a:spcPts val="0"/>
              </a:spcBef>
              <a:spcAft>
                <a:spcPts val="0"/>
              </a:spcAft>
              <a:buNone/>
              <a:defRPr sz="2400">
                <a:latin typeface="Katibeh"/>
                <a:ea typeface="Katibeh"/>
                <a:cs typeface="Katibeh"/>
                <a:sym typeface="Katibeh"/>
              </a:defRPr>
            </a:lvl6pPr>
            <a:lvl7pPr lvl="6">
              <a:lnSpc>
                <a:spcPct val="80000"/>
              </a:lnSpc>
              <a:spcBef>
                <a:spcPts val="0"/>
              </a:spcBef>
              <a:spcAft>
                <a:spcPts val="0"/>
              </a:spcAft>
              <a:buNone/>
              <a:defRPr sz="2400">
                <a:latin typeface="Katibeh"/>
                <a:ea typeface="Katibeh"/>
                <a:cs typeface="Katibeh"/>
                <a:sym typeface="Katibeh"/>
              </a:defRPr>
            </a:lvl7pPr>
            <a:lvl8pPr lvl="7">
              <a:lnSpc>
                <a:spcPct val="80000"/>
              </a:lnSpc>
              <a:spcBef>
                <a:spcPts val="0"/>
              </a:spcBef>
              <a:spcAft>
                <a:spcPts val="0"/>
              </a:spcAft>
              <a:buNone/>
              <a:defRPr sz="2400">
                <a:latin typeface="Katibeh"/>
                <a:ea typeface="Katibeh"/>
                <a:cs typeface="Katibeh"/>
                <a:sym typeface="Katibeh"/>
              </a:defRPr>
            </a:lvl8pPr>
            <a:lvl9pPr lvl="8">
              <a:lnSpc>
                <a:spcPct val="80000"/>
              </a:lnSpc>
              <a:spcBef>
                <a:spcPts val="0"/>
              </a:spcBef>
              <a:spcAft>
                <a:spcPts val="0"/>
              </a:spcAft>
              <a:buNone/>
              <a:defRPr sz="2400">
                <a:latin typeface="Katibeh"/>
                <a:ea typeface="Katibeh"/>
                <a:cs typeface="Katibeh"/>
                <a:sym typeface="Katibeh"/>
              </a:defRPr>
            </a:lvl9pPr>
          </a:lstStyle>
          <a:p>
            <a:endParaRPr/>
          </a:p>
        </p:txBody>
      </p:sp>
      <p:sp>
        <p:nvSpPr>
          <p:cNvPr id="53" name="Google Shape;53;p8"/>
          <p:cNvSpPr txBox="1">
            <a:spLocks noGrp="1"/>
          </p:cNvSpPr>
          <p:nvPr>
            <p:ph type="subTitle" idx="2"/>
          </p:nvPr>
        </p:nvSpPr>
        <p:spPr>
          <a:xfrm>
            <a:off x="4956300" y="825150"/>
            <a:ext cx="3465600" cy="39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54" name="Google Shape;54;p8"/>
          <p:cNvSpPr txBox="1">
            <a:spLocks noGrp="1"/>
          </p:cNvSpPr>
          <p:nvPr>
            <p:ph type="subTitle" idx="3"/>
          </p:nvPr>
        </p:nvSpPr>
        <p:spPr>
          <a:xfrm>
            <a:off x="4955100" y="1542200"/>
            <a:ext cx="2178900" cy="470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None/>
              <a:defRPr sz="2400">
                <a:latin typeface="Katibeh"/>
                <a:ea typeface="Katibeh"/>
                <a:cs typeface="Katibeh"/>
                <a:sym typeface="Katibeh"/>
              </a:defRPr>
            </a:lvl1pPr>
            <a:lvl2pPr lvl="1" rtl="0">
              <a:lnSpc>
                <a:spcPct val="80000"/>
              </a:lnSpc>
              <a:spcBef>
                <a:spcPts val="0"/>
              </a:spcBef>
              <a:spcAft>
                <a:spcPts val="0"/>
              </a:spcAft>
              <a:buNone/>
              <a:defRPr sz="2400">
                <a:latin typeface="Katibeh"/>
                <a:ea typeface="Katibeh"/>
                <a:cs typeface="Katibeh"/>
                <a:sym typeface="Katibeh"/>
              </a:defRPr>
            </a:lvl2pPr>
            <a:lvl3pPr lvl="2" rtl="0">
              <a:lnSpc>
                <a:spcPct val="80000"/>
              </a:lnSpc>
              <a:spcBef>
                <a:spcPts val="0"/>
              </a:spcBef>
              <a:spcAft>
                <a:spcPts val="0"/>
              </a:spcAft>
              <a:buNone/>
              <a:defRPr sz="2400">
                <a:latin typeface="Katibeh"/>
                <a:ea typeface="Katibeh"/>
                <a:cs typeface="Katibeh"/>
                <a:sym typeface="Katibeh"/>
              </a:defRPr>
            </a:lvl3pPr>
            <a:lvl4pPr lvl="3" rtl="0">
              <a:lnSpc>
                <a:spcPct val="80000"/>
              </a:lnSpc>
              <a:spcBef>
                <a:spcPts val="0"/>
              </a:spcBef>
              <a:spcAft>
                <a:spcPts val="0"/>
              </a:spcAft>
              <a:buNone/>
              <a:defRPr sz="2400">
                <a:latin typeface="Katibeh"/>
                <a:ea typeface="Katibeh"/>
                <a:cs typeface="Katibeh"/>
                <a:sym typeface="Katibeh"/>
              </a:defRPr>
            </a:lvl4pPr>
            <a:lvl5pPr lvl="4" rtl="0">
              <a:lnSpc>
                <a:spcPct val="80000"/>
              </a:lnSpc>
              <a:spcBef>
                <a:spcPts val="0"/>
              </a:spcBef>
              <a:spcAft>
                <a:spcPts val="0"/>
              </a:spcAft>
              <a:buNone/>
              <a:defRPr sz="2400">
                <a:latin typeface="Katibeh"/>
                <a:ea typeface="Katibeh"/>
                <a:cs typeface="Katibeh"/>
                <a:sym typeface="Katibeh"/>
              </a:defRPr>
            </a:lvl5pPr>
            <a:lvl6pPr lvl="5" rtl="0">
              <a:lnSpc>
                <a:spcPct val="80000"/>
              </a:lnSpc>
              <a:spcBef>
                <a:spcPts val="0"/>
              </a:spcBef>
              <a:spcAft>
                <a:spcPts val="0"/>
              </a:spcAft>
              <a:buNone/>
              <a:defRPr sz="2400">
                <a:latin typeface="Katibeh"/>
                <a:ea typeface="Katibeh"/>
                <a:cs typeface="Katibeh"/>
                <a:sym typeface="Katibeh"/>
              </a:defRPr>
            </a:lvl6pPr>
            <a:lvl7pPr lvl="6" rtl="0">
              <a:lnSpc>
                <a:spcPct val="80000"/>
              </a:lnSpc>
              <a:spcBef>
                <a:spcPts val="0"/>
              </a:spcBef>
              <a:spcAft>
                <a:spcPts val="0"/>
              </a:spcAft>
              <a:buNone/>
              <a:defRPr sz="2400">
                <a:latin typeface="Katibeh"/>
                <a:ea typeface="Katibeh"/>
                <a:cs typeface="Katibeh"/>
                <a:sym typeface="Katibeh"/>
              </a:defRPr>
            </a:lvl7pPr>
            <a:lvl8pPr lvl="7" rtl="0">
              <a:lnSpc>
                <a:spcPct val="80000"/>
              </a:lnSpc>
              <a:spcBef>
                <a:spcPts val="0"/>
              </a:spcBef>
              <a:spcAft>
                <a:spcPts val="0"/>
              </a:spcAft>
              <a:buNone/>
              <a:defRPr sz="2400">
                <a:latin typeface="Katibeh"/>
                <a:ea typeface="Katibeh"/>
                <a:cs typeface="Katibeh"/>
                <a:sym typeface="Katibeh"/>
              </a:defRPr>
            </a:lvl8pPr>
            <a:lvl9pPr lvl="8" rtl="0">
              <a:lnSpc>
                <a:spcPct val="80000"/>
              </a:lnSpc>
              <a:spcBef>
                <a:spcPts val="0"/>
              </a:spcBef>
              <a:spcAft>
                <a:spcPts val="0"/>
              </a:spcAft>
              <a:buNone/>
              <a:defRPr sz="2400">
                <a:latin typeface="Katibeh"/>
                <a:ea typeface="Katibeh"/>
                <a:cs typeface="Katibeh"/>
                <a:sym typeface="Katibeh"/>
              </a:defRPr>
            </a:lvl9pPr>
          </a:lstStyle>
          <a:p>
            <a:endParaRPr/>
          </a:p>
        </p:txBody>
      </p:sp>
      <p:sp>
        <p:nvSpPr>
          <p:cNvPr id="55" name="Google Shape;55;p8"/>
          <p:cNvSpPr txBox="1">
            <a:spLocks noGrp="1"/>
          </p:cNvSpPr>
          <p:nvPr>
            <p:ph type="subTitle" idx="4"/>
          </p:nvPr>
        </p:nvSpPr>
        <p:spPr>
          <a:xfrm>
            <a:off x="4956300" y="1936088"/>
            <a:ext cx="3465600" cy="39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56" name="Google Shape;56;p8"/>
          <p:cNvSpPr txBox="1">
            <a:spLocks noGrp="1"/>
          </p:cNvSpPr>
          <p:nvPr>
            <p:ph type="subTitle" idx="5"/>
          </p:nvPr>
        </p:nvSpPr>
        <p:spPr>
          <a:xfrm>
            <a:off x="4955100" y="2653900"/>
            <a:ext cx="2178900" cy="470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None/>
              <a:defRPr sz="2400">
                <a:latin typeface="Katibeh"/>
                <a:ea typeface="Katibeh"/>
                <a:cs typeface="Katibeh"/>
                <a:sym typeface="Katibeh"/>
              </a:defRPr>
            </a:lvl1pPr>
            <a:lvl2pPr lvl="1" rtl="0">
              <a:lnSpc>
                <a:spcPct val="80000"/>
              </a:lnSpc>
              <a:spcBef>
                <a:spcPts val="0"/>
              </a:spcBef>
              <a:spcAft>
                <a:spcPts val="0"/>
              </a:spcAft>
              <a:buNone/>
              <a:defRPr sz="2400">
                <a:latin typeface="Katibeh"/>
                <a:ea typeface="Katibeh"/>
                <a:cs typeface="Katibeh"/>
                <a:sym typeface="Katibeh"/>
              </a:defRPr>
            </a:lvl2pPr>
            <a:lvl3pPr lvl="2" rtl="0">
              <a:lnSpc>
                <a:spcPct val="80000"/>
              </a:lnSpc>
              <a:spcBef>
                <a:spcPts val="0"/>
              </a:spcBef>
              <a:spcAft>
                <a:spcPts val="0"/>
              </a:spcAft>
              <a:buNone/>
              <a:defRPr sz="2400">
                <a:latin typeface="Katibeh"/>
                <a:ea typeface="Katibeh"/>
                <a:cs typeface="Katibeh"/>
                <a:sym typeface="Katibeh"/>
              </a:defRPr>
            </a:lvl3pPr>
            <a:lvl4pPr lvl="3" rtl="0">
              <a:lnSpc>
                <a:spcPct val="80000"/>
              </a:lnSpc>
              <a:spcBef>
                <a:spcPts val="0"/>
              </a:spcBef>
              <a:spcAft>
                <a:spcPts val="0"/>
              </a:spcAft>
              <a:buNone/>
              <a:defRPr sz="2400">
                <a:latin typeface="Katibeh"/>
                <a:ea typeface="Katibeh"/>
                <a:cs typeface="Katibeh"/>
                <a:sym typeface="Katibeh"/>
              </a:defRPr>
            </a:lvl4pPr>
            <a:lvl5pPr lvl="4" rtl="0">
              <a:lnSpc>
                <a:spcPct val="80000"/>
              </a:lnSpc>
              <a:spcBef>
                <a:spcPts val="0"/>
              </a:spcBef>
              <a:spcAft>
                <a:spcPts val="0"/>
              </a:spcAft>
              <a:buNone/>
              <a:defRPr sz="2400">
                <a:latin typeface="Katibeh"/>
                <a:ea typeface="Katibeh"/>
                <a:cs typeface="Katibeh"/>
                <a:sym typeface="Katibeh"/>
              </a:defRPr>
            </a:lvl5pPr>
            <a:lvl6pPr lvl="5" rtl="0">
              <a:lnSpc>
                <a:spcPct val="80000"/>
              </a:lnSpc>
              <a:spcBef>
                <a:spcPts val="0"/>
              </a:spcBef>
              <a:spcAft>
                <a:spcPts val="0"/>
              </a:spcAft>
              <a:buNone/>
              <a:defRPr sz="2400">
                <a:latin typeface="Katibeh"/>
                <a:ea typeface="Katibeh"/>
                <a:cs typeface="Katibeh"/>
                <a:sym typeface="Katibeh"/>
              </a:defRPr>
            </a:lvl6pPr>
            <a:lvl7pPr lvl="6" rtl="0">
              <a:lnSpc>
                <a:spcPct val="80000"/>
              </a:lnSpc>
              <a:spcBef>
                <a:spcPts val="0"/>
              </a:spcBef>
              <a:spcAft>
                <a:spcPts val="0"/>
              </a:spcAft>
              <a:buNone/>
              <a:defRPr sz="2400">
                <a:latin typeface="Katibeh"/>
                <a:ea typeface="Katibeh"/>
                <a:cs typeface="Katibeh"/>
                <a:sym typeface="Katibeh"/>
              </a:defRPr>
            </a:lvl7pPr>
            <a:lvl8pPr lvl="7" rtl="0">
              <a:lnSpc>
                <a:spcPct val="80000"/>
              </a:lnSpc>
              <a:spcBef>
                <a:spcPts val="0"/>
              </a:spcBef>
              <a:spcAft>
                <a:spcPts val="0"/>
              </a:spcAft>
              <a:buNone/>
              <a:defRPr sz="2400">
                <a:latin typeface="Katibeh"/>
                <a:ea typeface="Katibeh"/>
                <a:cs typeface="Katibeh"/>
                <a:sym typeface="Katibeh"/>
              </a:defRPr>
            </a:lvl8pPr>
            <a:lvl9pPr lvl="8" rtl="0">
              <a:lnSpc>
                <a:spcPct val="80000"/>
              </a:lnSpc>
              <a:spcBef>
                <a:spcPts val="0"/>
              </a:spcBef>
              <a:spcAft>
                <a:spcPts val="0"/>
              </a:spcAft>
              <a:buNone/>
              <a:defRPr sz="2400">
                <a:latin typeface="Katibeh"/>
                <a:ea typeface="Katibeh"/>
                <a:cs typeface="Katibeh"/>
                <a:sym typeface="Katibeh"/>
              </a:defRPr>
            </a:lvl9pPr>
          </a:lstStyle>
          <a:p>
            <a:endParaRPr/>
          </a:p>
        </p:txBody>
      </p:sp>
      <p:sp>
        <p:nvSpPr>
          <p:cNvPr id="57" name="Google Shape;57;p8"/>
          <p:cNvSpPr txBox="1">
            <a:spLocks noGrp="1"/>
          </p:cNvSpPr>
          <p:nvPr>
            <p:ph type="subTitle" idx="6"/>
          </p:nvPr>
        </p:nvSpPr>
        <p:spPr>
          <a:xfrm>
            <a:off x="4956300" y="3047788"/>
            <a:ext cx="3465600" cy="39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58" name="Google Shape;58;p8"/>
          <p:cNvSpPr txBox="1">
            <a:spLocks noGrp="1"/>
          </p:cNvSpPr>
          <p:nvPr>
            <p:ph type="subTitle" idx="7"/>
          </p:nvPr>
        </p:nvSpPr>
        <p:spPr>
          <a:xfrm>
            <a:off x="4955100" y="3765600"/>
            <a:ext cx="2178900" cy="470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None/>
              <a:defRPr sz="2400">
                <a:latin typeface="Katibeh"/>
                <a:ea typeface="Katibeh"/>
                <a:cs typeface="Katibeh"/>
                <a:sym typeface="Katibeh"/>
              </a:defRPr>
            </a:lvl1pPr>
            <a:lvl2pPr lvl="1" rtl="0">
              <a:lnSpc>
                <a:spcPct val="80000"/>
              </a:lnSpc>
              <a:spcBef>
                <a:spcPts val="0"/>
              </a:spcBef>
              <a:spcAft>
                <a:spcPts val="0"/>
              </a:spcAft>
              <a:buNone/>
              <a:defRPr sz="2400">
                <a:latin typeface="Katibeh"/>
                <a:ea typeface="Katibeh"/>
                <a:cs typeface="Katibeh"/>
                <a:sym typeface="Katibeh"/>
              </a:defRPr>
            </a:lvl2pPr>
            <a:lvl3pPr lvl="2" rtl="0">
              <a:lnSpc>
                <a:spcPct val="80000"/>
              </a:lnSpc>
              <a:spcBef>
                <a:spcPts val="0"/>
              </a:spcBef>
              <a:spcAft>
                <a:spcPts val="0"/>
              </a:spcAft>
              <a:buNone/>
              <a:defRPr sz="2400">
                <a:latin typeface="Katibeh"/>
                <a:ea typeface="Katibeh"/>
                <a:cs typeface="Katibeh"/>
                <a:sym typeface="Katibeh"/>
              </a:defRPr>
            </a:lvl3pPr>
            <a:lvl4pPr lvl="3" rtl="0">
              <a:lnSpc>
                <a:spcPct val="80000"/>
              </a:lnSpc>
              <a:spcBef>
                <a:spcPts val="0"/>
              </a:spcBef>
              <a:spcAft>
                <a:spcPts val="0"/>
              </a:spcAft>
              <a:buNone/>
              <a:defRPr sz="2400">
                <a:latin typeface="Katibeh"/>
                <a:ea typeface="Katibeh"/>
                <a:cs typeface="Katibeh"/>
                <a:sym typeface="Katibeh"/>
              </a:defRPr>
            </a:lvl4pPr>
            <a:lvl5pPr lvl="4" rtl="0">
              <a:lnSpc>
                <a:spcPct val="80000"/>
              </a:lnSpc>
              <a:spcBef>
                <a:spcPts val="0"/>
              </a:spcBef>
              <a:spcAft>
                <a:spcPts val="0"/>
              </a:spcAft>
              <a:buNone/>
              <a:defRPr sz="2400">
                <a:latin typeface="Katibeh"/>
                <a:ea typeface="Katibeh"/>
                <a:cs typeface="Katibeh"/>
                <a:sym typeface="Katibeh"/>
              </a:defRPr>
            </a:lvl5pPr>
            <a:lvl6pPr lvl="5" rtl="0">
              <a:lnSpc>
                <a:spcPct val="80000"/>
              </a:lnSpc>
              <a:spcBef>
                <a:spcPts val="0"/>
              </a:spcBef>
              <a:spcAft>
                <a:spcPts val="0"/>
              </a:spcAft>
              <a:buNone/>
              <a:defRPr sz="2400">
                <a:latin typeface="Katibeh"/>
                <a:ea typeface="Katibeh"/>
                <a:cs typeface="Katibeh"/>
                <a:sym typeface="Katibeh"/>
              </a:defRPr>
            </a:lvl6pPr>
            <a:lvl7pPr lvl="6" rtl="0">
              <a:lnSpc>
                <a:spcPct val="80000"/>
              </a:lnSpc>
              <a:spcBef>
                <a:spcPts val="0"/>
              </a:spcBef>
              <a:spcAft>
                <a:spcPts val="0"/>
              </a:spcAft>
              <a:buNone/>
              <a:defRPr sz="2400">
                <a:latin typeface="Katibeh"/>
                <a:ea typeface="Katibeh"/>
                <a:cs typeface="Katibeh"/>
                <a:sym typeface="Katibeh"/>
              </a:defRPr>
            </a:lvl7pPr>
            <a:lvl8pPr lvl="7" rtl="0">
              <a:lnSpc>
                <a:spcPct val="80000"/>
              </a:lnSpc>
              <a:spcBef>
                <a:spcPts val="0"/>
              </a:spcBef>
              <a:spcAft>
                <a:spcPts val="0"/>
              </a:spcAft>
              <a:buNone/>
              <a:defRPr sz="2400">
                <a:latin typeface="Katibeh"/>
                <a:ea typeface="Katibeh"/>
                <a:cs typeface="Katibeh"/>
                <a:sym typeface="Katibeh"/>
              </a:defRPr>
            </a:lvl8pPr>
            <a:lvl9pPr lvl="8" rtl="0">
              <a:lnSpc>
                <a:spcPct val="80000"/>
              </a:lnSpc>
              <a:spcBef>
                <a:spcPts val="0"/>
              </a:spcBef>
              <a:spcAft>
                <a:spcPts val="0"/>
              </a:spcAft>
              <a:buNone/>
              <a:defRPr sz="2400">
                <a:latin typeface="Katibeh"/>
                <a:ea typeface="Katibeh"/>
                <a:cs typeface="Katibeh"/>
                <a:sym typeface="Katibeh"/>
              </a:defRPr>
            </a:lvl9pPr>
          </a:lstStyle>
          <a:p>
            <a:endParaRPr/>
          </a:p>
        </p:txBody>
      </p:sp>
      <p:sp>
        <p:nvSpPr>
          <p:cNvPr id="59" name="Google Shape;59;p8"/>
          <p:cNvSpPr txBox="1">
            <a:spLocks noGrp="1"/>
          </p:cNvSpPr>
          <p:nvPr>
            <p:ph type="subTitle" idx="8"/>
          </p:nvPr>
        </p:nvSpPr>
        <p:spPr>
          <a:xfrm>
            <a:off x="4956300" y="4159488"/>
            <a:ext cx="3465600" cy="39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721200" y="594300"/>
            <a:ext cx="7701600" cy="672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2" name="Google Shape;62;p9"/>
          <p:cNvSpPr txBox="1">
            <a:spLocks noGrp="1"/>
          </p:cNvSpPr>
          <p:nvPr>
            <p:ph type="body" idx="1"/>
          </p:nvPr>
        </p:nvSpPr>
        <p:spPr>
          <a:xfrm>
            <a:off x="721200" y="1667125"/>
            <a:ext cx="7701600" cy="2996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304800">
              <a:spcBef>
                <a:spcPts val="1600"/>
              </a:spcBef>
              <a:spcAft>
                <a:spcPts val="0"/>
              </a:spcAft>
              <a:buSzPts val="1200"/>
              <a:buChar char="■"/>
              <a:defRPr/>
            </a:lvl6pPr>
            <a:lvl7pPr marL="3200400" lvl="6" indent="-304800">
              <a:spcBef>
                <a:spcPts val="1600"/>
              </a:spcBef>
              <a:spcAft>
                <a:spcPts val="0"/>
              </a:spcAft>
              <a:buSzPts val="1200"/>
              <a:buChar char="●"/>
              <a:defRPr/>
            </a:lvl7pPr>
            <a:lvl8pPr marL="3657600" lvl="7" indent="-304800">
              <a:spcBef>
                <a:spcPts val="1600"/>
              </a:spcBef>
              <a:spcAft>
                <a:spcPts val="0"/>
              </a:spcAft>
              <a:buSzPts val="1200"/>
              <a:buChar char="○"/>
              <a:defRPr/>
            </a:lvl8pPr>
            <a:lvl9pPr marL="4114800" lvl="8" indent="-304800">
              <a:spcBef>
                <a:spcPts val="1600"/>
              </a:spcBef>
              <a:spcAft>
                <a:spcPts val="1600"/>
              </a:spcAft>
              <a:buSzPts val="1200"/>
              <a:buChar char="■"/>
              <a:defRPr/>
            </a:lvl9pPr>
          </a:lstStyle>
          <a:p>
            <a:endParaRPr/>
          </a:p>
        </p:txBody>
      </p:sp>
      <p:sp>
        <p:nvSpPr>
          <p:cNvPr id="63" name="Google Shape;63;p9"/>
          <p:cNvSpPr/>
          <p:nvPr/>
        </p:nvSpPr>
        <p:spPr>
          <a:xfrm rot="10800000">
            <a:off x="5089986" y="3877094"/>
            <a:ext cx="4054017" cy="1266406"/>
          </a:xfrm>
          <a:custGeom>
            <a:avLst/>
            <a:gdLst/>
            <a:ahLst/>
            <a:cxnLst/>
            <a:rect l="l" t="t" r="r" b="b"/>
            <a:pathLst>
              <a:path w="413043" h="127341" extrusionOk="0">
                <a:moveTo>
                  <a:pt x="1" y="1"/>
                </a:moveTo>
                <a:lnTo>
                  <a:pt x="1" y="126479"/>
                </a:lnTo>
                <a:cubicBezTo>
                  <a:pt x="1" y="126479"/>
                  <a:pt x="6956" y="127341"/>
                  <a:pt x="17498" y="127341"/>
                </a:cubicBezTo>
                <a:cubicBezTo>
                  <a:pt x="34252" y="127341"/>
                  <a:pt x="60067" y="125164"/>
                  <a:pt x="81426" y="113894"/>
                </a:cubicBezTo>
                <a:cubicBezTo>
                  <a:pt x="116199" y="95504"/>
                  <a:pt x="105621" y="74293"/>
                  <a:pt x="148124" y="66563"/>
                </a:cubicBezTo>
                <a:cubicBezTo>
                  <a:pt x="190654" y="58832"/>
                  <a:pt x="246285" y="64610"/>
                  <a:pt x="269259" y="43372"/>
                </a:cubicBezTo>
                <a:cubicBezTo>
                  <a:pt x="292206" y="22107"/>
                  <a:pt x="373388" y="24982"/>
                  <a:pt x="387926" y="17252"/>
                </a:cubicBezTo>
                <a:cubicBezTo>
                  <a:pt x="402438" y="9521"/>
                  <a:pt x="413043" y="1"/>
                  <a:pt x="413043" y="1"/>
                </a:cubicBezTo>
                <a:close/>
              </a:path>
            </a:pathLst>
          </a:custGeom>
          <a:solidFill>
            <a:srgbClr val="D5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3">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726725" y="594300"/>
            <a:ext cx="7745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72" name="Google Shape;72;p11"/>
          <p:cNvSpPr txBox="1">
            <a:spLocks noGrp="1"/>
          </p:cNvSpPr>
          <p:nvPr>
            <p:ph type="subTitle" idx="1"/>
          </p:nvPr>
        </p:nvSpPr>
        <p:spPr>
          <a:xfrm>
            <a:off x="4330300" y="2873331"/>
            <a:ext cx="4142100" cy="477000"/>
          </a:xfrm>
          <a:prstGeom prst="rect">
            <a:avLst/>
          </a:prstGeom>
        </p:spPr>
        <p:txBody>
          <a:bodyPr spcFirstLastPara="1" wrap="square" lIns="91425" tIns="91425" rIns="91425" bIns="91425" anchor="b" anchorCtr="0">
            <a:noAutofit/>
          </a:bodyPr>
          <a:lstStyle>
            <a:lvl1pPr lvl="0" rtl="0">
              <a:lnSpc>
                <a:spcPct val="70000"/>
              </a:lnSpc>
              <a:spcBef>
                <a:spcPts val="0"/>
              </a:spcBef>
              <a:spcAft>
                <a:spcPts val="0"/>
              </a:spcAft>
              <a:buNone/>
              <a:defRPr sz="2400">
                <a:latin typeface="Katibeh"/>
                <a:ea typeface="Katibeh"/>
                <a:cs typeface="Katibeh"/>
                <a:sym typeface="Katibeh"/>
              </a:defRPr>
            </a:lvl1pPr>
            <a:lvl2pPr lvl="1" rtl="0">
              <a:lnSpc>
                <a:spcPct val="70000"/>
              </a:lnSpc>
              <a:spcBef>
                <a:spcPts val="0"/>
              </a:spcBef>
              <a:spcAft>
                <a:spcPts val="0"/>
              </a:spcAft>
              <a:buNone/>
              <a:defRPr sz="2400">
                <a:latin typeface="Katibeh"/>
                <a:ea typeface="Katibeh"/>
                <a:cs typeface="Katibeh"/>
                <a:sym typeface="Katibeh"/>
              </a:defRPr>
            </a:lvl2pPr>
            <a:lvl3pPr lvl="2" rtl="0">
              <a:lnSpc>
                <a:spcPct val="70000"/>
              </a:lnSpc>
              <a:spcBef>
                <a:spcPts val="0"/>
              </a:spcBef>
              <a:spcAft>
                <a:spcPts val="0"/>
              </a:spcAft>
              <a:buNone/>
              <a:defRPr sz="2400">
                <a:latin typeface="Katibeh"/>
                <a:ea typeface="Katibeh"/>
                <a:cs typeface="Katibeh"/>
                <a:sym typeface="Katibeh"/>
              </a:defRPr>
            </a:lvl3pPr>
            <a:lvl4pPr lvl="3" rtl="0">
              <a:lnSpc>
                <a:spcPct val="70000"/>
              </a:lnSpc>
              <a:spcBef>
                <a:spcPts val="0"/>
              </a:spcBef>
              <a:spcAft>
                <a:spcPts val="0"/>
              </a:spcAft>
              <a:buNone/>
              <a:defRPr sz="2400">
                <a:latin typeface="Katibeh"/>
                <a:ea typeface="Katibeh"/>
                <a:cs typeface="Katibeh"/>
                <a:sym typeface="Katibeh"/>
              </a:defRPr>
            </a:lvl4pPr>
            <a:lvl5pPr lvl="4" rtl="0">
              <a:lnSpc>
                <a:spcPct val="70000"/>
              </a:lnSpc>
              <a:spcBef>
                <a:spcPts val="0"/>
              </a:spcBef>
              <a:spcAft>
                <a:spcPts val="0"/>
              </a:spcAft>
              <a:buNone/>
              <a:defRPr sz="2400">
                <a:latin typeface="Katibeh"/>
                <a:ea typeface="Katibeh"/>
                <a:cs typeface="Katibeh"/>
                <a:sym typeface="Katibeh"/>
              </a:defRPr>
            </a:lvl5pPr>
            <a:lvl6pPr lvl="5" rtl="0">
              <a:lnSpc>
                <a:spcPct val="70000"/>
              </a:lnSpc>
              <a:spcBef>
                <a:spcPts val="0"/>
              </a:spcBef>
              <a:spcAft>
                <a:spcPts val="0"/>
              </a:spcAft>
              <a:buNone/>
              <a:defRPr sz="2400">
                <a:latin typeface="Katibeh"/>
                <a:ea typeface="Katibeh"/>
                <a:cs typeface="Katibeh"/>
                <a:sym typeface="Katibeh"/>
              </a:defRPr>
            </a:lvl6pPr>
            <a:lvl7pPr lvl="6" rtl="0">
              <a:lnSpc>
                <a:spcPct val="70000"/>
              </a:lnSpc>
              <a:spcBef>
                <a:spcPts val="0"/>
              </a:spcBef>
              <a:spcAft>
                <a:spcPts val="0"/>
              </a:spcAft>
              <a:buNone/>
              <a:defRPr sz="2400">
                <a:latin typeface="Katibeh"/>
                <a:ea typeface="Katibeh"/>
                <a:cs typeface="Katibeh"/>
                <a:sym typeface="Katibeh"/>
              </a:defRPr>
            </a:lvl7pPr>
            <a:lvl8pPr lvl="7" rtl="0">
              <a:lnSpc>
                <a:spcPct val="70000"/>
              </a:lnSpc>
              <a:spcBef>
                <a:spcPts val="0"/>
              </a:spcBef>
              <a:spcAft>
                <a:spcPts val="0"/>
              </a:spcAft>
              <a:buNone/>
              <a:defRPr sz="2400">
                <a:latin typeface="Katibeh"/>
                <a:ea typeface="Katibeh"/>
                <a:cs typeface="Katibeh"/>
                <a:sym typeface="Katibeh"/>
              </a:defRPr>
            </a:lvl8pPr>
            <a:lvl9pPr lvl="8" rtl="0">
              <a:lnSpc>
                <a:spcPct val="70000"/>
              </a:lnSpc>
              <a:spcBef>
                <a:spcPts val="0"/>
              </a:spcBef>
              <a:spcAft>
                <a:spcPts val="0"/>
              </a:spcAft>
              <a:buNone/>
              <a:defRPr sz="2400">
                <a:latin typeface="Katibeh"/>
                <a:ea typeface="Katibeh"/>
                <a:cs typeface="Katibeh"/>
                <a:sym typeface="Katibeh"/>
              </a:defRPr>
            </a:lvl9pPr>
          </a:lstStyle>
          <a:p>
            <a:endParaRPr/>
          </a:p>
        </p:txBody>
      </p:sp>
      <p:sp>
        <p:nvSpPr>
          <p:cNvPr id="73" name="Google Shape;73;p11"/>
          <p:cNvSpPr txBox="1">
            <a:spLocks noGrp="1"/>
          </p:cNvSpPr>
          <p:nvPr>
            <p:ph type="subTitle" idx="2"/>
          </p:nvPr>
        </p:nvSpPr>
        <p:spPr>
          <a:xfrm>
            <a:off x="4330300" y="3350274"/>
            <a:ext cx="4142100" cy="712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74" name="Google Shape;74;p11"/>
          <p:cNvSpPr txBox="1">
            <a:spLocks noGrp="1"/>
          </p:cNvSpPr>
          <p:nvPr>
            <p:ph type="subTitle" idx="3"/>
          </p:nvPr>
        </p:nvSpPr>
        <p:spPr>
          <a:xfrm>
            <a:off x="4330300" y="1424200"/>
            <a:ext cx="4142100" cy="477000"/>
          </a:xfrm>
          <a:prstGeom prst="rect">
            <a:avLst/>
          </a:prstGeom>
        </p:spPr>
        <p:txBody>
          <a:bodyPr spcFirstLastPara="1" wrap="square" lIns="91425" tIns="91425" rIns="91425" bIns="91425" anchor="b" anchorCtr="0">
            <a:noAutofit/>
          </a:bodyPr>
          <a:lstStyle>
            <a:lvl1pPr lvl="0" rtl="0">
              <a:lnSpc>
                <a:spcPct val="70000"/>
              </a:lnSpc>
              <a:spcBef>
                <a:spcPts val="0"/>
              </a:spcBef>
              <a:spcAft>
                <a:spcPts val="0"/>
              </a:spcAft>
              <a:buNone/>
              <a:defRPr sz="2400">
                <a:latin typeface="Katibeh"/>
                <a:ea typeface="Katibeh"/>
                <a:cs typeface="Katibeh"/>
                <a:sym typeface="Katibeh"/>
              </a:defRPr>
            </a:lvl1pPr>
            <a:lvl2pPr lvl="1" rtl="0">
              <a:lnSpc>
                <a:spcPct val="70000"/>
              </a:lnSpc>
              <a:spcBef>
                <a:spcPts val="0"/>
              </a:spcBef>
              <a:spcAft>
                <a:spcPts val="0"/>
              </a:spcAft>
              <a:buNone/>
              <a:defRPr sz="2400">
                <a:latin typeface="Katibeh"/>
                <a:ea typeface="Katibeh"/>
                <a:cs typeface="Katibeh"/>
                <a:sym typeface="Katibeh"/>
              </a:defRPr>
            </a:lvl2pPr>
            <a:lvl3pPr lvl="2" rtl="0">
              <a:lnSpc>
                <a:spcPct val="70000"/>
              </a:lnSpc>
              <a:spcBef>
                <a:spcPts val="0"/>
              </a:spcBef>
              <a:spcAft>
                <a:spcPts val="0"/>
              </a:spcAft>
              <a:buNone/>
              <a:defRPr sz="2400">
                <a:latin typeface="Katibeh"/>
                <a:ea typeface="Katibeh"/>
                <a:cs typeface="Katibeh"/>
                <a:sym typeface="Katibeh"/>
              </a:defRPr>
            </a:lvl3pPr>
            <a:lvl4pPr lvl="3" rtl="0">
              <a:lnSpc>
                <a:spcPct val="70000"/>
              </a:lnSpc>
              <a:spcBef>
                <a:spcPts val="0"/>
              </a:spcBef>
              <a:spcAft>
                <a:spcPts val="0"/>
              </a:spcAft>
              <a:buNone/>
              <a:defRPr sz="2400">
                <a:latin typeface="Katibeh"/>
                <a:ea typeface="Katibeh"/>
                <a:cs typeface="Katibeh"/>
                <a:sym typeface="Katibeh"/>
              </a:defRPr>
            </a:lvl4pPr>
            <a:lvl5pPr lvl="4" rtl="0">
              <a:lnSpc>
                <a:spcPct val="70000"/>
              </a:lnSpc>
              <a:spcBef>
                <a:spcPts val="0"/>
              </a:spcBef>
              <a:spcAft>
                <a:spcPts val="0"/>
              </a:spcAft>
              <a:buNone/>
              <a:defRPr sz="2400">
                <a:latin typeface="Katibeh"/>
                <a:ea typeface="Katibeh"/>
                <a:cs typeface="Katibeh"/>
                <a:sym typeface="Katibeh"/>
              </a:defRPr>
            </a:lvl5pPr>
            <a:lvl6pPr lvl="5" rtl="0">
              <a:lnSpc>
                <a:spcPct val="70000"/>
              </a:lnSpc>
              <a:spcBef>
                <a:spcPts val="0"/>
              </a:spcBef>
              <a:spcAft>
                <a:spcPts val="0"/>
              </a:spcAft>
              <a:buNone/>
              <a:defRPr sz="2400">
                <a:latin typeface="Katibeh"/>
                <a:ea typeface="Katibeh"/>
                <a:cs typeface="Katibeh"/>
                <a:sym typeface="Katibeh"/>
              </a:defRPr>
            </a:lvl6pPr>
            <a:lvl7pPr lvl="6" rtl="0">
              <a:lnSpc>
                <a:spcPct val="70000"/>
              </a:lnSpc>
              <a:spcBef>
                <a:spcPts val="0"/>
              </a:spcBef>
              <a:spcAft>
                <a:spcPts val="0"/>
              </a:spcAft>
              <a:buNone/>
              <a:defRPr sz="2400">
                <a:latin typeface="Katibeh"/>
                <a:ea typeface="Katibeh"/>
                <a:cs typeface="Katibeh"/>
                <a:sym typeface="Katibeh"/>
              </a:defRPr>
            </a:lvl7pPr>
            <a:lvl8pPr lvl="7" rtl="0">
              <a:lnSpc>
                <a:spcPct val="70000"/>
              </a:lnSpc>
              <a:spcBef>
                <a:spcPts val="0"/>
              </a:spcBef>
              <a:spcAft>
                <a:spcPts val="0"/>
              </a:spcAft>
              <a:buNone/>
              <a:defRPr sz="2400">
                <a:latin typeface="Katibeh"/>
                <a:ea typeface="Katibeh"/>
                <a:cs typeface="Katibeh"/>
                <a:sym typeface="Katibeh"/>
              </a:defRPr>
            </a:lvl8pPr>
            <a:lvl9pPr lvl="8" rtl="0">
              <a:lnSpc>
                <a:spcPct val="70000"/>
              </a:lnSpc>
              <a:spcBef>
                <a:spcPts val="0"/>
              </a:spcBef>
              <a:spcAft>
                <a:spcPts val="0"/>
              </a:spcAft>
              <a:buNone/>
              <a:defRPr sz="2400">
                <a:latin typeface="Katibeh"/>
                <a:ea typeface="Katibeh"/>
                <a:cs typeface="Katibeh"/>
                <a:sym typeface="Katibeh"/>
              </a:defRPr>
            </a:lvl9pPr>
          </a:lstStyle>
          <a:p>
            <a:endParaRPr/>
          </a:p>
        </p:txBody>
      </p:sp>
      <p:sp>
        <p:nvSpPr>
          <p:cNvPr id="75" name="Google Shape;75;p11"/>
          <p:cNvSpPr txBox="1">
            <a:spLocks noGrp="1"/>
          </p:cNvSpPr>
          <p:nvPr>
            <p:ph type="subTitle" idx="4"/>
          </p:nvPr>
        </p:nvSpPr>
        <p:spPr>
          <a:xfrm>
            <a:off x="4330300" y="1901144"/>
            <a:ext cx="4142100" cy="712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title and image">
  <p:cSld name="TITLE_AND_TWO_COLUMNS_1_1">
    <p:spTree>
      <p:nvGrpSpPr>
        <p:cNvPr id="1" name="Shape 111"/>
        <p:cNvGrpSpPr/>
        <p:nvPr/>
      </p:nvGrpSpPr>
      <p:grpSpPr>
        <a:xfrm>
          <a:off x="0" y="0"/>
          <a:ext cx="0" cy="0"/>
          <a:chOff x="0" y="0"/>
          <a:chExt cx="0" cy="0"/>
        </a:xfrm>
      </p:grpSpPr>
      <p:grpSp>
        <p:nvGrpSpPr>
          <p:cNvPr id="112" name="Google Shape;112;p15"/>
          <p:cNvGrpSpPr/>
          <p:nvPr/>
        </p:nvGrpSpPr>
        <p:grpSpPr>
          <a:xfrm rot="-1723016">
            <a:off x="321787" y="635960"/>
            <a:ext cx="1795474" cy="1519965"/>
            <a:chOff x="2948475" y="1943850"/>
            <a:chExt cx="1472175" cy="1246275"/>
          </a:xfrm>
        </p:grpSpPr>
        <p:sp>
          <p:nvSpPr>
            <p:cNvPr id="113" name="Google Shape;113;p15"/>
            <p:cNvSpPr/>
            <p:nvPr/>
          </p:nvSpPr>
          <p:spPr>
            <a:xfrm>
              <a:off x="3213600" y="2453350"/>
              <a:ext cx="942575" cy="736775"/>
            </a:xfrm>
            <a:custGeom>
              <a:avLst/>
              <a:gdLst/>
              <a:ahLst/>
              <a:cxnLst/>
              <a:rect l="l" t="t" r="r" b="b"/>
              <a:pathLst>
                <a:path w="37703" h="29471" extrusionOk="0">
                  <a:moveTo>
                    <a:pt x="18852" y="0"/>
                  </a:moveTo>
                  <a:cubicBezTo>
                    <a:pt x="18852" y="0"/>
                    <a:pt x="11420" y="163"/>
                    <a:pt x="9711" y="6564"/>
                  </a:cubicBezTo>
                  <a:cubicBezTo>
                    <a:pt x="8029" y="12938"/>
                    <a:pt x="1" y="10009"/>
                    <a:pt x="1" y="21130"/>
                  </a:cubicBezTo>
                  <a:cubicBezTo>
                    <a:pt x="1" y="26690"/>
                    <a:pt x="9426" y="29470"/>
                    <a:pt x="18852" y="29470"/>
                  </a:cubicBezTo>
                  <a:cubicBezTo>
                    <a:pt x="28277" y="29470"/>
                    <a:pt x="37703" y="26690"/>
                    <a:pt x="37703" y="21130"/>
                  </a:cubicBezTo>
                  <a:cubicBezTo>
                    <a:pt x="37703" y="10009"/>
                    <a:pt x="29647" y="12938"/>
                    <a:pt x="27965" y="6564"/>
                  </a:cubicBezTo>
                  <a:cubicBezTo>
                    <a:pt x="26256" y="163"/>
                    <a:pt x="18852" y="0"/>
                    <a:pt x="18852"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948475" y="2256100"/>
              <a:ext cx="397375" cy="440625"/>
            </a:xfrm>
            <a:custGeom>
              <a:avLst/>
              <a:gdLst/>
              <a:ahLst/>
              <a:cxnLst/>
              <a:rect l="l" t="t" r="r" b="b"/>
              <a:pathLst>
                <a:path w="15895" h="17625" extrusionOk="0">
                  <a:moveTo>
                    <a:pt x="6590" y="0"/>
                  </a:moveTo>
                  <a:cubicBezTo>
                    <a:pt x="6012" y="0"/>
                    <a:pt x="5439" y="96"/>
                    <a:pt x="4882" y="296"/>
                  </a:cubicBezTo>
                  <a:cubicBezTo>
                    <a:pt x="1438" y="1516"/>
                    <a:pt x="0" y="6344"/>
                    <a:pt x="1682" y="11064"/>
                  </a:cubicBezTo>
                  <a:cubicBezTo>
                    <a:pt x="3094" y="15004"/>
                    <a:pt x="6266" y="17625"/>
                    <a:pt x="9286" y="17625"/>
                  </a:cubicBezTo>
                  <a:cubicBezTo>
                    <a:pt x="9862" y="17625"/>
                    <a:pt x="10433" y="17529"/>
                    <a:pt x="10985" y="17329"/>
                  </a:cubicBezTo>
                  <a:cubicBezTo>
                    <a:pt x="14457" y="16109"/>
                    <a:pt x="15895" y="11281"/>
                    <a:pt x="14186" y="6588"/>
                  </a:cubicBezTo>
                  <a:cubicBezTo>
                    <a:pt x="12774" y="2625"/>
                    <a:pt x="9620" y="0"/>
                    <a:pt x="6590"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4021900" y="2256100"/>
              <a:ext cx="398750" cy="439700"/>
            </a:xfrm>
            <a:custGeom>
              <a:avLst/>
              <a:gdLst/>
              <a:ahLst/>
              <a:cxnLst/>
              <a:rect l="l" t="t" r="r" b="b"/>
              <a:pathLst>
                <a:path w="15950" h="17588" extrusionOk="0">
                  <a:moveTo>
                    <a:pt x="9370" y="1"/>
                  </a:moveTo>
                  <a:cubicBezTo>
                    <a:pt x="6365" y="1"/>
                    <a:pt x="3209" y="2573"/>
                    <a:pt x="1763" y="6480"/>
                  </a:cubicBezTo>
                  <a:cubicBezTo>
                    <a:pt x="0" y="11172"/>
                    <a:pt x="1384" y="16000"/>
                    <a:pt x="4828" y="17275"/>
                  </a:cubicBezTo>
                  <a:cubicBezTo>
                    <a:pt x="5400" y="17486"/>
                    <a:pt x="5992" y="17587"/>
                    <a:pt x="6590" y="17587"/>
                  </a:cubicBezTo>
                  <a:cubicBezTo>
                    <a:pt x="9600" y="17587"/>
                    <a:pt x="12765" y="15032"/>
                    <a:pt x="14213" y="11118"/>
                  </a:cubicBezTo>
                  <a:cubicBezTo>
                    <a:pt x="15949" y="6426"/>
                    <a:pt x="14566" y="1598"/>
                    <a:pt x="11148" y="323"/>
                  </a:cubicBezTo>
                  <a:cubicBezTo>
                    <a:pt x="10572" y="105"/>
                    <a:pt x="9974" y="1"/>
                    <a:pt x="9370"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3280050" y="1943850"/>
              <a:ext cx="388575" cy="444650"/>
            </a:xfrm>
            <a:custGeom>
              <a:avLst/>
              <a:gdLst/>
              <a:ahLst/>
              <a:cxnLst/>
              <a:rect l="l" t="t" r="r" b="b"/>
              <a:pathLst>
                <a:path w="15543" h="17786" extrusionOk="0">
                  <a:moveTo>
                    <a:pt x="6636" y="1"/>
                  </a:moveTo>
                  <a:cubicBezTo>
                    <a:pt x="6166" y="1"/>
                    <a:pt x="5697" y="65"/>
                    <a:pt x="5236" y="200"/>
                  </a:cubicBezTo>
                  <a:cubicBezTo>
                    <a:pt x="1710" y="1231"/>
                    <a:pt x="1" y="5950"/>
                    <a:pt x="1384" y="10751"/>
                  </a:cubicBezTo>
                  <a:cubicBezTo>
                    <a:pt x="2586" y="14924"/>
                    <a:pt x="5756" y="17786"/>
                    <a:pt x="8881" y="17786"/>
                  </a:cubicBezTo>
                  <a:cubicBezTo>
                    <a:pt x="9351" y="17786"/>
                    <a:pt x="9820" y="17721"/>
                    <a:pt x="10281" y="17586"/>
                  </a:cubicBezTo>
                  <a:cubicBezTo>
                    <a:pt x="13807" y="16556"/>
                    <a:pt x="15543" y="11836"/>
                    <a:pt x="14159" y="7035"/>
                  </a:cubicBezTo>
                  <a:cubicBezTo>
                    <a:pt x="12933" y="2862"/>
                    <a:pt x="9760" y="1"/>
                    <a:pt x="6636"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3687600" y="1944500"/>
              <a:ext cx="389250" cy="444050"/>
            </a:xfrm>
            <a:custGeom>
              <a:avLst/>
              <a:gdLst/>
              <a:ahLst/>
              <a:cxnLst/>
              <a:rect l="l" t="t" r="r" b="b"/>
              <a:pathLst>
                <a:path w="15570" h="17762" extrusionOk="0">
                  <a:moveTo>
                    <a:pt x="8934" y="0"/>
                  </a:moveTo>
                  <a:cubicBezTo>
                    <a:pt x="5824" y="0"/>
                    <a:pt x="2635" y="2840"/>
                    <a:pt x="1411" y="7009"/>
                  </a:cubicBezTo>
                  <a:cubicBezTo>
                    <a:pt x="0" y="11810"/>
                    <a:pt x="1709" y="16530"/>
                    <a:pt x="5235" y="17560"/>
                  </a:cubicBezTo>
                  <a:cubicBezTo>
                    <a:pt x="5699" y="17696"/>
                    <a:pt x="6171" y="17761"/>
                    <a:pt x="6644" y="17761"/>
                  </a:cubicBezTo>
                  <a:cubicBezTo>
                    <a:pt x="9766" y="17761"/>
                    <a:pt x="12934" y="14922"/>
                    <a:pt x="14159" y="10752"/>
                  </a:cubicBezTo>
                  <a:cubicBezTo>
                    <a:pt x="15569" y="5951"/>
                    <a:pt x="13860" y="1232"/>
                    <a:pt x="10334" y="201"/>
                  </a:cubicBezTo>
                  <a:cubicBezTo>
                    <a:pt x="9874" y="66"/>
                    <a:pt x="9405" y="0"/>
                    <a:pt x="8934"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5"/>
          <p:cNvSpPr/>
          <p:nvPr/>
        </p:nvSpPr>
        <p:spPr>
          <a:xfrm rot="10800000" flipH="1">
            <a:off x="0" y="3877094"/>
            <a:ext cx="4086028" cy="1266406"/>
          </a:xfrm>
          <a:custGeom>
            <a:avLst/>
            <a:gdLst/>
            <a:ahLst/>
            <a:cxnLst/>
            <a:rect l="l" t="t" r="r" b="b"/>
            <a:pathLst>
              <a:path w="413043" h="127341" extrusionOk="0">
                <a:moveTo>
                  <a:pt x="1" y="1"/>
                </a:moveTo>
                <a:lnTo>
                  <a:pt x="1" y="126479"/>
                </a:lnTo>
                <a:cubicBezTo>
                  <a:pt x="1" y="126479"/>
                  <a:pt x="6956" y="127341"/>
                  <a:pt x="17498" y="127341"/>
                </a:cubicBezTo>
                <a:cubicBezTo>
                  <a:pt x="34252" y="127341"/>
                  <a:pt x="60067" y="125164"/>
                  <a:pt x="81426" y="113894"/>
                </a:cubicBezTo>
                <a:cubicBezTo>
                  <a:pt x="116199" y="95504"/>
                  <a:pt x="105621" y="74293"/>
                  <a:pt x="148124" y="66563"/>
                </a:cubicBezTo>
                <a:cubicBezTo>
                  <a:pt x="190654" y="58832"/>
                  <a:pt x="246285" y="64610"/>
                  <a:pt x="269259" y="43372"/>
                </a:cubicBezTo>
                <a:cubicBezTo>
                  <a:pt x="292206" y="22107"/>
                  <a:pt x="373388" y="24982"/>
                  <a:pt x="387926" y="17252"/>
                </a:cubicBezTo>
                <a:cubicBezTo>
                  <a:pt x="402438" y="9521"/>
                  <a:pt x="413043" y="1"/>
                  <a:pt x="413043" y="1"/>
                </a:cubicBezTo>
                <a:close/>
              </a:path>
            </a:pathLst>
          </a:custGeom>
          <a:solidFill>
            <a:srgbClr val="D5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txBox="1">
            <a:spLocks noGrp="1"/>
          </p:cNvSpPr>
          <p:nvPr>
            <p:ph type="title"/>
          </p:nvPr>
        </p:nvSpPr>
        <p:spPr>
          <a:xfrm>
            <a:off x="721200" y="1702075"/>
            <a:ext cx="2992200" cy="10338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SzPts val="4800"/>
              <a:buNone/>
              <a:defRPr sz="4800"/>
            </a:lvl1pPr>
            <a:lvl2pPr lvl="1" rtl="0">
              <a:lnSpc>
                <a:spcPct val="80000"/>
              </a:lnSpc>
              <a:spcBef>
                <a:spcPts val="0"/>
              </a:spcBef>
              <a:spcAft>
                <a:spcPts val="0"/>
              </a:spcAft>
              <a:buSzPts val="4800"/>
              <a:buNone/>
              <a:defRPr sz="4800"/>
            </a:lvl2pPr>
            <a:lvl3pPr lvl="2" rtl="0">
              <a:lnSpc>
                <a:spcPct val="80000"/>
              </a:lnSpc>
              <a:spcBef>
                <a:spcPts val="0"/>
              </a:spcBef>
              <a:spcAft>
                <a:spcPts val="0"/>
              </a:spcAft>
              <a:buSzPts val="4800"/>
              <a:buNone/>
              <a:defRPr sz="4800"/>
            </a:lvl3pPr>
            <a:lvl4pPr lvl="3" rtl="0">
              <a:lnSpc>
                <a:spcPct val="80000"/>
              </a:lnSpc>
              <a:spcBef>
                <a:spcPts val="0"/>
              </a:spcBef>
              <a:spcAft>
                <a:spcPts val="0"/>
              </a:spcAft>
              <a:buSzPts val="4800"/>
              <a:buNone/>
              <a:defRPr sz="4800"/>
            </a:lvl4pPr>
            <a:lvl5pPr lvl="4" rtl="0">
              <a:lnSpc>
                <a:spcPct val="80000"/>
              </a:lnSpc>
              <a:spcBef>
                <a:spcPts val="0"/>
              </a:spcBef>
              <a:spcAft>
                <a:spcPts val="0"/>
              </a:spcAft>
              <a:buSzPts val="4800"/>
              <a:buNone/>
              <a:defRPr sz="4800"/>
            </a:lvl5pPr>
            <a:lvl6pPr lvl="5" rtl="0">
              <a:lnSpc>
                <a:spcPct val="80000"/>
              </a:lnSpc>
              <a:spcBef>
                <a:spcPts val="0"/>
              </a:spcBef>
              <a:spcAft>
                <a:spcPts val="0"/>
              </a:spcAft>
              <a:buSzPts val="4800"/>
              <a:buNone/>
              <a:defRPr sz="4800"/>
            </a:lvl6pPr>
            <a:lvl7pPr lvl="6" rtl="0">
              <a:lnSpc>
                <a:spcPct val="80000"/>
              </a:lnSpc>
              <a:spcBef>
                <a:spcPts val="0"/>
              </a:spcBef>
              <a:spcAft>
                <a:spcPts val="0"/>
              </a:spcAft>
              <a:buSzPts val="4800"/>
              <a:buNone/>
              <a:defRPr sz="4800"/>
            </a:lvl7pPr>
            <a:lvl8pPr lvl="7" rtl="0">
              <a:lnSpc>
                <a:spcPct val="80000"/>
              </a:lnSpc>
              <a:spcBef>
                <a:spcPts val="0"/>
              </a:spcBef>
              <a:spcAft>
                <a:spcPts val="0"/>
              </a:spcAft>
              <a:buSzPts val="4800"/>
              <a:buNone/>
              <a:defRPr sz="4800"/>
            </a:lvl8pPr>
            <a:lvl9pPr lvl="8" rtl="0">
              <a:lnSpc>
                <a:spcPct val="80000"/>
              </a:lnSpc>
              <a:spcBef>
                <a:spcPts val="0"/>
              </a:spcBef>
              <a:spcAft>
                <a:spcPts val="0"/>
              </a:spcAft>
              <a:buSzPts val="4800"/>
              <a:buNone/>
              <a:defRPr sz="4800"/>
            </a:lvl9pPr>
          </a:lstStyle>
          <a:p>
            <a:endParaRPr/>
          </a:p>
        </p:txBody>
      </p:sp>
      <p:sp>
        <p:nvSpPr>
          <p:cNvPr id="120" name="Google Shape;120;p15"/>
          <p:cNvSpPr txBox="1">
            <a:spLocks noGrp="1"/>
          </p:cNvSpPr>
          <p:nvPr>
            <p:ph type="subTitle" idx="1"/>
          </p:nvPr>
        </p:nvSpPr>
        <p:spPr>
          <a:xfrm>
            <a:off x="726100" y="2795225"/>
            <a:ext cx="2992200" cy="646200"/>
          </a:xfrm>
          <a:prstGeom prst="rect">
            <a:avLst/>
          </a:prstGeom>
        </p:spPr>
        <p:txBody>
          <a:bodyPr spcFirstLastPara="1" wrap="square" lIns="91425" tIns="91425" rIns="91425" bIns="91425" anchor="t" anchorCtr="0">
            <a:noAutofit/>
          </a:bodyPr>
          <a:lstStyle>
            <a:lvl1pPr lvl="0">
              <a:spcBef>
                <a:spcPts val="0"/>
              </a:spcBef>
              <a:spcAft>
                <a:spcPts val="0"/>
              </a:spcAft>
              <a:buNone/>
              <a:defRPr sz="1400"/>
            </a:lvl1pPr>
            <a:lvl2pPr lvl="1">
              <a:spcBef>
                <a:spcPts val="1600"/>
              </a:spcBef>
              <a:spcAft>
                <a:spcPts val="0"/>
              </a:spcAft>
              <a:buNone/>
              <a:defRPr sz="1400"/>
            </a:lvl2pPr>
            <a:lvl3pPr lvl="2">
              <a:spcBef>
                <a:spcPts val="1600"/>
              </a:spcBef>
              <a:spcAft>
                <a:spcPts val="0"/>
              </a:spcAft>
              <a:buNone/>
              <a:defRPr sz="1400"/>
            </a:lvl3pPr>
            <a:lvl4pPr lvl="3">
              <a:spcBef>
                <a:spcPts val="1600"/>
              </a:spcBef>
              <a:spcAft>
                <a:spcPts val="0"/>
              </a:spcAft>
              <a:buNone/>
              <a:defRPr sz="1400"/>
            </a:lvl4pPr>
            <a:lvl5pPr lvl="4">
              <a:spcBef>
                <a:spcPts val="1600"/>
              </a:spcBef>
              <a:spcAft>
                <a:spcPts val="0"/>
              </a:spcAft>
              <a:buNone/>
              <a:defRPr sz="1400"/>
            </a:lvl5pPr>
            <a:lvl6pPr lvl="5">
              <a:spcBef>
                <a:spcPts val="1600"/>
              </a:spcBef>
              <a:spcAft>
                <a:spcPts val="0"/>
              </a:spcAft>
              <a:buNone/>
              <a:defRPr sz="1400"/>
            </a:lvl6pPr>
            <a:lvl7pPr lvl="6">
              <a:spcBef>
                <a:spcPts val="1600"/>
              </a:spcBef>
              <a:spcAft>
                <a:spcPts val="0"/>
              </a:spcAft>
              <a:buNone/>
              <a:defRPr sz="1400"/>
            </a:lvl7pPr>
            <a:lvl8pPr lvl="7">
              <a:spcBef>
                <a:spcPts val="1600"/>
              </a:spcBef>
              <a:spcAft>
                <a:spcPts val="0"/>
              </a:spcAft>
              <a:buNone/>
              <a:defRPr sz="1400"/>
            </a:lvl8pPr>
            <a:lvl9pPr lvl="8">
              <a:spcBef>
                <a:spcPts val="1600"/>
              </a:spcBef>
              <a:spcAft>
                <a:spcPts val="1600"/>
              </a:spcAft>
              <a:buNone/>
              <a:defRPr sz="1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2">
  <p:cSld name="TITLE_ONLY_1">
    <p:spTree>
      <p:nvGrpSpPr>
        <p:cNvPr id="1" name="Shape 133"/>
        <p:cNvGrpSpPr/>
        <p:nvPr/>
      </p:nvGrpSpPr>
      <p:grpSpPr>
        <a:xfrm>
          <a:off x="0" y="0"/>
          <a:ext cx="0" cy="0"/>
          <a:chOff x="0" y="0"/>
          <a:chExt cx="0" cy="0"/>
        </a:xfrm>
      </p:grpSpPr>
      <p:sp>
        <p:nvSpPr>
          <p:cNvPr id="134" name="Google Shape;134;p18"/>
          <p:cNvSpPr/>
          <p:nvPr/>
        </p:nvSpPr>
        <p:spPr>
          <a:xfrm flipH="1">
            <a:off x="7003707" y="3641249"/>
            <a:ext cx="2140293" cy="1502123"/>
          </a:xfrm>
          <a:custGeom>
            <a:avLst/>
            <a:gdLst/>
            <a:ahLst/>
            <a:cxnLst/>
            <a:rect l="l" t="t" r="r" b="b"/>
            <a:pathLst>
              <a:path w="192689" h="135235" extrusionOk="0">
                <a:moveTo>
                  <a:pt x="1382" y="0"/>
                </a:moveTo>
                <a:cubicBezTo>
                  <a:pt x="485" y="0"/>
                  <a:pt x="1" y="23"/>
                  <a:pt x="1" y="23"/>
                </a:cubicBezTo>
                <a:lnTo>
                  <a:pt x="28" y="23"/>
                </a:lnTo>
                <a:lnTo>
                  <a:pt x="28" y="135235"/>
                </a:lnTo>
                <a:lnTo>
                  <a:pt x="191766" y="135235"/>
                </a:lnTo>
                <a:cubicBezTo>
                  <a:pt x="191766" y="135235"/>
                  <a:pt x="192689" y="117903"/>
                  <a:pt x="167789" y="101466"/>
                </a:cubicBezTo>
                <a:cubicBezTo>
                  <a:pt x="142916" y="85029"/>
                  <a:pt x="101552" y="83130"/>
                  <a:pt x="75703" y="40383"/>
                </a:cubicBezTo>
                <a:cubicBezTo>
                  <a:pt x="52425" y="1896"/>
                  <a:pt x="9595" y="0"/>
                  <a:pt x="1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p:nvPr/>
        </p:nvSpPr>
        <p:spPr>
          <a:xfrm rot="10800000">
            <a:off x="-43" y="-88"/>
            <a:ext cx="1803339" cy="752814"/>
          </a:xfrm>
          <a:custGeom>
            <a:avLst/>
            <a:gdLst/>
            <a:ahLst/>
            <a:cxnLst/>
            <a:rect l="l" t="t" r="r" b="b"/>
            <a:pathLst>
              <a:path w="237986" h="98407" extrusionOk="0">
                <a:moveTo>
                  <a:pt x="190282" y="1"/>
                </a:moveTo>
                <a:cubicBezTo>
                  <a:pt x="163697" y="1"/>
                  <a:pt x="129765" y="2539"/>
                  <a:pt x="98623" y="12452"/>
                </a:cubicBezTo>
                <a:cubicBezTo>
                  <a:pt x="34828" y="32767"/>
                  <a:pt x="1" y="98407"/>
                  <a:pt x="1" y="98407"/>
                </a:cubicBezTo>
                <a:lnTo>
                  <a:pt x="237986" y="98407"/>
                </a:lnTo>
                <a:lnTo>
                  <a:pt x="237986" y="2796"/>
                </a:lnTo>
                <a:cubicBezTo>
                  <a:pt x="237986" y="2796"/>
                  <a:pt x="218179" y="1"/>
                  <a:pt x="190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txBox="1">
            <a:spLocks noGrp="1"/>
          </p:cNvSpPr>
          <p:nvPr>
            <p:ph type="title"/>
          </p:nvPr>
        </p:nvSpPr>
        <p:spPr>
          <a:xfrm>
            <a:off x="721200" y="594300"/>
            <a:ext cx="775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TITLE_ONLY_1_1">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721200" y="594300"/>
            <a:ext cx="775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
        <p:nvSpPr>
          <p:cNvPr id="139" name="Google Shape;139;p19"/>
          <p:cNvSpPr/>
          <p:nvPr/>
        </p:nvSpPr>
        <p:spPr>
          <a:xfrm rot="10800000" flipH="1">
            <a:off x="0" y="3038872"/>
            <a:ext cx="5194016" cy="2104628"/>
          </a:xfrm>
          <a:custGeom>
            <a:avLst/>
            <a:gdLst/>
            <a:ahLst/>
            <a:cxnLst/>
            <a:rect l="l" t="t" r="r" b="b"/>
            <a:pathLst>
              <a:path w="413043" h="127341" extrusionOk="0">
                <a:moveTo>
                  <a:pt x="1" y="1"/>
                </a:moveTo>
                <a:lnTo>
                  <a:pt x="1" y="126479"/>
                </a:lnTo>
                <a:cubicBezTo>
                  <a:pt x="1" y="126479"/>
                  <a:pt x="6956" y="127341"/>
                  <a:pt x="17498" y="127341"/>
                </a:cubicBezTo>
                <a:cubicBezTo>
                  <a:pt x="34252" y="127341"/>
                  <a:pt x="60067" y="125164"/>
                  <a:pt x="81426" y="113894"/>
                </a:cubicBezTo>
                <a:cubicBezTo>
                  <a:pt x="116199" y="95504"/>
                  <a:pt x="105621" y="74293"/>
                  <a:pt x="148124" y="66563"/>
                </a:cubicBezTo>
                <a:cubicBezTo>
                  <a:pt x="190654" y="58832"/>
                  <a:pt x="246285" y="64610"/>
                  <a:pt x="269259" y="43372"/>
                </a:cubicBezTo>
                <a:cubicBezTo>
                  <a:pt x="292206" y="22107"/>
                  <a:pt x="373388" y="24982"/>
                  <a:pt x="387926" y="17252"/>
                </a:cubicBezTo>
                <a:cubicBezTo>
                  <a:pt x="402438" y="9521"/>
                  <a:pt x="413043" y="1"/>
                  <a:pt x="413043" y="1"/>
                </a:cubicBezTo>
                <a:close/>
              </a:path>
            </a:pathLst>
          </a:custGeom>
          <a:solidFill>
            <a:srgbClr val="D5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p:nvPr/>
        </p:nvSpPr>
        <p:spPr>
          <a:xfrm>
            <a:off x="7289499" y="4231502"/>
            <a:ext cx="1854506" cy="911987"/>
          </a:xfrm>
          <a:custGeom>
            <a:avLst/>
            <a:gdLst/>
            <a:ahLst/>
            <a:cxnLst/>
            <a:rect l="l" t="t" r="r" b="b"/>
            <a:pathLst>
              <a:path w="237986" h="98407" extrusionOk="0">
                <a:moveTo>
                  <a:pt x="190282" y="1"/>
                </a:moveTo>
                <a:cubicBezTo>
                  <a:pt x="163697" y="1"/>
                  <a:pt x="129765" y="2539"/>
                  <a:pt x="98623" y="12452"/>
                </a:cubicBezTo>
                <a:cubicBezTo>
                  <a:pt x="34828" y="32767"/>
                  <a:pt x="1" y="98407"/>
                  <a:pt x="1" y="98407"/>
                </a:cubicBezTo>
                <a:lnTo>
                  <a:pt x="237986" y="98407"/>
                </a:lnTo>
                <a:lnTo>
                  <a:pt x="237986" y="2796"/>
                </a:lnTo>
                <a:cubicBezTo>
                  <a:pt x="237986" y="2796"/>
                  <a:pt x="218179" y="1"/>
                  <a:pt x="190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1"/>
        <p:cNvGrpSpPr/>
        <p:nvPr/>
      </p:nvGrpSpPr>
      <p:grpSpPr>
        <a:xfrm>
          <a:off x="0" y="0"/>
          <a:ext cx="0" cy="0"/>
          <a:chOff x="0" y="0"/>
          <a:chExt cx="0" cy="0"/>
        </a:xfrm>
      </p:grpSpPr>
      <p:grpSp>
        <p:nvGrpSpPr>
          <p:cNvPr id="142" name="Google Shape;142;p20"/>
          <p:cNvGrpSpPr/>
          <p:nvPr/>
        </p:nvGrpSpPr>
        <p:grpSpPr>
          <a:xfrm rot="-2113659">
            <a:off x="162338" y="238115"/>
            <a:ext cx="1129092" cy="955837"/>
            <a:chOff x="2948475" y="1943850"/>
            <a:chExt cx="1472175" cy="1246275"/>
          </a:xfrm>
        </p:grpSpPr>
        <p:sp>
          <p:nvSpPr>
            <p:cNvPr id="143" name="Google Shape;143;p20"/>
            <p:cNvSpPr/>
            <p:nvPr/>
          </p:nvSpPr>
          <p:spPr>
            <a:xfrm>
              <a:off x="3213600" y="2453350"/>
              <a:ext cx="942575" cy="736775"/>
            </a:xfrm>
            <a:custGeom>
              <a:avLst/>
              <a:gdLst/>
              <a:ahLst/>
              <a:cxnLst/>
              <a:rect l="l" t="t" r="r" b="b"/>
              <a:pathLst>
                <a:path w="37703" h="29471" extrusionOk="0">
                  <a:moveTo>
                    <a:pt x="18852" y="0"/>
                  </a:moveTo>
                  <a:cubicBezTo>
                    <a:pt x="18852" y="0"/>
                    <a:pt x="11420" y="163"/>
                    <a:pt x="9711" y="6564"/>
                  </a:cubicBezTo>
                  <a:cubicBezTo>
                    <a:pt x="8029" y="12938"/>
                    <a:pt x="1" y="10009"/>
                    <a:pt x="1" y="21130"/>
                  </a:cubicBezTo>
                  <a:cubicBezTo>
                    <a:pt x="1" y="26690"/>
                    <a:pt x="9426" y="29470"/>
                    <a:pt x="18852" y="29470"/>
                  </a:cubicBezTo>
                  <a:cubicBezTo>
                    <a:pt x="28277" y="29470"/>
                    <a:pt x="37703" y="26690"/>
                    <a:pt x="37703" y="21130"/>
                  </a:cubicBezTo>
                  <a:cubicBezTo>
                    <a:pt x="37703" y="10009"/>
                    <a:pt x="29647" y="12938"/>
                    <a:pt x="27965" y="6564"/>
                  </a:cubicBezTo>
                  <a:cubicBezTo>
                    <a:pt x="26256" y="163"/>
                    <a:pt x="18852" y="0"/>
                    <a:pt x="18852"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a:off x="2948475" y="2256100"/>
              <a:ext cx="397375" cy="440625"/>
            </a:xfrm>
            <a:custGeom>
              <a:avLst/>
              <a:gdLst/>
              <a:ahLst/>
              <a:cxnLst/>
              <a:rect l="l" t="t" r="r" b="b"/>
              <a:pathLst>
                <a:path w="15895" h="17625" extrusionOk="0">
                  <a:moveTo>
                    <a:pt x="6590" y="0"/>
                  </a:moveTo>
                  <a:cubicBezTo>
                    <a:pt x="6012" y="0"/>
                    <a:pt x="5439" y="96"/>
                    <a:pt x="4882" y="296"/>
                  </a:cubicBezTo>
                  <a:cubicBezTo>
                    <a:pt x="1438" y="1516"/>
                    <a:pt x="0" y="6344"/>
                    <a:pt x="1682" y="11064"/>
                  </a:cubicBezTo>
                  <a:cubicBezTo>
                    <a:pt x="3094" y="15004"/>
                    <a:pt x="6266" y="17625"/>
                    <a:pt x="9286" y="17625"/>
                  </a:cubicBezTo>
                  <a:cubicBezTo>
                    <a:pt x="9862" y="17625"/>
                    <a:pt x="10433" y="17529"/>
                    <a:pt x="10985" y="17329"/>
                  </a:cubicBezTo>
                  <a:cubicBezTo>
                    <a:pt x="14457" y="16109"/>
                    <a:pt x="15895" y="11281"/>
                    <a:pt x="14186" y="6588"/>
                  </a:cubicBezTo>
                  <a:cubicBezTo>
                    <a:pt x="12774" y="2625"/>
                    <a:pt x="9620" y="0"/>
                    <a:pt x="6590"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a:off x="4021900" y="2256100"/>
              <a:ext cx="398750" cy="439700"/>
            </a:xfrm>
            <a:custGeom>
              <a:avLst/>
              <a:gdLst/>
              <a:ahLst/>
              <a:cxnLst/>
              <a:rect l="l" t="t" r="r" b="b"/>
              <a:pathLst>
                <a:path w="15950" h="17588" extrusionOk="0">
                  <a:moveTo>
                    <a:pt x="9370" y="1"/>
                  </a:moveTo>
                  <a:cubicBezTo>
                    <a:pt x="6365" y="1"/>
                    <a:pt x="3209" y="2573"/>
                    <a:pt x="1763" y="6480"/>
                  </a:cubicBezTo>
                  <a:cubicBezTo>
                    <a:pt x="0" y="11172"/>
                    <a:pt x="1384" y="16000"/>
                    <a:pt x="4828" y="17275"/>
                  </a:cubicBezTo>
                  <a:cubicBezTo>
                    <a:pt x="5400" y="17486"/>
                    <a:pt x="5992" y="17587"/>
                    <a:pt x="6590" y="17587"/>
                  </a:cubicBezTo>
                  <a:cubicBezTo>
                    <a:pt x="9600" y="17587"/>
                    <a:pt x="12765" y="15032"/>
                    <a:pt x="14213" y="11118"/>
                  </a:cubicBezTo>
                  <a:cubicBezTo>
                    <a:pt x="15949" y="6426"/>
                    <a:pt x="14566" y="1598"/>
                    <a:pt x="11148" y="323"/>
                  </a:cubicBezTo>
                  <a:cubicBezTo>
                    <a:pt x="10572" y="105"/>
                    <a:pt x="9974" y="1"/>
                    <a:pt x="9370"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3280050" y="1943850"/>
              <a:ext cx="388575" cy="444650"/>
            </a:xfrm>
            <a:custGeom>
              <a:avLst/>
              <a:gdLst/>
              <a:ahLst/>
              <a:cxnLst/>
              <a:rect l="l" t="t" r="r" b="b"/>
              <a:pathLst>
                <a:path w="15543" h="17786" extrusionOk="0">
                  <a:moveTo>
                    <a:pt x="6636" y="1"/>
                  </a:moveTo>
                  <a:cubicBezTo>
                    <a:pt x="6166" y="1"/>
                    <a:pt x="5697" y="65"/>
                    <a:pt x="5236" y="200"/>
                  </a:cubicBezTo>
                  <a:cubicBezTo>
                    <a:pt x="1710" y="1231"/>
                    <a:pt x="1" y="5950"/>
                    <a:pt x="1384" y="10751"/>
                  </a:cubicBezTo>
                  <a:cubicBezTo>
                    <a:pt x="2586" y="14924"/>
                    <a:pt x="5756" y="17786"/>
                    <a:pt x="8881" y="17786"/>
                  </a:cubicBezTo>
                  <a:cubicBezTo>
                    <a:pt x="9351" y="17786"/>
                    <a:pt x="9820" y="17721"/>
                    <a:pt x="10281" y="17586"/>
                  </a:cubicBezTo>
                  <a:cubicBezTo>
                    <a:pt x="13807" y="16556"/>
                    <a:pt x="15543" y="11836"/>
                    <a:pt x="14159" y="7035"/>
                  </a:cubicBezTo>
                  <a:cubicBezTo>
                    <a:pt x="12933" y="2862"/>
                    <a:pt x="9760" y="1"/>
                    <a:pt x="6636"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3687600" y="1944500"/>
              <a:ext cx="389250" cy="444050"/>
            </a:xfrm>
            <a:custGeom>
              <a:avLst/>
              <a:gdLst/>
              <a:ahLst/>
              <a:cxnLst/>
              <a:rect l="l" t="t" r="r" b="b"/>
              <a:pathLst>
                <a:path w="15570" h="17762" extrusionOk="0">
                  <a:moveTo>
                    <a:pt x="8934" y="0"/>
                  </a:moveTo>
                  <a:cubicBezTo>
                    <a:pt x="5824" y="0"/>
                    <a:pt x="2635" y="2840"/>
                    <a:pt x="1411" y="7009"/>
                  </a:cubicBezTo>
                  <a:cubicBezTo>
                    <a:pt x="0" y="11810"/>
                    <a:pt x="1709" y="16530"/>
                    <a:pt x="5235" y="17560"/>
                  </a:cubicBezTo>
                  <a:cubicBezTo>
                    <a:pt x="5699" y="17696"/>
                    <a:pt x="6171" y="17761"/>
                    <a:pt x="6644" y="17761"/>
                  </a:cubicBezTo>
                  <a:cubicBezTo>
                    <a:pt x="9766" y="17761"/>
                    <a:pt x="12934" y="14922"/>
                    <a:pt x="14159" y="10752"/>
                  </a:cubicBezTo>
                  <a:cubicBezTo>
                    <a:pt x="15569" y="5951"/>
                    <a:pt x="13860" y="1232"/>
                    <a:pt x="10334" y="201"/>
                  </a:cubicBezTo>
                  <a:cubicBezTo>
                    <a:pt x="9874" y="66"/>
                    <a:pt x="9405" y="0"/>
                    <a:pt x="8934"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20"/>
          <p:cNvSpPr txBox="1">
            <a:spLocks noGrp="1"/>
          </p:cNvSpPr>
          <p:nvPr>
            <p:ph type="title"/>
          </p:nvPr>
        </p:nvSpPr>
        <p:spPr>
          <a:xfrm>
            <a:off x="721200" y="594300"/>
            <a:ext cx="775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49" name="Google Shape;149;p20"/>
          <p:cNvSpPr txBox="1">
            <a:spLocks noGrp="1"/>
          </p:cNvSpPr>
          <p:nvPr>
            <p:ph type="body" idx="1"/>
          </p:nvPr>
        </p:nvSpPr>
        <p:spPr>
          <a:xfrm>
            <a:off x="721200" y="1389600"/>
            <a:ext cx="77514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2"/>
        <p:cNvGrpSpPr/>
        <p:nvPr/>
      </p:nvGrpSpPr>
      <p:grpSpPr>
        <a:xfrm>
          <a:off x="0" y="0"/>
          <a:ext cx="0" cy="0"/>
          <a:chOff x="0" y="0"/>
          <a:chExt cx="0" cy="0"/>
        </a:xfrm>
      </p:grpSpPr>
      <p:sp>
        <p:nvSpPr>
          <p:cNvPr id="153" name="Google Shape;153;p22"/>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54" name="Google Shape;154;p22"/>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55" name="Google Shape;155;p2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304800">
              <a:spcBef>
                <a:spcPts val="1600"/>
              </a:spcBef>
              <a:spcAft>
                <a:spcPts val="0"/>
              </a:spcAft>
              <a:buSzPts val="1200"/>
              <a:buChar char="■"/>
              <a:defRPr/>
            </a:lvl6pPr>
            <a:lvl7pPr marL="3200400" lvl="6" indent="-304800">
              <a:spcBef>
                <a:spcPts val="1600"/>
              </a:spcBef>
              <a:spcAft>
                <a:spcPts val="0"/>
              </a:spcAft>
              <a:buSzPts val="1200"/>
              <a:buChar char="●"/>
              <a:defRPr/>
            </a:lvl7pPr>
            <a:lvl8pPr marL="3657600" lvl="7" indent="-304800">
              <a:spcBef>
                <a:spcPts val="1600"/>
              </a:spcBef>
              <a:spcAft>
                <a:spcPts val="0"/>
              </a:spcAft>
              <a:buSzPts val="1200"/>
              <a:buChar char="○"/>
              <a:defRPr/>
            </a:lvl8pPr>
            <a:lvl9pPr marL="4114800" lvl="8" indent="-304800">
              <a:spcBef>
                <a:spcPts val="1600"/>
              </a:spcBef>
              <a:spcAft>
                <a:spcPts val="1600"/>
              </a:spcAft>
              <a:buSzPts val="12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1200" y="594300"/>
            <a:ext cx="7751400" cy="572700"/>
          </a:xfrm>
          <a:prstGeom prst="rect">
            <a:avLst/>
          </a:prstGeom>
          <a:noFill/>
          <a:ln>
            <a:noFill/>
          </a:ln>
        </p:spPr>
        <p:txBody>
          <a:bodyPr spcFirstLastPara="1" wrap="square" lIns="91425" tIns="91425" rIns="91425" bIns="91425" anchor="t" anchorCtr="0">
            <a:noAutofit/>
          </a:bodyPr>
          <a:lstStyle>
            <a:lvl1pPr lvl="0">
              <a:lnSpc>
                <a:spcPct val="70000"/>
              </a:lnSpc>
              <a:spcBef>
                <a:spcPts val="0"/>
              </a:spcBef>
              <a:spcAft>
                <a:spcPts val="0"/>
              </a:spcAft>
              <a:buClr>
                <a:schemeClr val="accent4"/>
              </a:buClr>
              <a:buSzPts val="3600"/>
              <a:buFont typeface="Katibeh"/>
              <a:buNone/>
              <a:defRPr sz="3600">
                <a:solidFill>
                  <a:schemeClr val="accent4"/>
                </a:solidFill>
                <a:latin typeface="Katibeh"/>
                <a:ea typeface="Katibeh"/>
                <a:cs typeface="Katibeh"/>
                <a:sym typeface="Katibeh"/>
              </a:defRPr>
            </a:lvl1pPr>
            <a:lvl2pPr lvl="1">
              <a:lnSpc>
                <a:spcPct val="70000"/>
              </a:lnSpc>
              <a:spcBef>
                <a:spcPts val="0"/>
              </a:spcBef>
              <a:spcAft>
                <a:spcPts val="0"/>
              </a:spcAft>
              <a:buClr>
                <a:schemeClr val="accent4"/>
              </a:buClr>
              <a:buSzPts val="3600"/>
              <a:buFont typeface="Katibeh"/>
              <a:buNone/>
              <a:defRPr sz="3600">
                <a:solidFill>
                  <a:schemeClr val="accent4"/>
                </a:solidFill>
                <a:latin typeface="Katibeh"/>
                <a:ea typeface="Katibeh"/>
                <a:cs typeface="Katibeh"/>
                <a:sym typeface="Katibeh"/>
              </a:defRPr>
            </a:lvl2pPr>
            <a:lvl3pPr lvl="2">
              <a:lnSpc>
                <a:spcPct val="70000"/>
              </a:lnSpc>
              <a:spcBef>
                <a:spcPts val="0"/>
              </a:spcBef>
              <a:spcAft>
                <a:spcPts val="0"/>
              </a:spcAft>
              <a:buClr>
                <a:schemeClr val="accent4"/>
              </a:buClr>
              <a:buSzPts val="3600"/>
              <a:buFont typeface="Katibeh"/>
              <a:buNone/>
              <a:defRPr sz="3600">
                <a:solidFill>
                  <a:schemeClr val="accent4"/>
                </a:solidFill>
                <a:latin typeface="Katibeh"/>
                <a:ea typeface="Katibeh"/>
                <a:cs typeface="Katibeh"/>
                <a:sym typeface="Katibeh"/>
              </a:defRPr>
            </a:lvl3pPr>
            <a:lvl4pPr lvl="3">
              <a:lnSpc>
                <a:spcPct val="70000"/>
              </a:lnSpc>
              <a:spcBef>
                <a:spcPts val="0"/>
              </a:spcBef>
              <a:spcAft>
                <a:spcPts val="0"/>
              </a:spcAft>
              <a:buClr>
                <a:schemeClr val="accent4"/>
              </a:buClr>
              <a:buSzPts val="3600"/>
              <a:buFont typeface="Katibeh"/>
              <a:buNone/>
              <a:defRPr sz="3600">
                <a:solidFill>
                  <a:schemeClr val="accent4"/>
                </a:solidFill>
                <a:latin typeface="Katibeh"/>
                <a:ea typeface="Katibeh"/>
                <a:cs typeface="Katibeh"/>
                <a:sym typeface="Katibeh"/>
              </a:defRPr>
            </a:lvl4pPr>
            <a:lvl5pPr lvl="4">
              <a:lnSpc>
                <a:spcPct val="70000"/>
              </a:lnSpc>
              <a:spcBef>
                <a:spcPts val="0"/>
              </a:spcBef>
              <a:spcAft>
                <a:spcPts val="0"/>
              </a:spcAft>
              <a:buClr>
                <a:schemeClr val="accent4"/>
              </a:buClr>
              <a:buSzPts val="3600"/>
              <a:buFont typeface="Katibeh"/>
              <a:buNone/>
              <a:defRPr sz="3600">
                <a:solidFill>
                  <a:schemeClr val="accent4"/>
                </a:solidFill>
                <a:latin typeface="Katibeh"/>
                <a:ea typeface="Katibeh"/>
                <a:cs typeface="Katibeh"/>
                <a:sym typeface="Katibeh"/>
              </a:defRPr>
            </a:lvl5pPr>
            <a:lvl6pPr lvl="5">
              <a:lnSpc>
                <a:spcPct val="70000"/>
              </a:lnSpc>
              <a:spcBef>
                <a:spcPts val="0"/>
              </a:spcBef>
              <a:spcAft>
                <a:spcPts val="0"/>
              </a:spcAft>
              <a:buClr>
                <a:schemeClr val="accent4"/>
              </a:buClr>
              <a:buSzPts val="3600"/>
              <a:buFont typeface="Katibeh"/>
              <a:buNone/>
              <a:defRPr sz="3600">
                <a:solidFill>
                  <a:schemeClr val="accent4"/>
                </a:solidFill>
                <a:latin typeface="Katibeh"/>
                <a:ea typeface="Katibeh"/>
                <a:cs typeface="Katibeh"/>
                <a:sym typeface="Katibeh"/>
              </a:defRPr>
            </a:lvl6pPr>
            <a:lvl7pPr lvl="6">
              <a:lnSpc>
                <a:spcPct val="70000"/>
              </a:lnSpc>
              <a:spcBef>
                <a:spcPts val="0"/>
              </a:spcBef>
              <a:spcAft>
                <a:spcPts val="0"/>
              </a:spcAft>
              <a:buClr>
                <a:schemeClr val="accent4"/>
              </a:buClr>
              <a:buSzPts val="3600"/>
              <a:buFont typeface="Katibeh"/>
              <a:buNone/>
              <a:defRPr sz="3600">
                <a:solidFill>
                  <a:schemeClr val="accent4"/>
                </a:solidFill>
                <a:latin typeface="Katibeh"/>
                <a:ea typeface="Katibeh"/>
                <a:cs typeface="Katibeh"/>
                <a:sym typeface="Katibeh"/>
              </a:defRPr>
            </a:lvl7pPr>
            <a:lvl8pPr lvl="7">
              <a:lnSpc>
                <a:spcPct val="70000"/>
              </a:lnSpc>
              <a:spcBef>
                <a:spcPts val="0"/>
              </a:spcBef>
              <a:spcAft>
                <a:spcPts val="0"/>
              </a:spcAft>
              <a:buClr>
                <a:schemeClr val="accent4"/>
              </a:buClr>
              <a:buSzPts val="3600"/>
              <a:buFont typeface="Katibeh"/>
              <a:buNone/>
              <a:defRPr sz="3600">
                <a:solidFill>
                  <a:schemeClr val="accent4"/>
                </a:solidFill>
                <a:latin typeface="Katibeh"/>
                <a:ea typeface="Katibeh"/>
                <a:cs typeface="Katibeh"/>
                <a:sym typeface="Katibeh"/>
              </a:defRPr>
            </a:lvl8pPr>
            <a:lvl9pPr lvl="8">
              <a:lnSpc>
                <a:spcPct val="70000"/>
              </a:lnSpc>
              <a:spcBef>
                <a:spcPts val="0"/>
              </a:spcBef>
              <a:spcAft>
                <a:spcPts val="0"/>
              </a:spcAft>
              <a:buClr>
                <a:schemeClr val="accent4"/>
              </a:buClr>
              <a:buSzPts val="3600"/>
              <a:buFont typeface="Katibeh"/>
              <a:buNone/>
              <a:defRPr sz="3600">
                <a:solidFill>
                  <a:schemeClr val="accent4"/>
                </a:solidFill>
                <a:latin typeface="Katibeh"/>
                <a:ea typeface="Katibeh"/>
                <a:cs typeface="Katibeh"/>
                <a:sym typeface="Katibeh"/>
              </a:defRPr>
            </a:lvl9pPr>
          </a:lstStyle>
          <a:p>
            <a:endParaRPr/>
          </a:p>
        </p:txBody>
      </p:sp>
      <p:sp>
        <p:nvSpPr>
          <p:cNvPr id="7" name="Google Shape;7;p1"/>
          <p:cNvSpPr txBox="1">
            <a:spLocks noGrp="1"/>
          </p:cNvSpPr>
          <p:nvPr>
            <p:ph type="body" idx="1"/>
          </p:nvPr>
        </p:nvSpPr>
        <p:spPr>
          <a:xfrm>
            <a:off x="721200" y="1296100"/>
            <a:ext cx="7701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accent4"/>
              </a:buClr>
              <a:buSzPts val="1200"/>
              <a:buFont typeface="Roboto"/>
              <a:buChar char="●"/>
              <a:defRPr sz="1200">
                <a:solidFill>
                  <a:schemeClr val="accent4"/>
                </a:solidFill>
                <a:latin typeface="Roboto"/>
                <a:ea typeface="Roboto"/>
                <a:cs typeface="Roboto"/>
                <a:sym typeface="Roboto"/>
              </a:defRPr>
            </a:lvl1pPr>
            <a:lvl2pPr marL="914400" lvl="1" indent="-304800">
              <a:lnSpc>
                <a:spcPct val="115000"/>
              </a:lnSpc>
              <a:spcBef>
                <a:spcPts val="1600"/>
              </a:spcBef>
              <a:spcAft>
                <a:spcPts val="0"/>
              </a:spcAft>
              <a:buClr>
                <a:schemeClr val="accent4"/>
              </a:buClr>
              <a:buSzPts val="1200"/>
              <a:buFont typeface="Roboto"/>
              <a:buChar char="○"/>
              <a:defRPr sz="1200">
                <a:solidFill>
                  <a:schemeClr val="accent4"/>
                </a:solidFill>
                <a:latin typeface="Roboto"/>
                <a:ea typeface="Roboto"/>
                <a:cs typeface="Roboto"/>
                <a:sym typeface="Roboto"/>
              </a:defRPr>
            </a:lvl2pPr>
            <a:lvl3pPr marL="1371600" lvl="2" indent="-304800">
              <a:lnSpc>
                <a:spcPct val="115000"/>
              </a:lnSpc>
              <a:spcBef>
                <a:spcPts val="1600"/>
              </a:spcBef>
              <a:spcAft>
                <a:spcPts val="0"/>
              </a:spcAft>
              <a:buClr>
                <a:schemeClr val="accent4"/>
              </a:buClr>
              <a:buSzPts val="1200"/>
              <a:buFont typeface="Roboto"/>
              <a:buChar char="■"/>
              <a:defRPr sz="1200">
                <a:solidFill>
                  <a:schemeClr val="accent4"/>
                </a:solidFill>
                <a:latin typeface="Roboto"/>
                <a:ea typeface="Roboto"/>
                <a:cs typeface="Roboto"/>
                <a:sym typeface="Roboto"/>
              </a:defRPr>
            </a:lvl3pPr>
            <a:lvl4pPr marL="1828800" lvl="3" indent="-304800">
              <a:lnSpc>
                <a:spcPct val="115000"/>
              </a:lnSpc>
              <a:spcBef>
                <a:spcPts val="1600"/>
              </a:spcBef>
              <a:spcAft>
                <a:spcPts val="0"/>
              </a:spcAft>
              <a:buClr>
                <a:schemeClr val="accent4"/>
              </a:buClr>
              <a:buSzPts val="1200"/>
              <a:buFont typeface="Roboto"/>
              <a:buChar char="●"/>
              <a:defRPr sz="1200">
                <a:solidFill>
                  <a:schemeClr val="accent4"/>
                </a:solidFill>
                <a:latin typeface="Roboto"/>
                <a:ea typeface="Roboto"/>
                <a:cs typeface="Roboto"/>
                <a:sym typeface="Roboto"/>
              </a:defRPr>
            </a:lvl4pPr>
            <a:lvl5pPr marL="2286000" lvl="4" indent="-304800">
              <a:lnSpc>
                <a:spcPct val="115000"/>
              </a:lnSpc>
              <a:spcBef>
                <a:spcPts val="1600"/>
              </a:spcBef>
              <a:spcAft>
                <a:spcPts val="0"/>
              </a:spcAft>
              <a:buClr>
                <a:schemeClr val="accent4"/>
              </a:buClr>
              <a:buSzPts val="1200"/>
              <a:buFont typeface="Roboto"/>
              <a:buChar char="○"/>
              <a:defRPr sz="1200">
                <a:solidFill>
                  <a:schemeClr val="accent4"/>
                </a:solidFill>
                <a:latin typeface="Roboto"/>
                <a:ea typeface="Roboto"/>
                <a:cs typeface="Roboto"/>
                <a:sym typeface="Roboto"/>
              </a:defRPr>
            </a:lvl5pPr>
            <a:lvl6pPr marL="2743200" lvl="5" indent="-304800">
              <a:lnSpc>
                <a:spcPct val="115000"/>
              </a:lnSpc>
              <a:spcBef>
                <a:spcPts val="1600"/>
              </a:spcBef>
              <a:spcAft>
                <a:spcPts val="0"/>
              </a:spcAft>
              <a:buClr>
                <a:schemeClr val="accent4"/>
              </a:buClr>
              <a:buSzPts val="1200"/>
              <a:buFont typeface="Roboto"/>
              <a:buChar char="■"/>
              <a:defRPr sz="1200">
                <a:solidFill>
                  <a:schemeClr val="accent4"/>
                </a:solidFill>
                <a:latin typeface="Roboto"/>
                <a:ea typeface="Roboto"/>
                <a:cs typeface="Roboto"/>
                <a:sym typeface="Roboto"/>
              </a:defRPr>
            </a:lvl6pPr>
            <a:lvl7pPr marL="3200400" lvl="6" indent="-304800">
              <a:lnSpc>
                <a:spcPct val="115000"/>
              </a:lnSpc>
              <a:spcBef>
                <a:spcPts val="1600"/>
              </a:spcBef>
              <a:spcAft>
                <a:spcPts val="0"/>
              </a:spcAft>
              <a:buClr>
                <a:schemeClr val="accent4"/>
              </a:buClr>
              <a:buSzPts val="1200"/>
              <a:buFont typeface="Roboto"/>
              <a:buChar char="●"/>
              <a:defRPr sz="1200">
                <a:solidFill>
                  <a:schemeClr val="accent4"/>
                </a:solidFill>
                <a:latin typeface="Roboto"/>
                <a:ea typeface="Roboto"/>
                <a:cs typeface="Roboto"/>
                <a:sym typeface="Roboto"/>
              </a:defRPr>
            </a:lvl7pPr>
            <a:lvl8pPr marL="3657600" lvl="7" indent="-304800">
              <a:lnSpc>
                <a:spcPct val="115000"/>
              </a:lnSpc>
              <a:spcBef>
                <a:spcPts val="1600"/>
              </a:spcBef>
              <a:spcAft>
                <a:spcPts val="0"/>
              </a:spcAft>
              <a:buClr>
                <a:schemeClr val="accent4"/>
              </a:buClr>
              <a:buSzPts val="1200"/>
              <a:buFont typeface="Roboto"/>
              <a:buChar char="○"/>
              <a:defRPr sz="1200">
                <a:solidFill>
                  <a:schemeClr val="accent4"/>
                </a:solidFill>
                <a:latin typeface="Roboto"/>
                <a:ea typeface="Roboto"/>
                <a:cs typeface="Roboto"/>
                <a:sym typeface="Roboto"/>
              </a:defRPr>
            </a:lvl8pPr>
            <a:lvl9pPr marL="4114800" lvl="8" indent="-304800">
              <a:lnSpc>
                <a:spcPct val="115000"/>
              </a:lnSpc>
              <a:spcBef>
                <a:spcPts val="1600"/>
              </a:spcBef>
              <a:spcAft>
                <a:spcPts val="1600"/>
              </a:spcAft>
              <a:buClr>
                <a:schemeClr val="accent4"/>
              </a:buClr>
              <a:buSzPts val="1200"/>
              <a:buFont typeface="Roboto"/>
              <a:buChar char="■"/>
              <a:defRPr sz="1200">
                <a:solidFill>
                  <a:schemeClr val="accent4"/>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7" r:id="rId4"/>
    <p:sldLayoutId id="2147483661" r:id="rId5"/>
    <p:sldLayoutId id="2147483664" r:id="rId6"/>
    <p:sldLayoutId id="2147483665" r:id="rId7"/>
    <p:sldLayoutId id="2147483666" r:id="rId8"/>
    <p:sldLayoutId id="2147483668" r:id="rId9"/>
    <p:sldLayoutId id="2147483669" r:id="rId10"/>
    <p:sldLayoutId id="2147483672" r:id="rId11"/>
    <p:sldLayoutId id="214748367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hyperlink" Target="https://pet-adoption-speed-prediction.herokuapp.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free-photo/copy-space-woman-holding-cat_6613303.htm/?utm_source=slidesgo_template&amp;utm_medium=referral-link&amp;utm_campaign=sg_resources&amp;utm_content=freepik"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8"/>
        <p:cNvGrpSpPr/>
        <p:nvPr/>
      </p:nvGrpSpPr>
      <p:grpSpPr>
        <a:xfrm>
          <a:off x="0" y="0"/>
          <a:ext cx="0" cy="0"/>
          <a:chOff x="0" y="0"/>
          <a:chExt cx="0" cy="0"/>
        </a:xfrm>
      </p:grpSpPr>
      <p:sp>
        <p:nvSpPr>
          <p:cNvPr id="239" name="Google Shape;239;p34"/>
          <p:cNvSpPr txBox="1">
            <a:spLocks noGrp="1"/>
          </p:cNvSpPr>
          <p:nvPr>
            <p:ph type="ctrTitle"/>
          </p:nvPr>
        </p:nvSpPr>
        <p:spPr>
          <a:xfrm>
            <a:off x="340013" y="1610456"/>
            <a:ext cx="4386600" cy="20526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5400"/>
              <a:t>Adoption Prediction</a:t>
            </a:r>
            <a:endParaRPr sz="5400"/>
          </a:p>
        </p:txBody>
      </p:sp>
      <p:sp>
        <p:nvSpPr>
          <p:cNvPr id="240" name="Google Shape;240;p34"/>
          <p:cNvSpPr txBox="1">
            <a:spLocks noGrp="1"/>
          </p:cNvSpPr>
          <p:nvPr>
            <p:ph type="subTitle" idx="1"/>
          </p:nvPr>
        </p:nvSpPr>
        <p:spPr>
          <a:xfrm>
            <a:off x="166753" y="4155187"/>
            <a:ext cx="1894216" cy="988313"/>
          </a:xfrm>
          <a:prstGeom prst="rect">
            <a:avLst/>
          </a:prstGeom>
        </p:spPr>
        <p:txBody>
          <a:bodyPr spcFirstLastPara="1" wrap="square" lIns="91425" tIns="91425" rIns="91425" bIns="91425" anchor="t" anchorCtr="0">
            <a:noAutofit/>
          </a:bodyPr>
          <a:lstStyle/>
          <a:p>
            <a:pPr marL="0" indent="0">
              <a:lnSpc>
                <a:spcPct val="150000"/>
              </a:lnSpc>
            </a:pPr>
            <a:r>
              <a:rPr lang="en-US" sz="1600"/>
              <a:t>Yen Le</a:t>
            </a:r>
          </a:p>
          <a:p>
            <a:pPr marL="0" lvl="0" indent="0" algn="ctr" rtl="0">
              <a:lnSpc>
                <a:spcPct val="150000"/>
              </a:lnSpc>
              <a:spcBef>
                <a:spcPts val="0"/>
              </a:spcBef>
              <a:spcAft>
                <a:spcPts val="0"/>
              </a:spcAft>
              <a:buNone/>
            </a:pPr>
            <a:r>
              <a:rPr lang="en-US" sz="1600"/>
              <a:t>Mengting Wang</a:t>
            </a:r>
          </a:p>
        </p:txBody>
      </p:sp>
      <p:pic>
        <p:nvPicPr>
          <p:cNvPr id="5" name="Picture 4" descr="A picture containing text, clock, sign, clipart&#10;&#10;Description automatically generated">
            <a:extLst>
              <a:ext uri="{FF2B5EF4-FFF2-40B4-BE49-F238E27FC236}">
                <a16:creationId xmlns:a16="http://schemas.microsoft.com/office/drawing/2014/main" id="{F5288EFE-E48A-40B4-9690-66A80DDB1CB1}"/>
              </a:ext>
            </a:extLst>
          </p:cNvPr>
          <p:cNvPicPr>
            <a:picLocks noChangeAspect="1"/>
          </p:cNvPicPr>
          <p:nvPr/>
        </p:nvPicPr>
        <p:blipFill>
          <a:blip r:embed="rId4"/>
          <a:stretch>
            <a:fillRect/>
          </a:stretch>
        </p:blipFill>
        <p:spPr>
          <a:xfrm>
            <a:off x="191988" y="956588"/>
            <a:ext cx="4682649" cy="81560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390;p47">
            <a:extLst>
              <a:ext uri="{FF2B5EF4-FFF2-40B4-BE49-F238E27FC236}">
                <a16:creationId xmlns:a16="http://schemas.microsoft.com/office/drawing/2014/main" id="{8BAC2309-D022-486F-A8DE-3F28A238194B}"/>
              </a:ext>
            </a:extLst>
          </p:cNvPr>
          <p:cNvSpPr txBox="1">
            <a:spLocks noGrp="1"/>
          </p:cNvSpPr>
          <p:nvPr>
            <p:ph type="title"/>
          </p:nvPr>
        </p:nvSpPr>
        <p:spPr>
          <a:xfrm>
            <a:off x="234400" y="326095"/>
            <a:ext cx="7745413" cy="1087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70000"/>
              </a:lnSpc>
              <a:spcBef>
                <a:spcPts val="0"/>
              </a:spcBef>
              <a:spcAft>
                <a:spcPts val="0"/>
              </a:spcAft>
              <a:buClr>
                <a:schemeClr val="accent4"/>
              </a:buClr>
              <a:buSzPts val="3600"/>
              <a:buFont typeface="Katibeh"/>
              <a:buNone/>
              <a:defRPr sz="4000" b="0" i="0" u="none" strike="noStrike" cap="none">
                <a:solidFill>
                  <a:schemeClr val="accent4"/>
                </a:solidFill>
                <a:latin typeface="Katibeh"/>
                <a:ea typeface="Katibeh"/>
                <a:cs typeface="Katibeh"/>
                <a:sym typeface="Katibeh"/>
              </a:defRPr>
            </a:lvl1pPr>
            <a:lvl2pPr marR="0" lvl="1" algn="ctr" rtl="0">
              <a:lnSpc>
                <a:spcPct val="70000"/>
              </a:lnSpc>
              <a:spcBef>
                <a:spcPts val="0"/>
              </a:spcBef>
              <a:spcAft>
                <a:spcPts val="0"/>
              </a:spcAft>
              <a:buClr>
                <a:schemeClr val="accent4"/>
              </a:buClr>
              <a:buSzPts val="3600"/>
              <a:buFont typeface="Katibeh"/>
              <a:buNone/>
              <a:defRPr sz="4000" b="0" i="0" u="none" strike="noStrike" cap="none">
                <a:solidFill>
                  <a:schemeClr val="accent4"/>
                </a:solidFill>
                <a:latin typeface="Katibeh"/>
                <a:ea typeface="Katibeh"/>
                <a:cs typeface="Katibeh"/>
                <a:sym typeface="Katibeh"/>
              </a:defRPr>
            </a:lvl2pPr>
            <a:lvl3pPr marR="0" lvl="2" algn="ctr" rtl="0">
              <a:lnSpc>
                <a:spcPct val="70000"/>
              </a:lnSpc>
              <a:spcBef>
                <a:spcPts val="0"/>
              </a:spcBef>
              <a:spcAft>
                <a:spcPts val="0"/>
              </a:spcAft>
              <a:buClr>
                <a:schemeClr val="accent4"/>
              </a:buClr>
              <a:buSzPts val="3600"/>
              <a:buFont typeface="Katibeh"/>
              <a:buNone/>
              <a:defRPr sz="4000" b="0" i="0" u="none" strike="noStrike" cap="none">
                <a:solidFill>
                  <a:schemeClr val="accent4"/>
                </a:solidFill>
                <a:latin typeface="Katibeh"/>
                <a:ea typeface="Katibeh"/>
                <a:cs typeface="Katibeh"/>
                <a:sym typeface="Katibeh"/>
              </a:defRPr>
            </a:lvl3pPr>
            <a:lvl4pPr marR="0" lvl="3" algn="ctr" rtl="0">
              <a:lnSpc>
                <a:spcPct val="70000"/>
              </a:lnSpc>
              <a:spcBef>
                <a:spcPts val="0"/>
              </a:spcBef>
              <a:spcAft>
                <a:spcPts val="0"/>
              </a:spcAft>
              <a:buClr>
                <a:schemeClr val="accent4"/>
              </a:buClr>
              <a:buSzPts val="3600"/>
              <a:buFont typeface="Katibeh"/>
              <a:buNone/>
              <a:defRPr sz="4000" b="0" i="0" u="none" strike="noStrike" cap="none">
                <a:solidFill>
                  <a:schemeClr val="accent4"/>
                </a:solidFill>
                <a:latin typeface="Katibeh"/>
                <a:ea typeface="Katibeh"/>
                <a:cs typeface="Katibeh"/>
                <a:sym typeface="Katibeh"/>
              </a:defRPr>
            </a:lvl4pPr>
            <a:lvl5pPr marR="0" lvl="4" algn="ctr" rtl="0">
              <a:lnSpc>
                <a:spcPct val="70000"/>
              </a:lnSpc>
              <a:spcBef>
                <a:spcPts val="0"/>
              </a:spcBef>
              <a:spcAft>
                <a:spcPts val="0"/>
              </a:spcAft>
              <a:buClr>
                <a:schemeClr val="accent4"/>
              </a:buClr>
              <a:buSzPts val="3600"/>
              <a:buFont typeface="Katibeh"/>
              <a:buNone/>
              <a:defRPr sz="4000" b="0" i="0" u="none" strike="noStrike" cap="none">
                <a:solidFill>
                  <a:schemeClr val="accent4"/>
                </a:solidFill>
                <a:latin typeface="Katibeh"/>
                <a:ea typeface="Katibeh"/>
                <a:cs typeface="Katibeh"/>
                <a:sym typeface="Katibeh"/>
              </a:defRPr>
            </a:lvl5pPr>
            <a:lvl6pPr marR="0" lvl="5" algn="ctr" rtl="0">
              <a:lnSpc>
                <a:spcPct val="70000"/>
              </a:lnSpc>
              <a:spcBef>
                <a:spcPts val="0"/>
              </a:spcBef>
              <a:spcAft>
                <a:spcPts val="0"/>
              </a:spcAft>
              <a:buClr>
                <a:schemeClr val="accent4"/>
              </a:buClr>
              <a:buSzPts val="3600"/>
              <a:buFont typeface="Katibeh"/>
              <a:buNone/>
              <a:defRPr sz="4000" b="0" i="0" u="none" strike="noStrike" cap="none">
                <a:solidFill>
                  <a:schemeClr val="accent4"/>
                </a:solidFill>
                <a:latin typeface="Katibeh"/>
                <a:ea typeface="Katibeh"/>
                <a:cs typeface="Katibeh"/>
                <a:sym typeface="Katibeh"/>
              </a:defRPr>
            </a:lvl6pPr>
            <a:lvl7pPr marR="0" lvl="6" algn="ctr" rtl="0">
              <a:lnSpc>
                <a:spcPct val="70000"/>
              </a:lnSpc>
              <a:spcBef>
                <a:spcPts val="0"/>
              </a:spcBef>
              <a:spcAft>
                <a:spcPts val="0"/>
              </a:spcAft>
              <a:buClr>
                <a:schemeClr val="accent4"/>
              </a:buClr>
              <a:buSzPts val="3600"/>
              <a:buFont typeface="Katibeh"/>
              <a:buNone/>
              <a:defRPr sz="4000" b="0" i="0" u="none" strike="noStrike" cap="none">
                <a:solidFill>
                  <a:schemeClr val="accent4"/>
                </a:solidFill>
                <a:latin typeface="Katibeh"/>
                <a:ea typeface="Katibeh"/>
                <a:cs typeface="Katibeh"/>
                <a:sym typeface="Katibeh"/>
              </a:defRPr>
            </a:lvl7pPr>
            <a:lvl8pPr marR="0" lvl="7" algn="ctr" rtl="0">
              <a:lnSpc>
                <a:spcPct val="70000"/>
              </a:lnSpc>
              <a:spcBef>
                <a:spcPts val="0"/>
              </a:spcBef>
              <a:spcAft>
                <a:spcPts val="0"/>
              </a:spcAft>
              <a:buClr>
                <a:schemeClr val="accent4"/>
              </a:buClr>
              <a:buSzPts val="3600"/>
              <a:buFont typeface="Katibeh"/>
              <a:buNone/>
              <a:defRPr sz="4000" b="0" i="0" u="none" strike="noStrike" cap="none">
                <a:solidFill>
                  <a:schemeClr val="accent4"/>
                </a:solidFill>
                <a:latin typeface="Katibeh"/>
                <a:ea typeface="Katibeh"/>
                <a:cs typeface="Katibeh"/>
                <a:sym typeface="Katibeh"/>
              </a:defRPr>
            </a:lvl8pPr>
            <a:lvl9pPr marR="0" lvl="8" algn="ctr" rtl="0">
              <a:lnSpc>
                <a:spcPct val="70000"/>
              </a:lnSpc>
              <a:spcBef>
                <a:spcPts val="0"/>
              </a:spcBef>
              <a:spcAft>
                <a:spcPts val="0"/>
              </a:spcAft>
              <a:buClr>
                <a:schemeClr val="accent4"/>
              </a:buClr>
              <a:buSzPts val="3600"/>
              <a:buFont typeface="Katibeh"/>
              <a:buNone/>
              <a:defRPr sz="4000" b="0" i="0" u="none" strike="noStrike" cap="none">
                <a:solidFill>
                  <a:schemeClr val="accent4"/>
                </a:solidFill>
                <a:latin typeface="Katibeh"/>
                <a:ea typeface="Katibeh"/>
                <a:cs typeface="Katibeh"/>
                <a:sym typeface="Katibeh"/>
              </a:defRPr>
            </a:lvl9pPr>
          </a:lstStyle>
          <a:p>
            <a:pPr algn="l"/>
            <a:r>
              <a:rPr lang="en-US"/>
              <a:t>Model 4 –</a:t>
            </a:r>
            <a:br>
              <a:rPr lang="en-US"/>
            </a:br>
            <a:r>
              <a:rPr lang="en-US"/>
              <a:t>Random Forest Classifier</a:t>
            </a:r>
            <a:br>
              <a:rPr lang="en-US"/>
            </a:br>
            <a:endParaRPr lang="en-US"/>
          </a:p>
        </p:txBody>
      </p:sp>
      <p:pic>
        <p:nvPicPr>
          <p:cNvPr id="9" name="Picture 8">
            <a:extLst>
              <a:ext uri="{FF2B5EF4-FFF2-40B4-BE49-F238E27FC236}">
                <a16:creationId xmlns:a16="http://schemas.microsoft.com/office/drawing/2014/main" id="{610927A3-7698-4AED-9356-D2314CF35B4C}"/>
              </a:ext>
            </a:extLst>
          </p:cNvPr>
          <p:cNvPicPr>
            <a:picLocks noChangeAspect="1"/>
          </p:cNvPicPr>
          <p:nvPr/>
        </p:nvPicPr>
        <p:blipFill>
          <a:blip r:embed="rId3"/>
          <a:stretch>
            <a:fillRect/>
          </a:stretch>
        </p:blipFill>
        <p:spPr>
          <a:xfrm>
            <a:off x="234400" y="1822884"/>
            <a:ext cx="7259923" cy="2994520"/>
          </a:xfrm>
          <a:prstGeom prst="rect">
            <a:avLst/>
          </a:prstGeom>
        </p:spPr>
      </p:pic>
      <p:pic>
        <p:nvPicPr>
          <p:cNvPr id="11" name="Picture 10">
            <a:extLst>
              <a:ext uri="{FF2B5EF4-FFF2-40B4-BE49-F238E27FC236}">
                <a16:creationId xmlns:a16="http://schemas.microsoft.com/office/drawing/2014/main" id="{CFB5C9D4-B9BD-49D2-BA3E-9A40C6C59FF2}"/>
              </a:ext>
            </a:extLst>
          </p:cNvPr>
          <p:cNvPicPr>
            <a:picLocks noChangeAspect="1"/>
          </p:cNvPicPr>
          <p:nvPr/>
        </p:nvPicPr>
        <p:blipFill>
          <a:blip r:embed="rId4"/>
          <a:stretch>
            <a:fillRect/>
          </a:stretch>
        </p:blipFill>
        <p:spPr>
          <a:xfrm>
            <a:off x="6049496" y="557033"/>
            <a:ext cx="2889653" cy="2014717"/>
          </a:xfrm>
          <a:prstGeom prst="rect">
            <a:avLst/>
          </a:prstGeom>
        </p:spPr>
      </p:pic>
      <p:sp>
        <p:nvSpPr>
          <p:cNvPr id="12" name="Rectangle 11">
            <a:extLst>
              <a:ext uri="{FF2B5EF4-FFF2-40B4-BE49-F238E27FC236}">
                <a16:creationId xmlns:a16="http://schemas.microsoft.com/office/drawing/2014/main" id="{21994EA0-799F-4B70-B91A-D3E6DB55F6C3}"/>
              </a:ext>
            </a:extLst>
          </p:cNvPr>
          <p:cNvSpPr/>
          <p:nvPr/>
        </p:nvSpPr>
        <p:spPr>
          <a:xfrm>
            <a:off x="4274820" y="2057400"/>
            <a:ext cx="162306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Back outline">
            <a:extLst>
              <a:ext uri="{FF2B5EF4-FFF2-40B4-BE49-F238E27FC236}">
                <a16:creationId xmlns:a16="http://schemas.microsoft.com/office/drawing/2014/main" id="{917F1B2E-8A58-4CBD-8F77-DF968F33EC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61167" y="1448922"/>
            <a:ext cx="573089" cy="573089"/>
          </a:xfrm>
          <a:prstGeom prst="rect">
            <a:avLst/>
          </a:prstGeom>
        </p:spPr>
      </p:pic>
      <p:sp>
        <p:nvSpPr>
          <p:cNvPr id="10" name="Rectangle 9">
            <a:extLst>
              <a:ext uri="{FF2B5EF4-FFF2-40B4-BE49-F238E27FC236}">
                <a16:creationId xmlns:a16="http://schemas.microsoft.com/office/drawing/2014/main" id="{AC1C2948-55D3-4D88-BC2A-537785A1B88E}"/>
              </a:ext>
            </a:extLst>
          </p:cNvPr>
          <p:cNvSpPr/>
          <p:nvPr/>
        </p:nvSpPr>
        <p:spPr>
          <a:xfrm>
            <a:off x="234400" y="4358638"/>
            <a:ext cx="3446060" cy="4587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5418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390;p47">
            <a:extLst>
              <a:ext uri="{FF2B5EF4-FFF2-40B4-BE49-F238E27FC236}">
                <a16:creationId xmlns:a16="http://schemas.microsoft.com/office/drawing/2014/main" id="{8BAC2309-D022-486F-A8DE-3F28A238194B}"/>
              </a:ext>
            </a:extLst>
          </p:cNvPr>
          <p:cNvSpPr txBox="1">
            <a:spLocks noGrp="1"/>
          </p:cNvSpPr>
          <p:nvPr>
            <p:ph type="title"/>
          </p:nvPr>
        </p:nvSpPr>
        <p:spPr>
          <a:xfrm>
            <a:off x="386801" y="1868658"/>
            <a:ext cx="2478320" cy="29276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70000"/>
              </a:lnSpc>
              <a:spcBef>
                <a:spcPts val="0"/>
              </a:spcBef>
              <a:spcAft>
                <a:spcPts val="0"/>
              </a:spcAft>
              <a:buClr>
                <a:schemeClr val="accent4"/>
              </a:buClr>
              <a:buSzPts val="3600"/>
              <a:buFont typeface="Katibeh"/>
              <a:buNone/>
              <a:defRPr sz="4000" b="0" i="0" u="none" strike="noStrike" cap="none">
                <a:solidFill>
                  <a:schemeClr val="accent4"/>
                </a:solidFill>
                <a:latin typeface="Katibeh"/>
                <a:ea typeface="Katibeh"/>
                <a:cs typeface="Katibeh"/>
                <a:sym typeface="Katibeh"/>
              </a:defRPr>
            </a:lvl1pPr>
            <a:lvl2pPr marR="0" lvl="1" algn="ctr" rtl="0">
              <a:lnSpc>
                <a:spcPct val="70000"/>
              </a:lnSpc>
              <a:spcBef>
                <a:spcPts val="0"/>
              </a:spcBef>
              <a:spcAft>
                <a:spcPts val="0"/>
              </a:spcAft>
              <a:buClr>
                <a:schemeClr val="accent4"/>
              </a:buClr>
              <a:buSzPts val="3600"/>
              <a:buFont typeface="Katibeh"/>
              <a:buNone/>
              <a:defRPr sz="4000" b="0" i="0" u="none" strike="noStrike" cap="none">
                <a:solidFill>
                  <a:schemeClr val="accent4"/>
                </a:solidFill>
                <a:latin typeface="Katibeh"/>
                <a:ea typeface="Katibeh"/>
                <a:cs typeface="Katibeh"/>
                <a:sym typeface="Katibeh"/>
              </a:defRPr>
            </a:lvl2pPr>
            <a:lvl3pPr marR="0" lvl="2" algn="ctr" rtl="0">
              <a:lnSpc>
                <a:spcPct val="70000"/>
              </a:lnSpc>
              <a:spcBef>
                <a:spcPts val="0"/>
              </a:spcBef>
              <a:spcAft>
                <a:spcPts val="0"/>
              </a:spcAft>
              <a:buClr>
                <a:schemeClr val="accent4"/>
              </a:buClr>
              <a:buSzPts val="3600"/>
              <a:buFont typeface="Katibeh"/>
              <a:buNone/>
              <a:defRPr sz="4000" b="0" i="0" u="none" strike="noStrike" cap="none">
                <a:solidFill>
                  <a:schemeClr val="accent4"/>
                </a:solidFill>
                <a:latin typeface="Katibeh"/>
                <a:ea typeface="Katibeh"/>
                <a:cs typeface="Katibeh"/>
                <a:sym typeface="Katibeh"/>
              </a:defRPr>
            </a:lvl3pPr>
            <a:lvl4pPr marR="0" lvl="3" algn="ctr" rtl="0">
              <a:lnSpc>
                <a:spcPct val="70000"/>
              </a:lnSpc>
              <a:spcBef>
                <a:spcPts val="0"/>
              </a:spcBef>
              <a:spcAft>
                <a:spcPts val="0"/>
              </a:spcAft>
              <a:buClr>
                <a:schemeClr val="accent4"/>
              </a:buClr>
              <a:buSzPts val="3600"/>
              <a:buFont typeface="Katibeh"/>
              <a:buNone/>
              <a:defRPr sz="4000" b="0" i="0" u="none" strike="noStrike" cap="none">
                <a:solidFill>
                  <a:schemeClr val="accent4"/>
                </a:solidFill>
                <a:latin typeface="Katibeh"/>
                <a:ea typeface="Katibeh"/>
                <a:cs typeface="Katibeh"/>
                <a:sym typeface="Katibeh"/>
              </a:defRPr>
            </a:lvl4pPr>
            <a:lvl5pPr marR="0" lvl="4" algn="ctr" rtl="0">
              <a:lnSpc>
                <a:spcPct val="70000"/>
              </a:lnSpc>
              <a:spcBef>
                <a:spcPts val="0"/>
              </a:spcBef>
              <a:spcAft>
                <a:spcPts val="0"/>
              </a:spcAft>
              <a:buClr>
                <a:schemeClr val="accent4"/>
              </a:buClr>
              <a:buSzPts val="3600"/>
              <a:buFont typeface="Katibeh"/>
              <a:buNone/>
              <a:defRPr sz="4000" b="0" i="0" u="none" strike="noStrike" cap="none">
                <a:solidFill>
                  <a:schemeClr val="accent4"/>
                </a:solidFill>
                <a:latin typeface="Katibeh"/>
                <a:ea typeface="Katibeh"/>
                <a:cs typeface="Katibeh"/>
                <a:sym typeface="Katibeh"/>
              </a:defRPr>
            </a:lvl5pPr>
            <a:lvl6pPr marR="0" lvl="5" algn="ctr" rtl="0">
              <a:lnSpc>
                <a:spcPct val="70000"/>
              </a:lnSpc>
              <a:spcBef>
                <a:spcPts val="0"/>
              </a:spcBef>
              <a:spcAft>
                <a:spcPts val="0"/>
              </a:spcAft>
              <a:buClr>
                <a:schemeClr val="accent4"/>
              </a:buClr>
              <a:buSzPts val="3600"/>
              <a:buFont typeface="Katibeh"/>
              <a:buNone/>
              <a:defRPr sz="4000" b="0" i="0" u="none" strike="noStrike" cap="none">
                <a:solidFill>
                  <a:schemeClr val="accent4"/>
                </a:solidFill>
                <a:latin typeface="Katibeh"/>
                <a:ea typeface="Katibeh"/>
                <a:cs typeface="Katibeh"/>
                <a:sym typeface="Katibeh"/>
              </a:defRPr>
            </a:lvl6pPr>
            <a:lvl7pPr marR="0" lvl="6" algn="ctr" rtl="0">
              <a:lnSpc>
                <a:spcPct val="70000"/>
              </a:lnSpc>
              <a:spcBef>
                <a:spcPts val="0"/>
              </a:spcBef>
              <a:spcAft>
                <a:spcPts val="0"/>
              </a:spcAft>
              <a:buClr>
                <a:schemeClr val="accent4"/>
              </a:buClr>
              <a:buSzPts val="3600"/>
              <a:buFont typeface="Katibeh"/>
              <a:buNone/>
              <a:defRPr sz="4000" b="0" i="0" u="none" strike="noStrike" cap="none">
                <a:solidFill>
                  <a:schemeClr val="accent4"/>
                </a:solidFill>
                <a:latin typeface="Katibeh"/>
                <a:ea typeface="Katibeh"/>
                <a:cs typeface="Katibeh"/>
                <a:sym typeface="Katibeh"/>
              </a:defRPr>
            </a:lvl7pPr>
            <a:lvl8pPr marR="0" lvl="7" algn="ctr" rtl="0">
              <a:lnSpc>
                <a:spcPct val="70000"/>
              </a:lnSpc>
              <a:spcBef>
                <a:spcPts val="0"/>
              </a:spcBef>
              <a:spcAft>
                <a:spcPts val="0"/>
              </a:spcAft>
              <a:buClr>
                <a:schemeClr val="accent4"/>
              </a:buClr>
              <a:buSzPts val="3600"/>
              <a:buFont typeface="Katibeh"/>
              <a:buNone/>
              <a:defRPr sz="4000" b="0" i="0" u="none" strike="noStrike" cap="none">
                <a:solidFill>
                  <a:schemeClr val="accent4"/>
                </a:solidFill>
                <a:latin typeface="Katibeh"/>
                <a:ea typeface="Katibeh"/>
                <a:cs typeface="Katibeh"/>
                <a:sym typeface="Katibeh"/>
              </a:defRPr>
            </a:lvl8pPr>
            <a:lvl9pPr marR="0" lvl="8" algn="ctr" rtl="0">
              <a:lnSpc>
                <a:spcPct val="70000"/>
              </a:lnSpc>
              <a:spcBef>
                <a:spcPts val="0"/>
              </a:spcBef>
              <a:spcAft>
                <a:spcPts val="0"/>
              </a:spcAft>
              <a:buClr>
                <a:schemeClr val="accent4"/>
              </a:buClr>
              <a:buSzPts val="3600"/>
              <a:buFont typeface="Katibeh"/>
              <a:buNone/>
              <a:defRPr sz="4000" b="0" i="0" u="none" strike="noStrike" cap="none">
                <a:solidFill>
                  <a:schemeClr val="accent4"/>
                </a:solidFill>
                <a:latin typeface="Katibeh"/>
                <a:ea typeface="Katibeh"/>
                <a:cs typeface="Katibeh"/>
                <a:sym typeface="Katibeh"/>
              </a:defRPr>
            </a:lvl9pPr>
          </a:lstStyle>
          <a:p>
            <a:pPr algn="l"/>
            <a:r>
              <a:rPr lang="en-US"/>
              <a:t>Random </a:t>
            </a:r>
            <a:br>
              <a:rPr lang="en-US"/>
            </a:br>
            <a:r>
              <a:rPr lang="en-US"/>
              <a:t>Forest </a:t>
            </a:r>
            <a:br>
              <a:rPr lang="en-US"/>
            </a:br>
            <a:r>
              <a:rPr lang="en-US"/>
              <a:t>Classifier</a:t>
            </a:r>
            <a:br>
              <a:rPr lang="en-US"/>
            </a:br>
            <a:br>
              <a:rPr lang="en-US"/>
            </a:br>
            <a:r>
              <a:rPr lang="en-US" sz="3200" err="1"/>
              <a:t>GridSearchCV</a:t>
            </a:r>
            <a:br>
              <a:rPr lang="en-US"/>
            </a:br>
            <a:endParaRPr lang="en-US"/>
          </a:p>
        </p:txBody>
      </p:sp>
      <p:pic>
        <p:nvPicPr>
          <p:cNvPr id="3" name="Picture 2" descr="Text&#10;&#10;Description automatically generated">
            <a:extLst>
              <a:ext uri="{FF2B5EF4-FFF2-40B4-BE49-F238E27FC236}">
                <a16:creationId xmlns:a16="http://schemas.microsoft.com/office/drawing/2014/main" id="{F1EDB51A-2B32-4141-AA7E-902706289BD6}"/>
              </a:ext>
            </a:extLst>
          </p:cNvPr>
          <p:cNvPicPr>
            <a:picLocks noChangeAspect="1"/>
          </p:cNvPicPr>
          <p:nvPr/>
        </p:nvPicPr>
        <p:blipFill rotWithShape="1">
          <a:blip r:embed="rId3"/>
          <a:srcRect t="628"/>
          <a:stretch/>
        </p:blipFill>
        <p:spPr>
          <a:xfrm>
            <a:off x="3360421" y="-1"/>
            <a:ext cx="5783580" cy="5111173"/>
          </a:xfrm>
          <a:prstGeom prst="rect">
            <a:avLst/>
          </a:prstGeom>
        </p:spPr>
      </p:pic>
      <p:sp>
        <p:nvSpPr>
          <p:cNvPr id="15" name="Rectangle 14">
            <a:extLst>
              <a:ext uri="{FF2B5EF4-FFF2-40B4-BE49-F238E27FC236}">
                <a16:creationId xmlns:a16="http://schemas.microsoft.com/office/drawing/2014/main" id="{A3D34AB9-C025-49ED-97DC-6B9046B08A53}"/>
              </a:ext>
            </a:extLst>
          </p:cNvPr>
          <p:cNvSpPr/>
          <p:nvPr/>
        </p:nvSpPr>
        <p:spPr>
          <a:xfrm>
            <a:off x="3360421" y="2974340"/>
            <a:ext cx="1623060" cy="716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4631E62-FD99-4C61-BEE6-9E937953AEAA}"/>
              </a:ext>
            </a:extLst>
          </p:cNvPr>
          <p:cNvSpPr/>
          <p:nvPr/>
        </p:nvSpPr>
        <p:spPr>
          <a:xfrm>
            <a:off x="3360421" y="4798753"/>
            <a:ext cx="2971799" cy="3124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433F20B6-1C85-40D2-83DE-061EC0F5AFF8}"/>
              </a:ext>
            </a:extLst>
          </p:cNvPr>
          <p:cNvPicPr>
            <a:picLocks noChangeAspect="1"/>
          </p:cNvPicPr>
          <p:nvPr/>
        </p:nvPicPr>
        <p:blipFill>
          <a:blip r:embed="rId4"/>
          <a:stretch>
            <a:fillRect/>
          </a:stretch>
        </p:blipFill>
        <p:spPr>
          <a:xfrm>
            <a:off x="-161838" y="0"/>
            <a:ext cx="1917844" cy="1280160"/>
          </a:xfrm>
          <a:prstGeom prst="rect">
            <a:avLst/>
          </a:prstGeom>
        </p:spPr>
      </p:pic>
    </p:spTree>
    <p:extLst>
      <p:ext uri="{BB962C8B-B14F-4D97-AF65-F5344CB8AC3E}">
        <p14:creationId xmlns:p14="http://schemas.microsoft.com/office/powerpoint/2010/main" val="110933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7"/>
          <p:cNvSpPr txBox="1">
            <a:spLocks noGrp="1"/>
          </p:cNvSpPr>
          <p:nvPr>
            <p:ph type="title"/>
          </p:nvPr>
        </p:nvSpPr>
        <p:spPr>
          <a:xfrm>
            <a:off x="599280" y="228540"/>
            <a:ext cx="775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Discussion</a:t>
            </a:r>
            <a:endParaRPr/>
          </a:p>
        </p:txBody>
      </p:sp>
      <p:graphicFrame>
        <p:nvGraphicFramePr>
          <p:cNvPr id="6" name="Table 3">
            <a:extLst>
              <a:ext uri="{FF2B5EF4-FFF2-40B4-BE49-F238E27FC236}">
                <a16:creationId xmlns:a16="http://schemas.microsoft.com/office/drawing/2014/main" id="{C1EBC588-11F6-4110-8D7A-DDA4F22CF6FB}"/>
              </a:ext>
            </a:extLst>
          </p:cNvPr>
          <p:cNvGraphicFramePr>
            <a:graphicFrameLocks noGrp="1"/>
          </p:cNvGraphicFramePr>
          <p:nvPr>
            <p:extLst>
              <p:ext uri="{D42A27DB-BD31-4B8C-83A1-F6EECF244321}">
                <p14:modId xmlns:p14="http://schemas.microsoft.com/office/powerpoint/2010/main" val="2611865780"/>
              </p:ext>
            </p:extLst>
          </p:nvPr>
        </p:nvGraphicFramePr>
        <p:xfrm>
          <a:off x="696300" y="1113858"/>
          <a:ext cx="7751400" cy="2407920"/>
        </p:xfrm>
        <a:graphic>
          <a:graphicData uri="http://schemas.openxmlformats.org/drawingml/2006/table">
            <a:tbl>
              <a:tblPr firstRow="1" bandRow="1">
                <a:tableStyleId>{870BDA96-20D0-43C6-A13C-A6EBAE136C0F}</a:tableStyleId>
              </a:tblPr>
              <a:tblGrid>
                <a:gridCol w="1937850">
                  <a:extLst>
                    <a:ext uri="{9D8B030D-6E8A-4147-A177-3AD203B41FA5}">
                      <a16:colId xmlns:a16="http://schemas.microsoft.com/office/drawing/2014/main" val="2300514550"/>
                    </a:ext>
                  </a:extLst>
                </a:gridCol>
                <a:gridCol w="1937850">
                  <a:extLst>
                    <a:ext uri="{9D8B030D-6E8A-4147-A177-3AD203B41FA5}">
                      <a16:colId xmlns:a16="http://schemas.microsoft.com/office/drawing/2014/main" val="282989794"/>
                    </a:ext>
                  </a:extLst>
                </a:gridCol>
                <a:gridCol w="1937850">
                  <a:extLst>
                    <a:ext uri="{9D8B030D-6E8A-4147-A177-3AD203B41FA5}">
                      <a16:colId xmlns:a16="http://schemas.microsoft.com/office/drawing/2014/main" val="2109168115"/>
                    </a:ext>
                  </a:extLst>
                </a:gridCol>
                <a:gridCol w="1937850">
                  <a:extLst>
                    <a:ext uri="{9D8B030D-6E8A-4147-A177-3AD203B41FA5}">
                      <a16:colId xmlns:a16="http://schemas.microsoft.com/office/drawing/2014/main" val="2613086287"/>
                    </a:ext>
                  </a:extLst>
                </a:gridCol>
              </a:tblGrid>
              <a:tr h="402570">
                <a:tc>
                  <a:txBody>
                    <a:bodyPr/>
                    <a:lstStyle/>
                    <a:p>
                      <a:pPr algn="ctr"/>
                      <a:r>
                        <a:rPr lang="en-US" sz="1600" b="1">
                          <a:solidFill>
                            <a:schemeClr val="accent6">
                              <a:lumMod val="50000"/>
                            </a:schemeClr>
                          </a:solidFill>
                          <a:latin typeface="Katibeh"/>
                        </a:rPr>
                        <a:t>Model</a:t>
                      </a:r>
                    </a:p>
                  </a:txBody>
                  <a:tcPr/>
                </a:tc>
                <a:tc>
                  <a:txBody>
                    <a:bodyPr/>
                    <a:lstStyle/>
                    <a:p>
                      <a:pPr algn="ctr"/>
                      <a:r>
                        <a:rPr lang="en-US" sz="1600" b="1">
                          <a:solidFill>
                            <a:schemeClr val="accent6">
                              <a:lumMod val="50000"/>
                            </a:schemeClr>
                          </a:solidFill>
                          <a:latin typeface="Katibeh"/>
                        </a:rPr>
                        <a:t>Train Accuracy </a:t>
                      </a:r>
                    </a:p>
                  </a:txBody>
                  <a:tcPr/>
                </a:tc>
                <a:tc>
                  <a:txBody>
                    <a:bodyPr/>
                    <a:lstStyle/>
                    <a:p>
                      <a:pPr algn="ctr"/>
                      <a:r>
                        <a:rPr lang="en-US" sz="1600" b="1">
                          <a:solidFill>
                            <a:schemeClr val="accent6">
                              <a:lumMod val="50000"/>
                            </a:schemeClr>
                          </a:solidFill>
                          <a:latin typeface="Katibeh"/>
                        </a:rPr>
                        <a:t>Test Accuracy</a:t>
                      </a:r>
                    </a:p>
                  </a:txBody>
                  <a:tcPr/>
                </a:tc>
                <a:tc>
                  <a:txBody>
                    <a:bodyPr/>
                    <a:lstStyle/>
                    <a:p>
                      <a:pPr algn="ctr"/>
                      <a:r>
                        <a:rPr lang="en-US" sz="1600" b="1">
                          <a:solidFill>
                            <a:schemeClr val="accent6">
                              <a:lumMod val="50000"/>
                            </a:schemeClr>
                          </a:solidFill>
                          <a:latin typeface="Katibeh"/>
                        </a:rPr>
                        <a:t>Quadratic Weighted Kappa Score</a:t>
                      </a:r>
                    </a:p>
                  </a:txBody>
                  <a:tcPr/>
                </a:tc>
                <a:extLst>
                  <a:ext uri="{0D108BD9-81ED-4DB2-BD59-A6C34878D82A}">
                    <a16:rowId xmlns:a16="http://schemas.microsoft.com/office/drawing/2014/main" val="4213028579"/>
                  </a:ext>
                </a:extLst>
              </a:tr>
              <a:tr h="233067">
                <a:tc>
                  <a:txBody>
                    <a:bodyPr/>
                    <a:lstStyle/>
                    <a:p>
                      <a:pPr algn="ctr"/>
                      <a:r>
                        <a:rPr lang="en-US" sz="1600" b="1" err="1">
                          <a:solidFill>
                            <a:schemeClr val="accent6">
                              <a:lumMod val="50000"/>
                            </a:schemeClr>
                          </a:solidFill>
                          <a:latin typeface="Katibeh"/>
                        </a:rPr>
                        <a:t>Kneighbors</a:t>
                      </a:r>
                      <a:endParaRPr lang="en-US" sz="1600" b="1">
                        <a:solidFill>
                          <a:schemeClr val="accent6">
                            <a:lumMod val="50000"/>
                          </a:schemeClr>
                        </a:solidFill>
                        <a:latin typeface="Katibeh"/>
                      </a:endParaRPr>
                    </a:p>
                    <a:p>
                      <a:pPr algn="ctr"/>
                      <a:r>
                        <a:rPr lang="en-US" sz="1600" b="1">
                          <a:solidFill>
                            <a:schemeClr val="accent6">
                              <a:lumMod val="50000"/>
                            </a:schemeClr>
                          </a:solidFill>
                          <a:latin typeface="Katibeh"/>
                        </a:rPr>
                        <a:t>Classifier</a:t>
                      </a:r>
                    </a:p>
                  </a:txBody>
                  <a:tcPr/>
                </a:tc>
                <a:tc>
                  <a:txBody>
                    <a:bodyPr/>
                    <a:lstStyle/>
                    <a:p>
                      <a:pPr algn="ctr"/>
                      <a:r>
                        <a:rPr lang="en-US" sz="1600">
                          <a:solidFill>
                            <a:schemeClr val="accent6">
                              <a:lumMod val="50000"/>
                            </a:schemeClr>
                          </a:solidFill>
                          <a:latin typeface="Katibeh"/>
                        </a:rPr>
                        <a:t>95.44%</a:t>
                      </a:r>
                    </a:p>
                  </a:txBody>
                  <a:tcPr/>
                </a:tc>
                <a:tc>
                  <a:txBody>
                    <a:bodyPr/>
                    <a:lstStyle/>
                    <a:p>
                      <a:pPr algn="ctr"/>
                      <a:r>
                        <a:rPr lang="en-US" sz="1600">
                          <a:solidFill>
                            <a:schemeClr val="accent6">
                              <a:lumMod val="50000"/>
                            </a:schemeClr>
                          </a:solidFill>
                          <a:latin typeface="Katibeh"/>
                        </a:rPr>
                        <a:t>34.36%</a:t>
                      </a:r>
                    </a:p>
                  </a:txBody>
                  <a:tcPr/>
                </a:tc>
                <a:tc>
                  <a:txBody>
                    <a:bodyPr/>
                    <a:lstStyle/>
                    <a:p>
                      <a:pPr algn="ctr"/>
                      <a:r>
                        <a:rPr lang="en-US" sz="1600">
                          <a:solidFill>
                            <a:schemeClr val="accent6">
                              <a:lumMod val="50000"/>
                            </a:schemeClr>
                          </a:solidFill>
                          <a:latin typeface="Katibeh"/>
                        </a:rPr>
                        <a:t>0.23729</a:t>
                      </a:r>
                    </a:p>
                  </a:txBody>
                  <a:tcPr/>
                </a:tc>
                <a:extLst>
                  <a:ext uri="{0D108BD9-81ED-4DB2-BD59-A6C34878D82A}">
                    <a16:rowId xmlns:a16="http://schemas.microsoft.com/office/drawing/2014/main" val="3996429110"/>
                  </a:ext>
                </a:extLst>
              </a:tr>
              <a:tr h="23306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i="0" u="none" strike="noStrike" cap="none">
                          <a:solidFill>
                            <a:schemeClr val="accent6">
                              <a:lumMod val="50000"/>
                            </a:schemeClr>
                          </a:solidFill>
                          <a:effectLst/>
                          <a:latin typeface="Katibeh"/>
                          <a:ea typeface="Arial"/>
                          <a:cs typeface="Arial"/>
                          <a:sym typeface="Arial"/>
                        </a:rPr>
                        <a:t>Naive Bayes</a:t>
                      </a:r>
                    </a:p>
                  </a:txBody>
                  <a:tcPr/>
                </a:tc>
                <a:tc>
                  <a:txBody>
                    <a:bodyPr/>
                    <a:lstStyle/>
                    <a:p>
                      <a:pPr algn="ctr"/>
                      <a:r>
                        <a:rPr lang="en-US" sz="1600">
                          <a:solidFill>
                            <a:schemeClr val="accent6">
                              <a:lumMod val="50000"/>
                            </a:schemeClr>
                          </a:solidFill>
                          <a:latin typeface="Katibeh"/>
                        </a:rPr>
                        <a:t>33.67%</a:t>
                      </a:r>
                    </a:p>
                  </a:txBody>
                  <a:tcPr/>
                </a:tc>
                <a:tc>
                  <a:txBody>
                    <a:bodyPr/>
                    <a:lstStyle/>
                    <a:p>
                      <a:pPr algn="ctr"/>
                      <a:r>
                        <a:rPr lang="en-US" sz="1600">
                          <a:solidFill>
                            <a:schemeClr val="accent6">
                              <a:lumMod val="50000"/>
                            </a:schemeClr>
                          </a:solidFill>
                          <a:latin typeface="Katibeh"/>
                        </a:rPr>
                        <a:t>33.40%</a:t>
                      </a:r>
                    </a:p>
                  </a:txBody>
                  <a:tcPr/>
                </a:tc>
                <a:tc>
                  <a:txBody>
                    <a:bodyPr/>
                    <a:lstStyle/>
                    <a:p>
                      <a:pPr algn="ctr"/>
                      <a:r>
                        <a:rPr lang="en-US" sz="1600">
                          <a:solidFill>
                            <a:schemeClr val="accent6">
                              <a:lumMod val="50000"/>
                            </a:schemeClr>
                          </a:solidFill>
                          <a:latin typeface="Katibeh"/>
                        </a:rPr>
                        <a:t>0.21658</a:t>
                      </a:r>
                    </a:p>
                  </a:txBody>
                  <a:tcPr/>
                </a:tc>
                <a:extLst>
                  <a:ext uri="{0D108BD9-81ED-4DB2-BD59-A6C34878D82A}">
                    <a16:rowId xmlns:a16="http://schemas.microsoft.com/office/drawing/2014/main" val="2699033406"/>
                  </a:ext>
                </a:extLst>
              </a:tr>
              <a:tr h="23306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i="0" u="none" strike="noStrike" cap="none">
                          <a:solidFill>
                            <a:schemeClr val="accent6">
                              <a:lumMod val="50000"/>
                            </a:schemeClr>
                          </a:solidFill>
                          <a:effectLst/>
                          <a:latin typeface="Katibeh"/>
                          <a:ea typeface="Arial"/>
                          <a:cs typeface="Arial"/>
                          <a:sym typeface="Arial"/>
                        </a:rPr>
                        <a:t>Logistic Regression</a:t>
                      </a:r>
                    </a:p>
                  </a:txBody>
                  <a:tcPr/>
                </a:tc>
                <a:tc>
                  <a:txBody>
                    <a:bodyPr/>
                    <a:lstStyle/>
                    <a:p>
                      <a:pPr algn="ctr"/>
                      <a:r>
                        <a:rPr lang="en-US" sz="1600">
                          <a:solidFill>
                            <a:schemeClr val="accent6">
                              <a:lumMod val="50000"/>
                            </a:schemeClr>
                          </a:solidFill>
                          <a:latin typeface="Katibeh"/>
                        </a:rPr>
                        <a:t>38.83%</a:t>
                      </a:r>
                    </a:p>
                  </a:txBody>
                  <a:tcPr/>
                </a:tc>
                <a:tc>
                  <a:txBody>
                    <a:bodyPr/>
                    <a:lstStyle/>
                    <a:p>
                      <a:pPr algn="ctr"/>
                      <a:r>
                        <a:rPr lang="en-US" sz="1600">
                          <a:solidFill>
                            <a:schemeClr val="accent6">
                              <a:lumMod val="50000"/>
                            </a:schemeClr>
                          </a:solidFill>
                          <a:latin typeface="Katibeh"/>
                        </a:rPr>
                        <a:t>36.94%</a:t>
                      </a:r>
                    </a:p>
                  </a:txBody>
                  <a:tcPr/>
                </a:tc>
                <a:tc>
                  <a:txBody>
                    <a:bodyPr/>
                    <a:lstStyle/>
                    <a:p>
                      <a:pPr algn="ctr"/>
                      <a:r>
                        <a:rPr lang="en-US" sz="1600">
                          <a:solidFill>
                            <a:schemeClr val="accent6">
                              <a:lumMod val="50000"/>
                            </a:schemeClr>
                          </a:solidFill>
                          <a:latin typeface="Katibeh"/>
                        </a:rPr>
                        <a:t>0.25357</a:t>
                      </a:r>
                    </a:p>
                  </a:txBody>
                  <a:tcPr/>
                </a:tc>
                <a:extLst>
                  <a:ext uri="{0D108BD9-81ED-4DB2-BD59-A6C34878D82A}">
                    <a16:rowId xmlns:a16="http://schemas.microsoft.com/office/drawing/2014/main" val="3302842784"/>
                  </a:ext>
                </a:extLst>
              </a:tr>
              <a:tr h="23306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i="0" u="none" strike="noStrike" cap="none" err="1">
                          <a:solidFill>
                            <a:schemeClr val="accent6">
                              <a:lumMod val="50000"/>
                            </a:schemeClr>
                          </a:solidFill>
                          <a:effectLst/>
                          <a:latin typeface="Katibeh"/>
                          <a:ea typeface="Arial"/>
                          <a:cs typeface="Arial"/>
                          <a:sym typeface="Arial"/>
                        </a:rPr>
                        <a:t>RandomForest</a:t>
                      </a:r>
                      <a:endParaRPr lang="en-US" sz="1600" b="1" i="0" u="none" strike="noStrike" cap="none">
                        <a:solidFill>
                          <a:schemeClr val="accent6">
                            <a:lumMod val="50000"/>
                          </a:schemeClr>
                        </a:solidFill>
                        <a:effectLst/>
                        <a:latin typeface="Katibeh"/>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i="0" u="none" strike="noStrike" cap="none">
                          <a:solidFill>
                            <a:schemeClr val="accent6">
                              <a:lumMod val="50000"/>
                            </a:schemeClr>
                          </a:solidFill>
                          <a:effectLst/>
                          <a:latin typeface="Katibeh"/>
                          <a:ea typeface="Arial"/>
                          <a:cs typeface="Arial"/>
                          <a:sym typeface="Arial"/>
                        </a:rPr>
                        <a:t>Classifier</a:t>
                      </a:r>
                    </a:p>
                  </a:txBody>
                  <a:tcPr/>
                </a:tc>
                <a:tc>
                  <a:txBody>
                    <a:bodyPr/>
                    <a:lstStyle/>
                    <a:p>
                      <a:pPr algn="ctr"/>
                      <a:r>
                        <a:rPr lang="en-US" sz="1600">
                          <a:solidFill>
                            <a:schemeClr val="accent6">
                              <a:lumMod val="50000"/>
                            </a:schemeClr>
                          </a:solidFill>
                          <a:latin typeface="Katibeh"/>
                        </a:rPr>
                        <a:t>74.79%</a:t>
                      </a:r>
                    </a:p>
                  </a:txBody>
                  <a:tcPr/>
                </a:tc>
                <a:tc>
                  <a:txBody>
                    <a:bodyPr/>
                    <a:lstStyle/>
                    <a:p>
                      <a:pPr algn="ctr"/>
                      <a:r>
                        <a:rPr lang="en-US" sz="1600">
                          <a:solidFill>
                            <a:schemeClr val="accent6">
                              <a:lumMod val="50000"/>
                            </a:schemeClr>
                          </a:solidFill>
                          <a:latin typeface="Katibeh"/>
                        </a:rPr>
                        <a:t>74.23%</a:t>
                      </a:r>
                    </a:p>
                  </a:txBody>
                  <a:tcPr/>
                </a:tc>
                <a:tc>
                  <a:txBody>
                    <a:bodyPr/>
                    <a:lstStyle/>
                    <a:p>
                      <a:pPr algn="ctr"/>
                      <a:r>
                        <a:rPr lang="en-US" sz="1600">
                          <a:solidFill>
                            <a:schemeClr val="accent6">
                              <a:lumMod val="50000"/>
                            </a:schemeClr>
                          </a:solidFill>
                          <a:latin typeface="Katibeh"/>
                        </a:rPr>
                        <a:t>0.60556</a:t>
                      </a:r>
                    </a:p>
                  </a:txBody>
                  <a:tcPr/>
                </a:tc>
                <a:extLst>
                  <a:ext uri="{0D108BD9-81ED-4DB2-BD59-A6C34878D82A}">
                    <a16:rowId xmlns:a16="http://schemas.microsoft.com/office/drawing/2014/main" val="1214874193"/>
                  </a:ext>
                </a:extLst>
              </a:tr>
            </a:tbl>
          </a:graphicData>
        </a:graphic>
      </p:graphicFrame>
      <p:sp>
        <p:nvSpPr>
          <p:cNvPr id="7" name="Google Shape;535;p55">
            <a:extLst>
              <a:ext uri="{FF2B5EF4-FFF2-40B4-BE49-F238E27FC236}">
                <a16:creationId xmlns:a16="http://schemas.microsoft.com/office/drawing/2014/main" id="{465298A4-7D2A-48AB-8B99-DCFD30DCC6A1}"/>
              </a:ext>
            </a:extLst>
          </p:cNvPr>
          <p:cNvSpPr txBox="1">
            <a:spLocks/>
          </p:cNvSpPr>
          <p:nvPr/>
        </p:nvSpPr>
        <p:spPr>
          <a:xfrm>
            <a:off x="696300" y="3594553"/>
            <a:ext cx="7310280" cy="12172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pPr>
            <a:endParaRPr lang="en-US"/>
          </a:p>
          <a:p>
            <a:pPr>
              <a:spcAft>
                <a:spcPts val="1600"/>
              </a:spcAft>
            </a:pPr>
            <a:r>
              <a:rPr lang="en-US" b="1">
                <a:solidFill>
                  <a:schemeClr val="accent3">
                    <a:lumMod val="50000"/>
                  </a:schemeClr>
                </a:solidFill>
                <a:latin typeface="Roboto"/>
              </a:rPr>
              <a:t>Issue: </a:t>
            </a:r>
            <a:r>
              <a:rPr lang="en-US">
                <a:solidFill>
                  <a:schemeClr val="accent3">
                    <a:lumMod val="50000"/>
                  </a:schemeClr>
                </a:solidFill>
                <a:latin typeface="Roboto"/>
              </a:rPr>
              <a:t>did not incorporate profile images or the animal description (text data) </a:t>
            </a:r>
          </a:p>
          <a:p>
            <a:pPr>
              <a:spcAft>
                <a:spcPts val="1600"/>
              </a:spcAft>
            </a:pPr>
            <a:r>
              <a:rPr lang="en-US" b="1">
                <a:solidFill>
                  <a:schemeClr val="accent3">
                    <a:lumMod val="50000"/>
                  </a:schemeClr>
                </a:solidFill>
                <a:latin typeface="Roboto"/>
              </a:rPr>
              <a:t>Popular algorithms: </a:t>
            </a:r>
            <a:r>
              <a:rPr lang="en-US" err="1">
                <a:solidFill>
                  <a:schemeClr val="accent3">
                    <a:lumMod val="50000"/>
                  </a:schemeClr>
                </a:solidFill>
                <a:effectLst/>
                <a:latin typeface="Roboto"/>
                <a:ea typeface="DengXian" panose="02010600030101010101" pitchFamily="2" charset="-122"/>
              </a:rPr>
              <a:t>LightGBM</a:t>
            </a:r>
            <a:r>
              <a:rPr lang="en-US">
                <a:solidFill>
                  <a:schemeClr val="accent3">
                    <a:lumMod val="50000"/>
                  </a:schemeClr>
                </a:solidFill>
                <a:effectLst/>
                <a:latin typeface="Roboto"/>
                <a:ea typeface="DengXian" panose="02010600030101010101" pitchFamily="2" charset="-122"/>
              </a:rPr>
              <a:t>, </a:t>
            </a:r>
            <a:r>
              <a:rPr lang="en-US" err="1">
                <a:solidFill>
                  <a:schemeClr val="accent3">
                    <a:lumMod val="50000"/>
                  </a:schemeClr>
                </a:solidFill>
                <a:effectLst/>
                <a:latin typeface="Roboto"/>
                <a:ea typeface="DengXian" panose="02010600030101010101" pitchFamily="2" charset="-122"/>
              </a:rPr>
              <a:t>Naural</a:t>
            </a:r>
            <a:r>
              <a:rPr lang="en-US">
                <a:solidFill>
                  <a:schemeClr val="accent3">
                    <a:lumMod val="50000"/>
                  </a:schemeClr>
                </a:solidFill>
                <a:effectLst/>
                <a:latin typeface="Roboto"/>
                <a:ea typeface="DengXian" panose="02010600030101010101" pitchFamily="2" charset="-122"/>
              </a:rPr>
              <a:t> Networks, and </a:t>
            </a:r>
            <a:r>
              <a:rPr lang="en-US" err="1">
                <a:solidFill>
                  <a:schemeClr val="accent3">
                    <a:lumMod val="50000"/>
                  </a:schemeClr>
                </a:solidFill>
                <a:effectLst/>
                <a:latin typeface="Roboto"/>
                <a:ea typeface="DengXian" panose="02010600030101010101" pitchFamily="2" charset="-122"/>
              </a:rPr>
              <a:t>XGBoost</a:t>
            </a:r>
            <a:endParaRPr lang="en-US">
              <a:solidFill>
                <a:schemeClr val="accent3">
                  <a:lumMod val="50000"/>
                </a:schemeClr>
              </a:solidFill>
              <a:latin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F0A96-7E6F-4AC0-862E-ECFAD8E4A458}"/>
              </a:ext>
            </a:extLst>
          </p:cNvPr>
          <p:cNvSpPr>
            <a:spLocks noGrp="1"/>
          </p:cNvSpPr>
          <p:nvPr>
            <p:ph type="title"/>
          </p:nvPr>
        </p:nvSpPr>
        <p:spPr>
          <a:xfrm>
            <a:off x="444474" y="131084"/>
            <a:ext cx="7751400" cy="572700"/>
          </a:xfrm>
        </p:spPr>
        <p:txBody>
          <a:bodyPr/>
          <a:lstStyle/>
          <a:p>
            <a:r>
              <a:rPr lang="en-US"/>
              <a:t>Result</a:t>
            </a:r>
          </a:p>
        </p:txBody>
      </p:sp>
      <p:sp>
        <p:nvSpPr>
          <p:cNvPr id="6" name="Oval 5">
            <a:extLst>
              <a:ext uri="{FF2B5EF4-FFF2-40B4-BE49-F238E27FC236}">
                <a16:creationId xmlns:a16="http://schemas.microsoft.com/office/drawing/2014/main" id="{AD7FF2D1-607C-46E0-84EC-6AC341343403}"/>
              </a:ext>
            </a:extLst>
          </p:cNvPr>
          <p:cNvSpPr/>
          <p:nvPr/>
        </p:nvSpPr>
        <p:spPr>
          <a:xfrm>
            <a:off x="586696" y="1374243"/>
            <a:ext cx="2066650" cy="205607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a:t>How would you like to predict ?</a:t>
            </a:r>
          </a:p>
        </p:txBody>
      </p:sp>
      <p:sp>
        <p:nvSpPr>
          <p:cNvPr id="7" name="Oval 6">
            <a:extLst>
              <a:ext uri="{FF2B5EF4-FFF2-40B4-BE49-F238E27FC236}">
                <a16:creationId xmlns:a16="http://schemas.microsoft.com/office/drawing/2014/main" id="{CE459F0E-02A8-4FF8-A9FD-7FC537DD4D78}"/>
              </a:ext>
            </a:extLst>
          </p:cNvPr>
          <p:cNvSpPr/>
          <p:nvPr/>
        </p:nvSpPr>
        <p:spPr>
          <a:xfrm>
            <a:off x="2928194" y="866831"/>
            <a:ext cx="1469383" cy="1379528"/>
          </a:xfrm>
          <a:prstGeom prst="ellipse">
            <a:avLst/>
          </a:prstGeom>
          <a:solidFill>
            <a:schemeClr val="accent6">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t>Online</a:t>
            </a:r>
          </a:p>
        </p:txBody>
      </p:sp>
      <p:sp>
        <p:nvSpPr>
          <p:cNvPr id="8" name="Oval 7">
            <a:extLst>
              <a:ext uri="{FF2B5EF4-FFF2-40B4-BE49-F238E27FC236}">
                <a16:creationId xmlns:a16="http://schemas.microsoft.com/office/drawing/2014/main" id="{4F1A86AC-9C8C-4780-9CFE-8062A9C5144E}"/>
              </a:ext>
            </a:extLst>
          </p:cNvPr>
          <p:cNvSpPr/>
          <p:nvPr/>
        </p:nvSpPr>
        <p:spPr>
          <a:xfrm>
            <a:off x="2447209" y="2674488"/>
            <a:ext cx="2066650" cy="200850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a:t>Batch</a:t>
            </a:r>
          </a:p>
        </p:txBody>
      </p:sp>
      <p:sp>
        <p:nvSpPr>
          <p:cNvPr id="9" name="Rectangle 8">
            <a:extLst>
              <a:ext uri="{FF2B5EF4-FFF2-40B4-BE49-F238E27FC236}">
                <a16:creationId xmlns:a16="http://schemas.microsoft.com/office/drawing/2014/main" id="{35E2D5E9-2842-4F85-AA65-43CAE7018DA9}"/>
              </a:ext>
            </a:extLst>
          </p:cNvPr>
          <p:cNvSpPr/>
          <p:nvPr/>
        </p:nvSpPr>
        <p:spPr>
          <a:xfrm>
            <a:off x="5358276" y="1402706"/>
            <a:ext cx="2893741" cy="430887"/>
          </a:xfrm>
          <a:prstGeom prst="rect">
            <a:avLst/>
          </a:prstGeom>
        </p:spPr>
        <p:txBody>
          <a:bodyPr wrap="none">
            <a:spAutoFit/>
          </a:bodyPr>
          <a:lstStyle/>
          <a:p>
            <a:r>
              <a:rPr lang="en-US" sz="2200">
                <a:solidFill>
                  <a:schemeClr val="accent6">
                    <a:lumMod val="75000"/>
                  </a:schemeClr>
                </a:solidFill>
                <a:latin typeface="-apple-system"/>
              </a:rPr>
              <a:t>a single adoption speed</a:t>
            </a:r>
            <a:endParaRPr lang="en-US" sz="2200">
              <a:solidFill>
                <a:schemeClr val="accent6">
                  <a:lumMod val="75000"/>
                </a:schemeClr>
              </a:solidFill>
            </a:endParaRPr>
          </a:p>
        </p:txBody>
      </p:sp>
      <p:sp>
        <p:nvSpPr>
          <p:cNvPr id="10" name="Rectangle 9">
            <a:extLst>
              <a:ext uri="{FF2B5EF4-FFF2-40B4-BE49-F238E27FC236}">
                <a16:creationId xmlns:a16="http://schemas.microsoft.com/office/drawing/2014/main" id="{810D4BB3-239C-4151-A4AF-908AAA479EAC}"/>
              </a:ext>
            </a:extLst>
          </p:cNvPr>
          <p:cNvSpPr/>
          <p:nvPr/>
        </p:nvSpPr>
        <p:spPr>
          <a:xfrm>
            <a:off x="5403593" y="3433017"/>
            <a:ext cx="2938625" cy="430887"/>
          </a:xfrm>
          <a:prstGeom prst="rect">
            <a:avLst/>
          </a:prstGeom>
        </p:spPr>
        <p:txBody>
          <a:bodyPr wrap="none">
            <a:spAutoFit/>
          </a:bodyPr>
          <a:lstStyle/>
          <a:p>
            <a:r>
              <a:rPr lang="en-US" sz="2200">
                <a:solidFill>
                  <a:schemeClr val="accent6">
                    <a:lumMod val="75000"/>
                  </a:schemeClr>
                </a:solidFill>
                <a:latin typeface="-apple-system"/>
              </a:rPr>
              <a:t>many instances at once.</a:t>
            </a:r>
            <a:endParaRPr lang="en-US" sz="2200">
              <a:solidFill>
                <a:schemeClr val="accent6">
                  <a:lumMod val="75000"/>
                </a:schemeClr>
              </a:solidFill>
            </a:endParaRPr>
          </a:p>
        </p:txBody>
      </p:sp>
      <p:grpSp>
        <p:nvGrpSpPr>
          <p:cNvPr id="12" name="Google Shape;256;p36">
            <a:extLst>
              <a:ext uri="{FF2B5EF4-FFF2-40B4-BE49-F238E27FC236}">
                <a16:creationId xmlns:a16="http://schemas.microsoft.com/office/drawing/2014/main" id="{B06E0A06-0839-4E8F-A807-77765DB03CAE}"/>
              </a:ext>
            </a:extLst>
          </p:cNvPr>
          <p:cNvGrpSpPr/>
          <p:nvPr/>
        </p:nvGrpSpPr>
        <p:grpSpPr>
          <a:xfrm rot="1411151">
            <a:off x="6805146" y="3822020"/>
            <a:ext cx="553538" cy="468599"/>
            <a:chOff x="2948475" y="1943850"/>
            <a:chExt cx="1472175" cy="1246275"/>
          </a:xfrm>
        </p:grpSpPr>
        <p:sp>
          <p:nvSpPr>
            <p:cNvPr id="13" name="Google Shape;257;p36">
              <a:extLst>
                <a:ext uri="{FF2B5EF4-FFF2-40B4-BE49-F238E27FC236}">
                  <a16:creationId xmlns:a16="http://schemas.microsoft.com/office/drawing/2014/main" id="{2CEA8879-8380-4A9F-B6E6-D14FDE05FD4D}"/>
                </a:ext>
              </a:extLst>
            </p:cNvPr>
            <p:cNvSpPr/>
            <p:nvPr/>
          </p:nvSpPr>
          <p:spPr>
            <a:xfrm>
              <a:off x="3213600" y="2453350"/>
              <a:ext cx="942575" cy="736775"/>
            </a:xfrm>
            <a:custGeom>
              <a:avLst/>
              <a:gdLst/>
              <a:ahLst/>
              <a:cxnLst/>
              <a:rect l="l" t="t" r="r" b="b"/>
              <a:pathLst>
                <a:path w="37703" h="29471" extrusionOk="0">
                  <a:moveTo>
                    <a:pt x="18852" y="0"/>
                  </a:moveTo>
                  <a:cubicBezTo>
                    <a:pt x="18852" y="0"/>
                    <a:pt x="11420" y="163"/>
                    <a:pt x="9711" y="6564"/>
                  </a:cubicBezTo>
                  <a:cubicBezTo>
                    <a:pt x="8029" y="12938"/>
                    <a:pt x="1" y="10009"/>
                    <a:pt x="1" y="21130"/>
                  </a:cubicBezTo>
                  <a:cubicBezTo>
                    <a:pt x="1" y="26690"/>
                    <a:pt x="9426" y="29470"/>
                    <a:pt x="18852" y="29470"/>
                  </a:cubicBezTo>
                  <a:cubicBezTo>
                    <a:pt x="28277" y="29470"/>
                    <a:pt x="37703" y="26690"/>
                    <a:pt x="37703" y="21130"/>
                  </a:cubicBezTo>
                  <a:cubicBezTo>
                    <a:pt x="37703" y="10009"/>
                    <a:pt x="29647" y="12938"/>
                    <a:pt x="27965" y="6564"/>
                  </a:cubicBezTo>
                  <a:cubicBezTo>
                    <a:pt x="26256" y="163"/>
                    <a:pt x="18852" y="0"/>
                    <a:pt x="18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8;p36">
              <a:extLst>
                <a:ext uri="{FF2B5EF4-FFF2-40B4-BE49-F238E27FC236}">
                  <a16:creationId xmlns:a16="http://schemas.microsoft.com/office/drawing/2014/main" id="{4E9DD9EC-8C99-4190-96AD-FA6318A51D68}"/>
                </a:ext>
              </a:extLst>
            </p:cNvPr>
            <p:cNvSpPr/>
            <p:nvPr/>
          </p:nvSpPr>
          <p:spPr>
            <a:xfrm>
              <a:off x="2948475" y="2256100"/>
              <a:ext cx="397375" cy="440625"/>
            </a:xfrm>
            <a:custGeom>
              <a:avLst/>
              <a:gdLst/>
              <a:ahLst/>
              <a:cxnLst/>
              <a:rect l="l" t="t" r="r" b="b"/>
              <a:pathLst>
                <a:path w="15895" h="17625" extrusionOk="0">
                  <a:moveTo>
                    <a:pt x="6590" y="0"/>
                  </a:moveTo>
                  <a:cubicBezTo>
                    <a:pt x="6012" y="0"/>
                    <a:pt x="5439" y="96"/>
                    <a:pt x="4882" y="296"/>
                  </a:cubicBezTo>
                  <a:cubicBezTo>
                    <a:pt x="1438" y="1516"/>
                    <a:pt x="0" y="6344"/>
                    <a:pt x="1682" y="11064"/>
                  </a:cubicBezTo>
                  <a:cubicBezTo>
                    <a:pt x="3094" y="15004"/>
                    <a:pt x="6266" y="17625"/>
                    <a:pt x="9286" y="17625"/>
                  </a:cubicBezTo>
                  <a:cubicBezTo>
                    <a:pt x="9862" y="17625"/>
                    <a:pt x="10433" y="17529"/>
                    <a:pt x="10985" y="17329"/>
                  </a:cubicBezTo>
                  <a:cubicBezTo>
                    <a:pt x="14457" y="16109"/>
                    <a:pt x="15895" y="11281"/>
                    <a:pt x="14186" y="6588"/>
                  </a:cubicBezTo>
                  <a:cubicBezTo>
                    <a:pt x="12774" y="2625"/>
                    <a:pt x="9620" y="0"/>
                    <a:pt x="6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9;p36">
              <a:extLst>
                <a:ext uri="{FF2B5EF4-FFF2-40B4-BE49-F238E27FC236}">
                  <a16:creationId xmlns:a16="http://schemas.microsoft.com/office/drawing/2014/main" id="{A5F6E41F-C091-4DF4-B3D4-3D9C11875A12}"/>
                </a:ext>
              </a:extLst>
            </p:cNvPr>
            <p:cNvSpPr/>
            <p:nvPr/>
          </p:nvSpPr>
          <p:spPr>
            <a:xfrm>
              <a:off x="4021900" y="2256100"/>
              <a:ext cx="398750" cy="439700"/>
            </a:xfrm>
            <a:custGeom>
              <a:avLst/>
              <a:gdLst/>
              <a:ahLst/>
              <a:cxnLst/>
              <a:rect l="l" t="t" r="r" b="b"/>
              <a:pathLst>
                <a:path w="15950" h="17588" extrusionOk="0">
                  <a:moveTo>
                    <a:pt x="9370" y="1"/>
                  </a:moveTo>
                  <a:cubicBezTo>
                    <a:pt x="6365" y="1"/>
                    <a:pt x="3209" y="2573"/>
                    <a:pt x="1763" y="6480"/>
                  </a:cubicBezTo>
                  <a:cubicBezTo>
                    <a:pt x="0" y="11172"/>
                    <a:pt x="1384" y="16000"/>
                    <a:pt x="4828" y="17275"/>
                  </a:cubicBezTo>
                  <a:cubicBezTo>
                    <a:pt x="5400" y="17486"/>
                    <a:pt x="5992" y="17587"/>
                    <a:pt x="6590" y="17587"/>
                  </a:cubicBezTo>
                  <a:cubicBezTo>
                    <a:pt x="9600" y="17587"/>
                    <a:pt x="12765" y="15032"/>
                    <a:pt x="14213" y="11118"/>
                  </a:cubicBezTo>
                  <a:cubicBezTo>
                    <a:pt x="15949" y="6426"/>
                    <a:pt x="14566" y="1598"/>
                    <a:pt x="11148" y="323"/>
                  </a:cubicBezTo>
                  <a:cubicBezTo>
                    <a:pt x="10572" y="105"/>
                    <a:pt x="9974" y="1"/>
                    <a:pt x="93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0;p36">
              <a:extLst>
                <a:ext uri="{FF2B5EF4-FFF2-40B4-BE49-F238E27FC236}">
                  <a16:creationId xmlns:a16="http://schemas.microsoft.com/office/drawing/2014/main" id="{2B31C5BA-8192-4E3B-95C6-CDA8193D3489}"/>
                </a:ext>
              </a:extLst>
            </p:cNvPr>
            <p:cNvSpPr/>
            <p:nvPr/>
          </p:nvSpPr>
          <p:spPr>
            <a:xfrm>
              <a:off x="3280050" y="1943850"/>
              <a:ext cx="388575" cy="444650"/>
            </a:xfrm>
            <a:custGeom>
              <a:avLst/>
              <a:gdLst/>
              <a:ahLst/>
              <a:cxnLst/>
              <a:rect l="l" t="t" r="r" b="b"/>
              <a:pathLst>
                <a:path w="15543" h="17786" extrusionOk="0">
                  <a:moveTo>
                    <a:pt x="6636" y="1"/>
                  </a:moveTo>
                  <a:cubicBezTo>
                    <a:pt x="6166" y="1"/>
                    <a:pt x="5697" y="65"/>
                    <a:pt x="5236" y="200"/>
                  </a:cubicBezTo>
                  <a:cubicBezTo>
                    <a:pt x="1710" y="1231"/>
                    <a:pt x="1" y="5950"/>
                    <a:pt x="1384" y="10751"/>
                  </a:cubicBezTo>
                  <a:cubicBezTo>
                    <a:pt x="2586" y="14924"/>
                    <a:pt x="5756" y="17786"/>
                    <a:pt x="8881" y="17786"/>
                  </a:cubicBezTo>
                  <a:cubicBezTo>
                    <a:pt x="9351" y="17786"/>
                    <a:pt x="9820" y="17721"/>
                    <a:pt x="10281" y="17586"/>
                  </a:cubicBezTo>
                  <a:cubicBezTo>
                    <a:pt x="13807" y="16556"/>
                    <a:pt x="15543" y="11836"/>
                    <a:pt x="14159" y="7035"/>
                  </a:cubicBezTo>
                  <a:cubicBezTo>
                    <a:pt x="12933" y="2862"/>
                    <a:pt x="9760" y="1"/>
                    <a:pt x="66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1;p36">
              <a:extLst>
                <a:ext uri="{FF2B5EF4-FFF2-40B4-BE49-F238E27FC236}">
                  <a16:creationId xmlns:a16="http://schemas.microsoft.com/office/drawing/2014/main" id="{CFD8A311-E4E4-40A3-B7B6-5EA4E3A827E2}"/>
                </a:ext>
              </a:extLst>
            </p:cNvPr>
            <p:cNvSpPr/>
            <p:nvPr/>
          </p:nvSpPr>
          <p:spPr>
            <a:xfrm>
              <a:off x="3687600" y="1944500"/>
              <a:ext cx="389250" cy="444050"/>
            </a:xfrm>
            <a:custGeom>
              <a:avLst/>
              <a:gdLst/>
              <a:ahLst/>
              <a:cxnLst/>
              <a:rect l="l" t="t" r="r" b="b"/>
              <a:pathLst>
                <a:path w="15570" h="17762" extrusionOk="0">
                  <a:moveTo>
                    <a:pt x="8934" y="0"/>
                  </a:moveTo>
                  <a:cubicBezTo>
                    <a:pt x="5824" y="0"/>
                    <a:pt x="2635" y="2840"/>
                    <a:pt x="1411" y="7009"/>
                  </a:cubicBezTo>
                  <a:cubicBezTo>
                    <a:pt x="0" y="11810"/>
                    <a:pt x="1709" y="16530"/>
                    <a:pt x="5235" y="17560"/>
                  </a:cubicBezTo>
                  <a:cubicBezTo>
                    <a:pt x="5699" y="17696"/>
                    <a:pt x="6171" y="17761"/>
                    <a:pt x="6644" y="17761"/>
                  </a:cubicBezTo>
                  <a:cubicBezTo>
                    <a:pt x="9766" y="17761"/>
                    <a:pt x="12934" y="14922"/>
                    <a:pt x="14159" y="10752"/>
                  </a:cubicBezTo>
                  <a:cubicBezTo>
                    <a:pt x="15569" y="5951"/>
                    <a:pt x="13860" y="1232"/>
                    <a:pt x="10334" y="201"/>
                  </a:cubicBezTo>
                  <a:cubicBezTo>
                    <a:pt x="9874" y="66"/>
                    <a:pt x="9405" y="0"/>
                    <a:pt x="89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256;p36">
            <a:extLst>
              <a:ext uri="{FF2B5EF4-FFF2-40B4-BE49-F238E27FC236}">
                <a16:creationId xmlns:a16="http://schemas.microsoft.com/office/drawing/2014/main" id="{C3D45EC3-DC34-44EA-AEA0-F79F13B7CF9D}"/>
              </a:ext>
            </a:extLst>
          </p:cNvPr>
          <p:cNvGrpSpPr/>
          <p:nvPr/>
        </p:nvGrpSpPr>
        <p:grpSpPr>
          <a:xfrm>
            <a:off x="5716390" y="4050227"/>
            <a:ext cx="1026104" cy="995384"/>
            <a:chOff x="2948475" y="1943850"/>
            <a:chExt cx="1472175" cy="1246275"/>
          </a:xfrm>
        </p:grpSpPr>
        <p:sp>
          <p:nvSpPr>
            <p:cNvPr id="19" name="Google Shape;257;p36">
              <a:extLst>
                <a:ext uri="{FF2B5EF4-FFF2-40B4-BE49-F238E27FC236}">
                  <a16:creationId xmlns:a16="http://schemas.microsoft.com/office/drawing/2014/main" id="{E69D2C35-777C-4C01-A40C-84F735A06E33}"/>
                </a:ext>
              </a:extLst>
            </p:cNvPr>
            <p:cNvSpPr/>
            <p:nvPr/>
          </p:nvSpPr>
          <p:spPr>
            <a:xfrm>
              <a:off x="3213600" y="2453350"/>
              <a:ext cx="942575" cy="736775"/>
            </a:xfrm>
            <a:custGeom>
              <a:avLst/>
              <a:gdLst/>
              <a:ahLst/>
              <a:cxnLst/>
              <a:rect l="l" t="t" r="r" b="b"/>
              <a:pathLst>
                <a:path w="37703" h="29471" extrusionOk="0">
                  <a:moveTo>
                    <a:pt x="18852" y="0"/>
                  </a:moveTo>
                  <a:cubicBezTo>
                    <a:pt x="18852" y="0"/>
                    <a:pt x="11420" y="163"/>
                    <a:pt x="9711" y="6564"/>
                  </a:cubicBezTo>
                  <a:cubicBezTo>
                    <a:pt x="8029" y="12938"/>
                    <a:pt x="1" y="10009"/>
                    <a:pt x="1" y="21130"/>
                  </a:cubicBezTo>
                  <a:cubicBezTo>
                    <a:pt x="1" y="26690"/>
                    <a:pt x="9426" y="29470"/>
                    <a:pt x="18852" y="29470"/>
                  </a:cubicBezTo>
                  <a:cubicBezTo>
                    <a:pt x="28277" y="29470"/>
                    <a:pt x="37703" y="26690"/>
                    <a:pt x="37703" y="21130"/>
                  </a:cubicBezTo>
                  <a:cubicBezTo>
                    <a:pt x="37703" y="10009"/>
                    <a:pt x="29647" y="12938"/>
                    <a:pt x="27965" y="6564"/>
                  </a:cubicBezTo>
                  <a:cubicBezTo>
                    <a:pt x="26256" y="163"/>
                    <a:pt x="18852" y="0"/>
                    <a:pt x="18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8;p36">
              <a:extLst>
                <a:ext uri="{FF2B5EF4-FFF2-40B4-BE49-F238E27FC236}">
                  <a16:creationId xmlns:a16="http://schemas.microsoft.com/office/drawing/2014/main" id="{E20592F3-2C1E-493C-9C70-73F664E3C1C9}"/>
                </a:ext>
              </a:extLst>
            </p:cNvPr>
            <p:cNvSpPr/>
            <p:nvPr/>
          </p:nvSpPr>
          <p:spPr>
            <a:xfrm>
              <a:off x="2948475" y="2256100"/>
              <a:ext cx="397375" cy="440625"/>
            </a:xfrm>
            <a:custGeom>
              <a:avLst/>
              <a:gdLst/>
              <a:ahLst/>
              <a:cxnLst/>
              <a:rect l="l" t="t" r="r" b="b"/>
              <a:pathLst>
                <a:path w="15895" h="17625" extrusionOk="0">
                  <a:moveTo>
                    <a:pt x="6590" y="0"/>
                  </a:moveTo>
                  <a:cubicBezTo>
                    <a:pt x="6012" y="0"/>
                    <a:pt x="5439" y="96"/>
                    <a:pt x="4882" y="296"/>
                  </a:cubicBezTo>
                  <a:cubicBezTo>
                    <a:pt x="1438" y="1516"/>
                    <a:pt x="0" y="6344"/>
                    <a:pt x="1682" y="11064"/>
                  </a:cubicBezTo>
                  <a:cubicBezTo>
                    <a:pt x="3094" y="15004"/>
                    <a:pt x="6266" y="17625"/>
                    <a:pt x="9286" y="17625"/>
                  </a:cubicBezTo>
                  <a:cubicBezTo>
                    <a:pt x="9862" y="17625"/>
                    <a:pt x="10433" y="17529"/>
                    <a:pt x="10985" y="17329"/>
                  </a:cubicBezTo>
                  <a:cubicBezTo>
                    <a:pt x="14457" y="16109"/>
                    <a:pt x="15895" y="11281"/>
                    <a:pt x="14186" y="6588"/>
                  </a:cubicBezTo>
                  <a:cubicBezTo>
                    <a:pt x="12774" y="2625"/>
                    <a:pt x="9620" y="0"/>
                    <a:pt x="6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9;p36">
              <a:extLst>
                <a:ext uri="{FF2B5EF4-FFF2-40B4-BE49-F238E27FC236}">
                  <a16:creationId xmlns:a16="http://schemas.microsoft.com/office/drawing/2014/main" id="{0594F736-7A37-41A2-9077-3366A81A3770}"/>
                </a:ext>
              </a:extLst>
            </p:cNvPr>
            <p:cNvSpPr/>
            <p:nvPr/>
          </p:nvSpPr>
          <p:spPr>
            <a:xfrm>
              <a:off x="4021900" y="2256100"/>
              <a:ext cx="398750" cy="439700"/>
            </a:xfrm>
            <a:custGeom>
              <a:avLst/>
              <a:gdLst/>
              <a:ahLst/>
              <a:cxnLst/>
              <a:rect l="l" t="t" r="r" b="b"/>
              <a:pathLst>
                <a:path w="15950" h="17588" extrusionOk="0">
                  <a:moveTo>
                    <a:pt x="9370" y="1"/>
                  </a:moveTo>
                  <a:cubicBezTo>
                    <a:pt x="6365" y="1"/>
                    <a:pt x="3209" y="2573"/>
                    <a:pt x="1763" y="6480"/>
                  </a:cubicBezTo>
                  <a:cubicBezTo>
                    <a:pt x="0" y="11172"/>
                    <a:pt x="1384" y="16000"/>
                    <a:pt x="4828" y="17275"/>
                  </a:cubicBezTo>
                  <a:cubicBezTo>
                    <a:pt x="5400" y="17486"/>
                    <a:pt x="5992" y="17587"/>
                    <a:pt x="6590" y="17587"/>
                  </a:cubicBezTo>
                  <a:cubicBezTo>
                    <a:pt x="9600" y="17587"/>
                    <a:pt x="12765" y="15032"/>
                    <a:pt x="14213" y="11118"/>
                  </a:cubicBezTo>
                  <a:cubicBezTo>
                    <a:pt x="15949" y="6426"/>
                    <a:pt x="14566" y="1598"/>
                    <a:pt x="11148" y="323"/>
                  </a:cubicBezTo>
                  <a:cubicBezTo>
                    <a:pt x="10572" y="105"/>
                    <a:pt x="9974" y="1"/>
                    <a:pt x="93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0;p36">
              <a:extLst>
                <a:ext uri="{FF2B5EF4-FFF2-40B4-BE49-F238E27FC236}">
                  <a16:creationId xmlns:a16="http://schemas.microsoft.com/office/drawing/2014/main" id="{B76DA4A5-B3C3-4F81-995B-39E2A098931D}"/>
                </a:ext>
              </a:extLst>
            </p:cNvPr>
            <p:cNvSpPr/>
            <p:nvPr/>
          </p:nvSpPr>
          <p:spPr>
            <a:xfrm>
              <a:off x="3280050" y="1943850"/>
              <a:ext cx="388575" cy="444650"/>
            </a:xfrm>
            <a:custGeom>
              <a:avLst/>
              <a:gdLst/>
              <a:ahLst/>
              <a:cxnLst/>
              <a:rect l="l" t="t" r="r" b="b"/>
              <a:pathLst>
                <a:path w="15543" h="17786" extrusionOk="0">
                  <a:moveTo>
                    <a:pt x="6636" y="1"/>
                  </a:moveTo>
                  <a:cubicBezTo>
                    <a:pt x="6166" y="1"/>
                    <a:pt x="5697" y="65"/>
                    <a:pt x="5236" y="200"/>
                  </a:cubicBezTo>
                  <a:cubicBezTo>
                    <a:pt x="1710" y="1231"/>
                    <a:pt x="1" y="5950"/>
                    <a:pt x="1384" y="10751"/>
                  </a:cubicBezTo>
                  <a:cubicBezTo>
                    <a:pt x="2586" y="14924"/>
                    <a:pt x="5756" y="17786"/>
                    <a:pt x="8881" y="17786"/>
                  </a:cubicBezTo>
                  <a:cubicBezTo>
                    <a:pt x="9351" y="17786"/>
                    <a:pt x="9820" y="17721"/>
                    <a:pt x="10281" y="17586"/>
                  </a:cubicBezTo>
                  <a:cubicBezTo>
                    <a:pt x="13807" y="16556"/>
                    <a:pt x="15543" y="11836"/>
                    <a:pt x="14159" y="7035"/>
                  </a:cubicBezTo>
                  <a:cubicBezTo>
                    <a:pt x="12933" y="2862"/>
                    <a:pt x="9760" y="1"/>
                    <a:pt x="66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1;p36">
              <a:extLst>
                <a:ext uri="{FF2B5EF4-FFF2-40B4-BE49-F238E27FC236}">
                  <a16:creationId xmlns:a16="http://schemas.microsoft.com/office/drawing/2014/main" id="{9DE807B7-758F-4101-A05F-8FA719BDE46A}"/>
                </a:ext>
              </a:extLst>
            </p:cNvPr>
            <p:cNvSpPr/>
            <p:nvPr/>
          </p:nvSpPr>
          <p:spPr>
            <a:xfrm>
              <a:off x="3687600" y="1944500"/>
              <a:ext cx="389250" cy="444050"/>
            </a:xfrm>
            <a:custGeom>
              <a:avLst/>
              <a:gdLst/>
              <a:ahLst/>
              <a:cxnLst/>
              <a:rect l="l" t="t" r="r" b="b"/>
              <a:pathLst>
                <a:path w="15570" h="17762" extrusionOk="0">
                  <a:moveTo>
                    <a:pt x="8934" y="0"/>
                  </a:moveTo>
                  <a:cubicBezTo>
                    <a:pt x="5824" y="0"/>
                    <a:pt x="2635" y="2840"/>
                    <a:pt x="1411" y="7009"/>
                  </a:cubicBezTo>
                  <a:cubicBezTo>
                    <a:pt x="0" y="11810"/>
                    <a:pt x="1709" y="16530"/>
                    <a:pt x="5235" y="17560"/>
                  </a:cubicBezTo>
                  <a:cubicBezTo>
                    <a:pt x="5699" y="17696"/>
                    <a:pt x="6171" y="17761"/>
                    <a:pt x="6644" y="17761"/>
                  </a:cubicBezTo>
                  <a:cubicBezTo>
                    <a:pt x="9766" y="17761"/>
                    <a:pt x="12934" y="14922"/>
                    <a:pt x="14159" y="10752"/>
                  </a:cubicBezTo>
                  <a:cubicBezTo>
                    <a:pt x="15569" y="5951"/>
                    <a:pt x="13860" y="1232"/>
                    <a:pt x="10334" y="201"/>
                  </a:cubicBezTo>
                  <a:cubicBezTo>
                    <a:pt x="9874" y="66"/>
                    <a:pt x="9405" y="0"/>
                    <a:pt x="89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56;p36">
            <a:extLst>
              <a:ext uri="{FF2B5EF4-FFF2-40B4-BE49-F238E27FC236}">
                <a16:creationId xmlns:a16="http://schemas.microsoft.com/office/drawing/2014/main" id="{549DB688-A192-407C-A22C-338CBFC310D5}"/>
              </a:ext>
            </a:extLst>
          </p:cNvPr>
          <p:cNvGrpSpPr/>
          <p:nvPr/>
        </p:nvGrpSpPr>
        <p:grpSpPr>
          <a:xfrm>
            <a:off x="6458248" y="1904922"/>
            <a:ext cx="553538" cy="468599"/>
            <a:chOff x="2948475" y="1943850"/>
            <a:chExt cx="1472175" cy="1246275"/>
          </a:xfrm>
        </p:grpSpPr>
        <p:sp>
          <p:nvSpPr>
            <p:cNvPr id="25" name="Google Shape;257;p36">
              <a:extLst>
                <a:ext uri="{FF2B5EF4-FFF2-40B4-BE49-F238E27FC236}">
                  <a16:creationId xmlns:a16="http://schemas.microsoft.com/office/drawing/2014/main" id="{5C853148-158E-4424-8655-38C0AD9E1718}"/>
                </a:ext>
              </a:extLst>
            </p:cNvPr>
            <p:cNvSpPr/>
            <p:nvPr/>
          </p:nvSpPr>
          <p:spPr>
            <a:xfrm>
              <a:off x="3213600" y="2453350"/>
              <a:ext cx="942575" cy="736775"/>
            </a:xfrm>
            <a:custGeom>
              <a:avLst/>
              <a:gdLst/>
              <a:ahLst/>
              <a:cxnLst/>
              <a:rect l="l" t="t" r="r" b="b"/>
              <a:pathLst>
                <a:path w="37703" h="29471" extrusionOk="0">
                  <a:moveTo>
                    <a:pt x="18852" y="0"/>
                  </a:moveTo>
                  <a:cubicBezTo>
                    <a:pt x="18852" y="0"/>
                    <a:pt x="11420" y="163"/>
                    <a:pt x="9711" y="6564"/>
                  </a:cubicBezTo>
                  <a:cubicBezTo>
                    <a:pt x="8029" y="12938"/>
                    <a:pt x="1" y="10009"/>
                    <a:pt x="1" y="21130"/>
                  </a:cubicBezTo>
                  <a:cubicBezTo>
                    <a:pt x="1" y="26690"/>
                    <a:pt x="9426" y="29470"/>
                    <a:pt x="18852" y="29470"/>
                  </a:cubicBezTo>
                  <a:cubicBezTo>
                    <a:pt x="28277" y="29470"/>
                    <a:pt x="37703" y="26690"/>
                    <a:pt x="37703" y="21130"/>
                  </a:cubicBezTo>
                  <a:cubicBezTo>
                    <a:pt x="37703" y="10009"/>
                    <a:pt x="29647" y="12938"/>
                    <a:pt x="27965" y="6564"/>
                  </a:cubicBezTo>
                  <a:cubicBezTo>
                    <a:pt x="26256" y="163"/>
                    <a:pt x="18852" y="0"/>
                    <a:pt x="18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8;p36">
              <a:extLst>
                <a:ext uri="{FF2B5EF4-FFF2-40B4-BE49-F238E27FC236}">
                  <a16:creationId xmlns:a16="http://schemas.microsoft.com/office/drawing/2014/main" id="{1C8597FD-F2C9-40EA-9F5B-9346616B3F15}"/>
                </a:ext>
              </a:extLst>
            </p:cNvPr>
            <p:cNvSpPr/>
            <p:nvPr/>
          </p:nvSpPr>
          <p:spPr>
            <a:xfrm>
              <a:off x="2948475" y="2256100"/>
              <a:ext cx="397375" cy="440625"/>
            </a:xfrm>
            <a:custGeom>
              <a:avLst/>
              <a:gdLst/>
              <a:ahLst/>
              <a:cxnLst/>
              <a:rect l="l" t="t" r="r" b="b"/>
              <a:pathLst>
                <a:path w="15895" h="17625" extrusionOk="0">
                  <a:moveTo>
                    <a:pt x="6590" y="0"/>
                  </a:moveTo>
                  <a:cubicBezTo>
                    <a:pt x="6012" y="0"/>
                    <a:pt x="5439" y="96"/>
                    <a:pt x="4882" y="296"/>
                  </a:cubicBezTo>
                  <a:cubicBezTo>
                    <a:pt x="1438" y="1516"/>
                    <a:pt x="0" y="6344"/>
                    <a:pt x="1682" y="11064"/>
                  </a:cubicBezTo>
                  <a:cubicBezTo>
                    <a:pt x="3094" y="15004"/>
                    <a:pt x="6266" y="17625"/>
                    <a:pt x="9286" y="17625"/>
                  </a:cubicBezTo>
                  <a:cubicBezTo>
                    <a:pt x="9862" y="17625"/>
                    <a:pt x="10433" y="17529"/>
                    <a:pt x="10985" y="17329"/>
                  </a:cubicBezTo>
                  <a:cubicBezTo>
                    <a:pt x="14457" y="16109"/>
                    <a:pt x="15895" y="11281"/>
                    <a:pt x="14186" y="6588"/>
                  </a:cubicBezTo>
                  <a:cubicBezTo>
                    <a:pt x="12774" y="2625"/>
                    <a:pt x="9620" y="0"/>
                    <a:pt x="6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9;p36">
              <a:extLst>
                <a:ext uri="{FF2B5EF4-FFF2-40B4-BE49-F238E27FC236}">
                  <a16:creationId xmlns:a16="http://schemas.microsoft.com/office/drawing/2014/main" id="{9FFAB33A-52CD-4225-8462-0AA7B4D30C39}"/>
                </a:ext>
              </a:extLst>
            </p:cNvPr>
            <p:cNvSpPr/>
            <p:nvPr/>
          </p:nvSpPr>
          <p:spPr>
            <a:xfrm>
              <a:off x="4021900" y="2256100"/>
              <a:ext cx="398750" cy="439700"/>
            </a:xfrm>
            <a:custGeom>
              <a:avLst/>
              <a:gdLst/>
              <a:ahLst/>
              <a:cxnLst/>
              <a:rect l="l" t="t" r="r" b="b"/>
              <a:pathLst>
                <a:path w="15950" h="17588" extrusionOk="0">
                  <a:moveTo>
                    <a:pt x="9370" y="1"/>
                  </a:moveTo>
                  <a:cubicBezTo>
                    <a:pt x="6365" y="1"/>
                    <a:pt x="3209" y="2573"/>
                    <a:pt x="1763" y="6480"/>
                  </a:cubicBezTo>
                  <a:cubicBezTo>
                    <a:pt x="0" y="11172"/>
                    <a:pt x="1384" y="16000"/>
                    <a:pt x="4828" y="17275"/>
                  </a:cubicBezTo>
                  <a:cubicBezTo>
                    <a:pt x="5400" y="17486"/>
                    <a:pt x="5992" y="17587"/>
                    <a:pt x="6590" y="17587"/>
                  </a:cubicBezTo>
                  <a:cubicBezTo>
                    <a:pt x="9600" y="17587"/>
                    <a:pt x="12765" y="15032"/>
                    <a:pt x="14213" y="11118"/>
                  </a:cubicBezTo>
                  <a:cubicBezTo>
                    <a:pt x="15949" y="6426"/>
                    <a:pt x="14566" y="1598"/>
                    <a:pt x="11148" y="323"/>
                  </a:cubicBezTo>
                  <a:cubicBezTo>
                    <a:pt x="10572" y="105"/>
                    <a:pt x="9974" y="1"/>
                    <a:pt x="93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0;p36">
              <a:extLst>
                <a:ext uri="{FF2B5EF4-FFF2-40B4-BE49-F238E27FC236}">
                  <a16:creationId xmlns:a16="http://schemas.microsoft.com/office/drawing/2014/main" id="{ADE6A20C-0739-4E7D-BF71-DD46CCAB7D9C}"/>
                </a:ext>
              </a:extLst>
            </p:cNvPr>
            <p:cNvSpPr/>
            <p:nvPr/>
          </p:nvSpPr>
          <p:spPr>
            <a:xfrm>
              <a:off x="3280050" y="1943850"/>
              <a:ext cx="388575" cy="444650"/>
            </a:xfrm>
            <a:custGeom>
              <a:avLst/>
              <a:gdLst/>
              <a:ahLst/>
              <a:cxnLst/>
              <a:rect l="l" t="t" r="r" b="b"/>
              <a:pathLst>
                <a:path w="15543" h="17786" extrusionOk="0">
                  <a:moveTo>
                    <a:pt x="6636" y="1"/>
                  </a:moveTo>
                  <a:cubicBezTo>
                    <a:pt x="6166" y="1"/>
                    <a:pt x="5697" y="65"/>
                    <a:pt x="5236" y="200"/>
                  </a:cubicBezTo>
                  <a:cubicBezTo>
                    <a:pt x="1710" y="1231"/>
                    <a:pt x="1" y="5950"/>
                    <a:pt x="1384" y="10751"/>
                  </a:cubicBezTo>
                  <a:cubicBezTo>
                    <a:pt x="2586" y="14924"/>
                    <a:pt x="5756" y="17786"/>
                    <a:pt x="8881" y="17786"/>
                  </a:cubicBezTo>
                  <a:cubicBezTo>
                    <a:pt x="9351" y="17786"/>
                    <a:pt x="9820" y="17721"/>
                    <a:pt x="10281" y="17586"/>
                  </a:cubicBezTo>
                  <a:cubicBezTo>
                    <a:pt x="13807" y="16556"/>
                    <a:pt x="15543" y="11836"/>
                    <a:pt x="14159" y="7035"/>
                  </a:cubicBezTo>
                  <a:cubicBezTo>
                    <a:pt x="12933" y="2862"/>
                    <a:pt x="9760" y="1"/>
                    <a:pt x="66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1;p36">
              <a:extLst>
                <a:ext uri="{FF2B5EF4-FFF2-40B4-BE49-F238E27FC236}">
                  <a16:creationId xmlns:a16="http://schemas.microsoft.com/office/drawing/2014/main" id="{59CD29AE-0638-4ABF-8E0A-F856CC6C4528}"/>
                </a:ext>
              </a:extLst>
            </p:cNvPr>
            <p:cNvSpPr/>
            <p:nvPr/>
          </p:nvSpPr>
          <p:spPr>
            <a:xfrm>
              <a:off x="3687600" y="1944500"/>
              <a:ext cx="389250" cy="444050"/>
            </a:xfrm>
            <a:custGeom>
              <a:avLst/>
              <a:gdLst/>
              <a:ahLst/>
              <a:cxnLst/>
              <a:rect l="l" t="t" r="r" b="b"/>
              <a:pathLst>
                <a:path w="15570" h="17762" extrusionOk="0">
                  <a:moveTo>
                    <a:pt x="8934" y="0"/>
                  </a:moveTo>
                  <a:cubicBezTo>
                    <a:pt x="5824" y="0"/>
                    <a:pt x="2635" y="2840"/>
                    <a:pt x="1411" y="7009"/>
                  </a:cubicBezTo>
                  <a:cubicBezTo>
                    <a:pt x="0" y="11810"/>
                    <a:pt x="1709" y="16530"/>
                    <a:pt x="5235" y="17560"/>
                  </a:cubicBezTo>
                  <a:cubicBezTo>
                    <a:pt x="5699" y="17696"/>
                    <a:pt x="6171" y="17761"/>
                    <a:pt x="6644" y="17761"/>
                  </a:cubicBezTo>
                  <a:cubicBezTo>
                    <a:pt x="9766" y="17761"/>
                    <a:pt x="12934" y="14922"/>
                    <a:pt x="14159" y="10752"/>
                  </a:cubicBezTo>
                  <a:cubicBezTo>
                    <a:pt x="15569" y="5951"/>
                    <a:pt x="13860" y="1232"/>
                    <a:pt x="10334" y="201"/>
                  </a:cubicBezTo>
                  <a:cubicBezTo>
                    <a:pt x="9874" y="66"/>
                    <a:pt x="9405" y="0"/>
                    <a:pt x="89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Arrow: Right 29">
            <a:extLst>
              <a:ext uri="{FF2B5EF4-FFF2-40B4-BE49-F238E27FC236}">
                <a16:creationId xmlns:a16="http://schemas.microsoft.com/office/drawing/2014/main" id="{9A5193BF-FBD2-42C1-B23B-7FB2120B1A2F}"/>
              </a:ext>
            </a:extLst>
          </p:cNvPr>
          <p:cNvSpPr/>
          <p:nvPr/>
        </p:nvSpPr>
        <p:spPr>
          <a:xfrm>
            <a:off x="4746425" y="1479650"/>
            <a:ext cx="428129" cy="276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080AEF86-DF29-45DC-8D4B-6B49D989BC04}"/>
              </a:ext>
            </a:extLst>
          </p:cNvPr>
          <p:cNvSpPr/>
          <p:nvPr/>
        </p:nvSpPr>
        <p:spPr>
          <a:xfrm>
            <a:off x="4749462" y="3540243"/>
            <a:ext cx="428129" cy="276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872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left)">
                                      <p:cBhvr>
                                        <p:cTn id="20" dur="1000"/>
                                        <p:tgtEl>
                                          <p:spTgt spid="30"/>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10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animEffect transition="in" filter="fade">
                                      <p:cBhvr>
                                        <p:cTn id="31" dur="500"/>
                                        <p:tgtEl>
                                          <p:spTgt spid="8"/>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left)">
                                      <p:cBhvr>
                                        <p:cTn id="35" dur="1000"/>
                                        <p:tgtEl>
                                          <p:spTgt spid="31"/>
                                        </p:tgtEl>
                                      </p:cBhvr>
                                    </p:animEffect>
                                  </p:childTnLst>
                                </p:cTn>
                              </p:par>
                            </p:childTnLst>
                          </p:cTn>
                        </p:par>
                        <p:par>
                          <p:cTn id="36" fill="hold">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30" grpId="0" animBg="1"/>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D0E344-C364-4728-972C-0D5C4114A837}"/>
              </a:ext>
            </a:extLst>
          </p:cNvPr>
          <p:cNvSpPr>
            <a:spLocks noGrp="1"/>
          </p:cNvSpPr>
          <p:nvPr>
            <p:ph type="title"/>
          </p:nvPr>
        </p:nvSpPr>
        <p:spPr>
          <a:xfrm>
            <a:off x="444474" y="131084"/>
            <a:ext cx="7751400" cy="572700"/>
          </a:xfrm>
        </p:spPr>
        <p:txBody>
          <a:bodyPr/>
          <a:lstStyle/>
          <a:p>
            <a:r>
              <a:rPr lang="en-US" dirty="0"/>
              <a:t>Demonstration</a:t>
            </a:r>
          </a:p>
        </p:txBody>
      </p:sp>
      <p:sp>
        <p:nvSpPr>
          <p:cNvPr id="4" name="Oval 3">
            <a:extLst>
              <a:ext uri="{FF2B5EF4-FFF2-40B4-BE49-F238E27FC236}">
                <a16:creationId xmlns:a16="http://schemas.microsoft.com/office/drawing/2014/main" id="{CB543B16-6669-4CBD-85C9-182AA825DAEE}"/>
              </a:ext>
            </a:extLst>
          </p:cNvPr>
          <p:cNvSpPr/>
          <p:nvPr/>
        </p:nvSpPr>
        <p:spPr>
          <a:xfrm>
            <a:off x="2837127" y="848054"/>
            <a:ext cx="3240042" cy="3139616"/>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800" dirty="0"/>
              <a:t>Heroku</a:t>
            </a:r>
          </a:p>
        </p:txBody>
      </p:sp>
      <p:pic>
        <p:nvPicPr>
          <p:cNvPr id="1026" name="Picture 2" descr="0">
            <a:extLst>
              <a:ext uri="{FF2B5EF4-FFF2-40B4-BE49-F238E27FC236}">
                <a16:creationId xmlns:a16="http://schemas.microsoft.com/office/drawing/2014/main" id="{417F6D40-ED8A-4241-97F8-D5188F1803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51" y="1912817"/>
            <a:ext cx="1760638" cy="17606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0">
            <a:extLst>
              <a:ext uri="{FF2B5EF4-FFF2-40B4-BE49-F238E27FC236}">
                <a16:creationId xmlns:a16="http://schemas.microsoft.com/office/drawing/2014/main" id="{DCA3F26B-B143-4FC4-8053-0B12BF184D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8808" y="1912817"/>
            <a:ext cx="1760638" cy="17606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89CB9FE-1ADB-4D8A-B0E7-4796EC0901DB}"/>
              </a:ext>
            </a:extLst>
          </p:cNvPr>
          <p:cNvSpPr/>
          <p:nvPr/>
        </p:nvSpPr>
        <p:spPr>
          <a:xfrm>
            <a:off x="1268361" y="4295446"/>
            <a:ext cx="7794121" cy="477054"/>
          </a:xfrm>
          <a:prstGeom prst="rect">
            <a:avLst/>
          </a:prstGeom>
        </p:spPr>
        <p:txBody>
          <a:bodyPr wrap="none">
            <a:spAutoFit/>
          </a:bodyPr>
          <a:lstStyle/>
          <a:p>
            <a:r>
              <a:rPr lang="en-US" sz="2500" dirty="0">
                <a:solidFill>
                  <a:schemeClr val="accent2">
                    <a:lumMod val="50000"/>
                  </a:schemeClr>
                </a:solidFill>
                <a:hlinkClick r:id="rId4"/>
              </a:rPr>
              <a:t>https://pet-adoption-speed-prediction.herokuapp.com/</a:t>
            </a:r>
            <a:endParaRPr lang="en-US" sz="2500" dirty="0">
              <a:solidFill>
                <a:schemeClr val="accent2">
                  <a:lumMod val="50000"/>
                </a:schemeClr>
              </a:solidFill>
            </a:endParaRPr>
          </a:p>
        </p:txBody>
      </p:sp>
    </p:spTree>
    <p:extLst>
      <p:ext uri="{BB962C8B-B14F-4D97-AF65-F5344CB8AC3E}">
        <p14:creationId xmlns:p14="http://schemas.microsoft.com/office/powerpoint/2010/main" val="1437382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4" name="Google Shape;534;p55"/>
          <p:cNvSpPr txBox="1">
            <a:spLocks noGrp="1"/>
          </p:cNvSpPr>
          <p:nvPr>
            <p:ph type="title"/>
          </p:nvPr>
        </p:nvSpPr>
        <p:spPr>
          <a:xfrm>
            <a:off x="600727" y="370760"/>
            <a:ext cx="283191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Summary</a:t>
            </a:r>
            <a:endParaRPr/>
          </a:p>
        </p:txBody>
      </p:sp>
      <p:pic>
        <p:nvPicPr>
          <p:cNvPr id="539" name="Google Shape;539;p55"/>
          <p:cNvPicPr preferRelativeResize="0"/>
          <p:nvPr/>
        </p:nvPicPr>
        <p:blipFill>
          <a:blip r:embed="rId3"/>
          <a:srcRect/>
          <a:stretch/>
        </p:blipFill>
        <p:spPr>
          <a:xfrm>
            <a:off x="851676" y="1221250"/>
            <a:ext cx="2983526" cy="2958864"/>
          </a:xfrm>
          <a:prstGeom prst="ellipse">
            <a:avLst/>
          </a:prstGeom>
          <a:noFill/>
          <a:ln>
            <a:noFill/>
          </a:ln>
        </p:spPr>
      </p:pic>
      <p:grpSp>
        <p:nvGrpSpPr>
          <p:cNvPr id="10" name="Google Shape;256;p36">
            <a:extLst>
              <a:ext uri="{FF2B5EF4-FFF2-40B4-BE49-F238E27FC236}">
                <a16:creationId xmlns:a16="http://schemas.microsoft.com/office/drawing/2014/main" id="{174F0611-A5CE-4B88-806A-34CE472C3A49}"/>
              </a:ext>
            </a:extLst>
          </p:cNvPr>
          <p:cNvGrpSpPr/>
          <p:nvPr/>
        </p:nvGrpSpPr>
        <p:grpSpPr>
          <a:xfrm>
            <a:off x="298138" y="370760"/>
            <a:ext cx="553538" cy="468599"/>
            <a:chOff x="2948475" y="1943850"/>
            <a:chExt cx="1472175" cy="1246275"/>
          </a:xfrm>
        </p:grpSpPr>
        <p:sp>
          <p:nvSpPr>
            <p:cNvPr id="11" name="Google Shape;257;p36">
              <a:extLst>
                <a:ext uri="{FF2B5EF4-FFF2-40B4-BE49-F238E27FC236}">
                  <a16:creationId xmlns:a16="http://schemas.microsoft.com/office/drawing/2014/main" id="{60A5B27B-7CA6-43F0-9E33-27683087ED66}"/>
                </a:ext>
              </a:extLst>
            </p:cNvPr>
            <p:cNvSpPr/>
            <p:nvPr/>
          </p:nvSpPr>
          <p:spPr>
            <a:xfrm>
              <a:off x="3213600" y="2453350"/>
              <a:ext cx="942575" cy="736775"/>
            </a:xfrm>
            <a:custGeom>
              <a:avLst/>
              <a:gdLst/>
              <a:ahLst/>
              <a:cxnLst/>
              <a:rect l="l" t="t" r="r" b="b"/>
              <a:pathLst>
                <a:path w="37703" h="29471" extrusionOk="0">
                  <a:moveTo>
                    <a:pt x="18852" y="0"/>
                  </a:moveTo>
                  <a:cubicBezTo>
                    <a:pt x="18852" y="0"/>
                    <a:pt x="11420" y="163"/>
                    <a:pt x="9711" y="6564"/>
                  </a:cubicBezTo>
                  <a:cubicBezTo>
                    <a:pt x="8029" y="12938"/>
                    <a:pt x="1" y="10009"/>
                    <a:pt x="1" y="21130"/>
                  </a:cubicBezTo>
                  <a:cubicBezTo>
                    <a:pt x="1" y="26690"/>
                    <a:pt x="9426" y="29470"/>
                    <a:pt x="18852" y="29470"/>
                  </a:cubicBezTo>
                  <a:cubicBezTo>
                    <a:pt x="28277" y="29470"/>
                    <a:pt x="37703" y="26690"/>
                    <a:pt x="37703" y="21130"/>
                  </a:cubicBezTo>
                  <a:cubicBezTo>
                    <a:pt x="37703" y="10009"/>
                    <a:pt x="29647" y="12938"/>
                    <a:pt x="27965" y="6564"/>
                  </a:cubicBezTo>
                  <a:cubicBezTo>
                    <a:pt x="26256" y="163"/>
                    <a:pt x="18852" y="0"/>
                    <a:pt x="18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8;p36">
              <a:extLst>
                <a:ext uri="{FF2B5EF4-FFF2-40B4-BE49-F238E27FC236}">
                  <a16:creationId xmlns:a16="http://schemas.microsoft.com/office/drawing/2014/main" id="{F0AB5D20-8B44-4A17-BC50-4D482F01E98A}"/>
                </a:ext>
              </a:extLst>
            </p:cNvPr>
            <p:cNvSpPr/>
            <p:nvPr/>
          </p:nvSpPr>
          <p:spPr>
            <a:xfrm>
              <a:off x="2948475" y="2256100"/>
              <a:ext cx="397375" cy="440625"/>
            </a:xfrm>
            <a:custGeom>
              <a:avLst/>
              <a:gdLst/>
              <a:ahLst/>
              <a:cxnLst/>
              <a:rect l="l" t="t" r="r" b="b"/>
              <a:pathLst>
                <a:path w="15895" h="17625" extrusionOk="0">
                  <a:moveTo>
                    <a:pt x="6590" y="0"/>
                  </a:moveTo>
                  <a:cubicBezTo>
                    <a:pt x="6012" y="0"/>
                    <a:pt x="5439" y="96"/>
                    <a:pt x="4882" y="296"/>
                  </a:cubicBezTo>
                  <a:cubicBezTo>
                    <a:pt x="1438" y="1516"/>
                    <a:pt x="0" y="6344"/>
                    <a:pt x="1682" y="11064"/>
                  </a:cubicBezTo>
                  <a:cubicBezTo>
                    <a:pt x="3094" y="15004"/>
                    <a:pt x="6266" y="17625"/>
                    <a:pt x="9286" y="17625"/>
                  </a:cubicBezTo>
                  <a:cubicBezTo>
                    <a:pt x="9862" y="17625"/>
                    <a:pt x="10433" y="17529"/>
                    <a:pt x="10985" y="17329"/>
                  </a:cubicBezTo>
                  <a:cubicBezTo>
                    <a:pt x="14457" y="16109"/>
                    <a:pt x="15895" y="11281"/>
                    <a:pt x="14186" y="6588"/>
                  </a:cubicBezTo>
                  <a:cubicBezTo>
                    <a:pt x="12774" y="2625"/>
                    <a:pt x="9620" y="0"/>
                    <a:pt x="6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9;p36">
              <a:extLst>
                <a:ext uri="{FF2B5EF4-FFF2-40B4-BE49-F238E27FC236}">
                  <a16:creationId xmlns:a16="http://schemas.microsoft.com/office/drawing/2014/main" id="{239C36A3-EA09-4FE5-8511-2A60F57D640C}"/>
                </a:ext>
              </a:extLst>
            </p:cNvPr>
            <p:cNvSpPr/>
            <p:nvPr/>
          </p:nvSpPr>
          <p:spPr>
            <a:xfrm>
              <a:off x="4021900" y="2256100"/>
              <a:ext cx="398750" cy="439700"/>
            </a:xfrm>
            <a:custGeom>
              <a:avLst/>
              <a:gdLst/>
              <a:ahLst/>
              <a:cxnLst/>
              <a:rect l="l" t="t" r="r" b="b"/>
              <a:pathLst>
                <a:path w="15950" h="17588" extrusionOk="0">
                  <a:moveTo>
                    <a:pt x="9370" y="1"/>
                  </a:moveTo>
                  <a:cubicBezTo>
                    <a:pt x="6365" y="1"/>
                    <a:pt x="3209" y="2573"/>
                    <a:pt x="1763" y="6480"/>
                  </a:cubicBezTo>
                  <a:cubicBezTo>
                    <a:pt x="0" y="11172"/>
                    <a:pt x="1384" y="16000"/>
                    <a:pt x="4828" y="17275"/>
                  </a:cubicBezTo>
                  <a:cubicBezTo>
                    <a:pt x="5400" y="17486"/>
                    <a:pt x="5992" y="17587"/>
                    <a:pt x="6590" y="17587"/>
                  </a:cubicBezTo>
                  <a:cubicBezTo>
                    <a:pt x="9600" y="17587"/>
                    <a:pt x="12765" y="15032"/>
                    <a:pt x="14213" y="11118"/>
                  </a:cubicBezTo>
                  <a:cubicBezTo>
                    <a:pt x="15949" y="6426"/>
                    <a:pt x="14566" y="1598"/>
                    <a:pt x="11148" y="323"/>
                  </a:cubicBezTo>
                  <a:cubicBezTo>
                    <a:pt x="10572" y="105"/>
                    <a:pt x="9974" y="1"/>
                    <a:pt x="93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0;p36">
              <a:extLst>
                <a:ext uri="{FF2B5EF4-FFF2-40B4-BE49-F238E27FC236}">
                  <a16:creationId xmlns:a16="http://schemas.microsoft.com/office/drawing/2014/main" id="{49A446AD-9EB4-403A-A92E-B76AD16AD8BD}"/>
                </a:ext>
              </a:extLst>
            </p:cNvPr>
            <p:cNvSpPr/>
            <p:nvPr/>
          </p:nvSpPr>
          <p:spPr>
            <a:xfrm>
              <a:off x="3280050" y="1943850"/>
              <a:ext cx="388575" cy="444650"/>
            </a:xfrm>
            <a:custGeom>
              <a:avLst/>
              <a:gdLst/>
              <a:ahLst/>
              <a:cxnLst/>
              <a:rect l="l" t="t" r="r" b="b"/>
              <a:pathLst>
                <a:path w="15543" h="17786" extrusionOk="0">
                  <a:moveTo>
                    <a:pt x="6636" y="1"/>
                  </a:moveTo>
                  <a:cubicBezTo>
                    <a:pt x="6166" y="1"/>
                    <a:pt x="5697" y="65"/>
                    <a:pt x="5236" y="200"/>
                  </a:cubicBezTo>
                  <a:cubicBezTo>
                    <a:pt x="1710" y="1231"/>
                    <a:pt x="1" y="5950"/>
                    <a:pt x="1384" y="10751"/>
                  </a:cubicBezTo>
                  <a:cubicBezTo>
                    <a:pt x="2586" y="14924"/>
                    <a:pt x="5756" y="17786"/>
                    <a:pt x="8881" y="17786"/>
                  </a:cubicBezTo>
                  <a:cubicBezTo>
                    <a:pt x="9351" y="17786"/>
                    <a:pt x="9820" y="17721"/>
                    <a:pt x="10281" y="17586"/>
                  </a:cubicBezTo>
                  <a:cubicBezTo>
                    <a:pt x="13807" y="16556"/>
                    <a:pt x="15543" y="11836"/>
                    <a:pt x="14159" y="7035"/>
                  </a:cubicBezTo>
                  <a:cubicBezTo>
                    <a:pt x="12933" y="2862"/>
                    <a:pt x="9760" y="1"/>
                    <a:pt x="66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1;p36">
              <a:extLst>
                <a:ext uri="{FF2B5EF4-FFF2-40B4-BE49-F238E27FC236}">
                  <a16:creationId xmlns:a16="http://schemas.microsoft.com/office/drawing/2014/main" id="{8BF01C5A-63F0-4FB1-B05E-B6D91B97A2CF}"/>
                </a:ext>
              </a:extLst>
            </p:cNvPr>
            <p:cNvSpPr/>
            <p:nvPr/>
          </p:nvSpPr>
          <p:spPr>
            <a:xfrm>
              <a:off x="3687600" y="1944500"/>
              <a:ext cx="389250" cy="444050"/>
            </a:xfrm>
            <a:custGeom>
              <a:avLst/>
              <a:gdLst/>
              <a:ahLst/>
              <a:cxnLst/>
              <a:rect l="l" t="t" r="r" b="b"/>
              <a:pathLst>
                <a:path w="15570" h="17762" extrusionOk="0">
                  <a:moveTo>
                    <a:pt x="8934" y="0"/>
                  </a:moveTo>
                  <a:cubicBezTo>
                    <a:pt x="5824" y="0"/>
                    <a:pt x="2635" y="2840"/>
                    <a:pt x="1411" y="7009"/>
                  </a:cubicBezTo>
                  <a:cubicBezTo>
                    <a:pt x="0" y="11810"/>
                    <a:pt x="1709" y="16530"/>
                    <a:pt x="5235" y="17560"/>
                  </a:cubicBezTo>
                  <a:cubicBezTo>
                    <a:pt x="5699" y="17696"/>
                    <a:pt x="6171" y="17761"/>
                    <a:pt x="6644" y="17761"/>
                  </a:cubicBezTo>
                  <a:cubicBezTo>
                    <a:pt x="9766" y="17761"/>
                    <a:pt x="12934" y="14922"/>
                    <a:pt x="14159" y="10752"/>
                  </a:cubicBezTo>
                  <a:cubicBezTo>
                    <a:pt x="15569" y="5951"/>
                    <a:pt x="13860" y="1232"/>
                    <a:pt x="10334" y="201"/>
                  </a:cubicBezTo>
                  <a:cubicBezTo>
                    <a:pt x="9874" y="66"/>
                    <a:pt x="9405" y="0"/>
                    <a:pt x="89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Rectangle: Rounded Corners 7">
            <a:extLst>
              <a:ext uri="{FF2B5EF4-FFF2-40B4-BE49-F238E27FC236}">
                <a16:creationId xmlns:a16="http://schemas.microsoft.com/office/drawing/2014/main" id="{A2004273-23F7-4BCE-A2BF-EADCF9EED0A5}"/>
              </a:ext>
            </a:extLst>
          </p:cNvPr>
          <p:cNvSpPr/>
          <p:nvPr/>
        </p:nvSpPr>
        <p:spPr>
          <a:xfrm>
            <a:off x="4639824" y="943460"/>
            <a:ext cx="3739003" cy="146220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Arial" panose="020B0604020202020204" pitchFamily="34" charset="0"/>
              <a:buChar char="•"/>
            </a:pPr>
            <a:r>
              <a:rPr lang="en-US" sz="1800" b="1" dirty="0">
                <a:solidFill>
                  <a:schemeClr val="accent2">
                    <a:lumMod val="50000"/>
                  </a:schemeClr>
                </a:solidFill>
                <a:latin typeface="-apple-system"/>
              </a:rPr>
              <a:t>Supervised classification model </a:t>
            </a:r>
          </a:p>
          <a:p>
            <a:pPr marL="285750" indent="-285750">
              <a:buFont typeface="Arial" panose="020B0604020202020204" pitchFamily="34" charset="0"/>
              <a:buChar char="•"/>
            </a:pPr>
            <a:r>
              <a:rPr lang="en-US" sz="1800" b="1" dirty="0">
                <a:solidFill>
                  <a:schemeClr val="accent2">
                    <a:lumMod val="50000"/>
                  </a:schemeClr>
                </a:solidFill>
                <a:latin typeface="-apple-system"/>
              </a:rPr>
              <a:t>16 features</a:t>
            </a:r>
            <a:endParaRPr lang="en-US" sz="1800" b="1" dirty="0">
              <a:solidFill>
                <a:schemeClr val="accent2">
                  <a:lumMod val="50000"/>
                </a:schemeClr>
              </a:solidFill>
            </a:endParaRPr>
          </a:p>
        </p:txBody>
      </p:sp>
      <p:sp>
        <p:nvSpPr>
          <p:cNvPr id="9" name="Rectangle: Rounded Corners 8">
            <a:extLst>
              <a:ext uri="{FF2B5EF4-FFF2-40B4-BE49-F238E27FC236}">
                <a16:creationId xmlns:a16="http://schemas.microsoft.com/office/drawing/2014/main" id="{C34E279C-D32F-4DE6-80B3-00EC20275A50}"/>
              </a:ext>
            </a:extLst>
          </p:cNvPr>
          <p:cNvSpPr/>
          <p:nvPr/>
        </p:nvSpPr>
        <p:spPr>
          <a:xfrm>
            <a:off x="4639824" y="2828694"/>
            <a:ext cx="3739003" cy="146220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800" dirty="0">
                <a:solidFill>
                  <a:schemeClr val="accent3">
                    <a:lumMod val="40000"/>
                    <a:lumOff val="60000"/>
                  </a:schemeClr>
                </a:solidFill>
                <a:latin typeface="-apple-system"/>
              </a:rPr>
              <a:t>model's testing accuracy remains around </a:t>
            </a:r>
            <a:r>
              <a:rPr lang="en-US" sz="1800" b="1" dirty="0">
                <a:solidFill>
                  <a:schemeClr val="accent3">
                    <a:lumMod val="40000"/>
                    <a:lumOff val="60000"/>
                  </a:schemeClr>
                </a:solidFill>
                <a:latin typeface="-apple-system"/>
              </a:rPr>
              <a:t>70%</a:t>
            </a:r>
            <a:r>
              <a:rPr lang="en-US" sz="1800" dirty="0">
                <a:solidFill>
                  <a:schemeClr val="accent3">
                    <a:lumMod val="40000"/>
                    <a:lumOff val="60000"/>
                  </a:schemeClr>
                </a:solidFill>
                <a:latin typeface="-apple-system"/>
              </a:rPr>
              <a:t>.</a:t>
            </a:r>
            <a:endParaRPr lang="en-US" sz="1800" dirty="0">
              <a:solidFill>
                <a:schemeClr val="accent3">
                  <a:lumMod val="40000"/>
                  <a:lumOff val="6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1" name="Google Shape;701;p62"/>
          <p:cNvSpPr txBox="1">
            <a:spLocks noGrp="1"/>
          </p:cNvSpPr>
          <p:nvPr>
            <p:ph type="title"/>
          </p:nvPr>
        </p:nvSpPr>
        <p:spPr>
          <a:xfrm>
            <a:off x="497709" y="1804137"/>
            <a:ext cx="5408303" cy="2066823"/>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5400" dirty="0"/>
              <a:t>Next: App Demo</a:t>
            </a:r>
            <a:br>
              <a:rPr lang="en" sz="5400" dirty="0"/>
            </a:br>
            <a:endParaRPr sz="5400" dirty="0"/>
          </a:p>
        </p:txBody>
      </p:sp>
      <p:pic>
        <p:nvPicPr>
          <p:cNvPr id="5" name="Picture 4">
            <a:extLst>
              <a:ext uri="{FF2B5EF4-FFF2-40B4-BE49-F238E27FC236}">
                <a16:creationId xmlns:a16="http://schemas.microsoft.com/office/drawing/2014/main" id="{A21F7C0C-3E8D-48DB-B6BA-4E2A756F241B}"/>
              </a:ext>
            </a:extLst>
          </p:cNvPr>
          <p:cNvPicPr>
            <a:picLocks noChangeAspect="1"/>
          </p:cNvPicPr>
          <p:nvPr/>
        </p:nvPicPr>
        <p:blipFill>
          <a:blip r:embed="rId3"/>
          <a:stretch>
            <a:fillRect/>
          </a:stretch>
        </p:blipFill>
        <p:spPr>
          <a:xfrm rot="20725230">
            <a:off x="5847589" y="349414"/>
            <a:ext cx="2404370" cy="1474799"/>
          </a:xfrm>
          <a:prstGeom prst="rect">
            <a:avLst/>
          </a:prstGeom>
        </p:spPr>
      </p:pic>
      <p:sp>
        <p:nvSpPr>
          <p:cNvPr id="2" name="TextBox 1">
            <a:extLst>
              <a:ext uri="{FF2B5EF4-FFF2-40B4-BE49-F238E27FC236}">
                <a16:creationId xmlns:a16="http://schemas.microsoft.com/office/drawing/2014/main" id="{166469B9-9733-4C9C-84CD-570B66F89A39}"/>
              </a:ext>
            </a:extLst>
          </p:cNvPr>
          <p:cNvSpPr txBox="1"/>
          <p:nvPr/>
        </p:nvSpPr>
        <p:spPr>
          <a:xfrm>
            <a:off x="497709" y="3063240"/>
            <a:ext cx="2680542" cy="461665"/>
          </a:xfrm>
          <a:prstGeom prst="rect">
            <a:avLst/>
          </a:prstGeom>
          <a:noFill/>
        </p:spPr>
        <p:txBody>
          <a:bodyPr wrap="none" rtlCol="0">
            <a:spAutoFit/>
          </a:bodyPr>
          <a:lstStyle/>
          <a:p>
            <a:r>
              <a:rPr lang="en" sz="2400">
                <a:solidFill>
                  <a:schemeClr val="accent3">
                    <a:lumMod val="50000"/>
                  </a:schemeClr>
                </a:solidFill>
              </a:rPr>
              <a:t>(and vote for us!!)</a:t>
            </a:r>
            <a:endParaRPr lang="en-US" sz="2400">
              <a:solidFill>
                <a:schemeClr val="accent3">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6"/>
          <p:cNvSpPr txBox="1">
            <a:spLocks noGrp="1"/>
          </p:cNvSpPr>
          <p:nvPr>
            <p:ph type="title"/>
          </p:nvPr>
        </p:nvSpPr>
        <p:spPr>
          <a:xfrm>
            <a:off x="490428" y="1711036"/>
            <a:ext cx="3136500" cy="1508700"/>
          </a:xfrm>
          <a:prstGeom prst="rect">
            <a:avLst/>
          </a:prstGeom>
        </p:spPr>
        <p:txBody>
          <a:bodyPr spcFirstLastPara="1" wrap="square" lIns="91425" tIns="91425" rIns="91425" bIns="91425" anchor="ctr" anchorCtr="0">
            <a:noAutofit/>
          </a:bodyPr>
          <a:lstStyle/>
          <a:p>
            <a:pPr marL="0" lvl="0" indent="0" algn="l" rtl="0">
              <a:lnSpc>
                <a:spcPct val="70000"/>
              </a:lnSpc>
              <a:spcBef>
                <a:spcPts val="0"/>
              </a:spcBef>
              <a:spcAft>
                <a:spcPts val="0"/>
              </a:spcAft>
              <a:buNone/>
            </a:pPr>
            <a:r>
              <a:rPr lang="en" sz="6000"/>
              <a:t>Table </a:t>
            </a:r>
            <a:r>
              <a:rPr lang="en"/>
              <a:t>o</a:t>
            </a:r>
            <a:r>
              <a:rPr lang="en" sz="6000"/>
              <a:t>f Contents</a:t>
            </a:r>
            <a:endParaRPr sz="6000"/>
          </a:p>
        </p:txBody>
      </p:sp>
      <p:sp>
        <p:nvSpPr>
          <p:cNvPr id="254" name="Google Shape;254;p36"/>
          <p:cNvSpPr txBox="1">
            <a:spLocks noGrp="1"/>
          </p:cNvSpPr>
          <p:nvPr>
            <p:ph type="subTitle" idx="1"/>
          </p:nvPr>
        </p:nvSpPr>
        <p:spPr>
          <a:xfrm>
            <a:off x="5447326" y="543184"/>
            <a:ext cx="2178900" cy="47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0"/>
              <a:t>Introduction </a:t>
            </a:r>
            <a:endParaRPr sz="2400" b="0">
              <a:latin typeface="Katibeh"/>
              <a:ea typeface="Katibeh"/>
              <a:cs typeface="Katibeh"/>
              <a:sym typeface="Katibeh"/>
            </a:endParaRPr>
          </a:p>
        </p:txBody>
      </p:sp>
      <p:grpSp>
        <p:nvGrpSpPr>
          <p:cNvPr id="256" name="Google Shape;256;p36"/>
          <p:cNvGrpSpPr/>
          <p:nvPr/>
        </p:nvGrpSpPr>
        <p:grpSpPr>
          <a:xfrm>
            <a:off x="4566007" y="542809"/>
            <a:ext cx="553538" cy="468599"/>
            <a:chOff x="2948475" y="1943850"/>
            <a:chExt cx="1472175" cy="1246275"/>
          </a:xfrm>
        </p:grpSpPr>
        <p:sp>
          <p:nvSpPr>
            <p:cNvPr id="257" name="Google Shape;257;p36"/>
            <p:cNvSpPr/>
            <p:nvPr/>
          </p:nvSpPr>
          <p:spPr>
            <a:xfrm>
              <a:off x="3213600" y="2453350"/>
              <a:ext cx="942575" cy="736775"/>
            </a:xfrm>
            <a:custGeom>
              <a:avLst/>
              <a:gdLst/>
              <a:ahLst/>
              <a:cxnLst/>
              <a:rect l="l" t="t" r="r" b="b"/>
              <a:pathLst>
                <a:path w="37703" h="29471" extrusionOk="0">
                  <a:moveTo>
                    <a:pt x="18852" y="0"/>
                  </a:moveTo>
                  <a:cubicBezTo>
                    <a:pt x="18852" y="0"/>
                    <a:pt x="11420" y="163"/>
                    <a:pt x="9711" y="6564"/>
                  </a:cubicBezTo>
                  <a:cubicBezTo>
                    <a:pt x="8029" y="12938"/>
                    <a:pt x="1" y="10009"/>
                    <a:pt x="1" y="21130"/>
                  </a:cubicBezTo>
                  <a:cubicBezTo>
                    <a:pt x="1" y="26690"/>
                    <a:pt x="9426" y="29470"/>
                    <a:pt x="18852" y="29470"/>
                  </a:cubicBezTo>
                  <a:cubicBezTo>
                    <a:pt x="28277" y="29470"/>
                    <a:pt x="37703" y="26690"/>
                    <a:pt x="37703" y="21130"/>
                  </a:cubicBezTo>
                  <a:cubicBezTo>
                    <a:pt x="37703" y="10009"/>
                    <a:pt x="29647" y="12938"/>
                    <a:pt x="27965" y="6564"/>
                  </a:cubicBezTo>
                  <a:cubicBezTo>
                    <a:pt x="26256" y="163"/>
                    <a:pt x="18852" y="0"/>
                    <a:pt x="18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6"/>
            <p:cNvSpPr/>
            <p:nvPr/>
          </p:nvSpPr>
          <p:spPr>
            <a:xfrm>
              <a:off x="2948475" y="2256100"/>
              <a:ext cx="397375" cy="440625"/>
            </a:xfrm>
            <a:custGeom>
              <a:avLst/>
              <a:gdLst/>
              <a:ahLst/>
              <a:cxnLst/>
              <a:rect l="l" t="t" r="r" b="b"/>
              <a:pathLst>
                <a:path w="15895" h="17625" extrusionOk="0">
                  <a:moveTo>
                    <a:pt x="6590" y="0"/>
                  </a:moveTo>
                  <a:cubicBezTo>
                    <a:pt x="6012" y="0"/>
                    <a:pt x="5439" y="96"/>
                    <a:pt x="4882" y="296"/>
                  </a:cubicBezTo>
                  <a:cubicBezTo>
                    <a:pt x="1438" y="1516"/>
                    <a:pt x="0" y="6344"/>
                    <a:pt x="1682" y="11064"/>
                  </a:cubicBezTo>
                  <a:cubicBezTo>
                    <a:pt x="3094" y="15004"/>
                    <a:pt x="6266" y="17625"/>
                    <a:pt x="9286" y="17625"/>
                  </a:cubicBezTo>
                  <a:cubicBezTo>
                    <a:pt x="9862" y="17625"/>
                    <a:pt x="10433" y="17529"/>
                    <a:pt x="10985" y="17329"/>
                  </a:cubicBezTo>
                  <a:cubicBezTo>
                    <a:pt x="14457" y="16109"/>
                    <a:pt x="15895" y="11281"/>
                    <a:pt x="14186" y="6588"/>
                  </a:cubicBezTo>
                  <a:cubicBezTo>
                    <a:pt x="12774" y="2625"/>
                    <a:pt x="9620" y="0"/>
                    <a:pt x="6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6"/>
            <p:cNvSpPr/>
            <p:nvPr/>
          </p:nvSpPr>
          <p:spPr>
            <a:xfrm>
              <a:off x="4021900" y="2256100"/>
              <a:ext cx="398750" cy="439700"/>
            </a:xfrm>
            <a:custGeom>
              <a:avLst/>
              <a:gdLst/>
              <a:ahLst/>
              <a:cxnLst/>
              <a:rect l="l" t="t" r="r" b="b"/>
              <a:pathLst>
                <a:path w="15950" h="17588" extrusionOk="0">
                  <a:moveTo>
                    <a:pt x="9370" y="1"/>
                  </a:moveTo>
                  <a:cubicBezTo>
                    <a:pt x="6365" y="1"/>
                    <a:pt x="3209" y="2573"/>
                    <a:pt x="1763" y="6480"/>
                  </a:cubicBezTo>
                  <a:cubicBezTo>
                    <a:pt x="0" y="11172"/>
                    <a:pt x="1384" y="16000"/>
                    <a:pt x="4828" y="17275"/>
                  </a:cubicBezTo>
                  <a:cubicBezTo>
                    <a:pt x="5400" y="17486"/>
                    <a:pt x="5992" y="17587"/>
                    <a:pt x="6590" y="17587"/>
                  </a:cubicBezTo>
                  <a:cubicBezTo>
                    <a:pt x="9600" y="17587"/>
                    <a:pt x="12765" y="15032"/>
                    <a:pt x="14213" y="11118"/>
                  </a:cubicBezTo>
                  <a:cubicBezTo>
                    <a:pt x="15949" y="6426"/>
                    <a:pt x="14566" y="1598"/>
                    <a:pt x="11148" y="323"/>
                  </a:cubicBezTo>
                  <a:cubicBezTo>
                    <a:pt x="10572" y="105"/>
                    <a:pt x="9974" y="1"/>
                    <a:pt x="93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6"/>
            <p:cNvSpPr/>
            <p:nvPr/>
          </p:nvSpPr>
          <p:spPr>
            <a:xfrm>
              <a:off x="3280050" y="1943850"/>
              <a:ext cx="388575" cy="444650"/>
            </a:xfrm>
            <a:custGeom>
              <a:avLst/>
              <a:gdLst/>
              <a:ahLst/>
              <a:cxnLst/>
              <a:rect l="l" t="t" r="r" b="b"/>
              <a:pathLst>
                <a:path w="15543" h="17786" extrusionOk="0">
                  <a:moveTo>
                    <a:pt x="6636" y="1"/>
                  </a:moveTo>
                  <a:cubicBezTo>
                    <a:pt x="6166" y="1"/>
                    <a:pt x="5697" y="65"/>
                    <a:pt x="5236" y="200"/>
                  </a:cubicBezTo>
                  <a:cubicBezTo>
                    <a:pt x="1710" y="1231"/>
                    <a:pt x="1" y="5950"/>
                    <a:pt x="1384" y="10751"/>
                  </a:cubicBezTo>
                  <a:cubicBezTo>
                    <a:pt x="2586" y="14924"/>
                    <a:pt x="5756" y="17786"/>
                    <a:pt x="8881" y="17786"/>
                  </a:cubicBezTo>
                  <a:cubicBezTo>
                    <a:pt x="9351" y="17786"/>
                    <a:pt x="9820" y="17721"/>
                    <a:pt x="10281" y="17586"/>
                  </a:cubicBezTo>
                  <a:cubicBezTo>
                    <a:pt x="13807" y="16556"/>
                    <a:pt x="15543" y="11836"/>
                    <a:pt x="14159" y="7035"/>
                  </a:cubicBezTo>
                  <a:cubicBezTo>
                    <a:pt x="12933" y="2862"/>
                    <a:pt x="9760" y="1"/>
                    <a:pt x="66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6"/>
            <p:cNvSpPr/>
            <p:nvPr/>
          </p:nvSpPr>
          <p:spPr>
            <a:xfrm>
              <a:off x="3687600" y="1944500"/>
              <a:ext cx="389250" cy="444050"/>
            </a:xfrm>
            <a:custGeom>
              <a:avLst/>
              <a:gdLst/>
              <a:ahLst/>
              <a:cxnLst/>
              <a:rect l="l" t="t" r="r" b="b"/>
              <a:pathLst>
                <a:path w="15570" h="17762" extrusionOk="0">
                  <a:moveTo>
                    <a:pt x="8934" y="0"/>
                  </a:moveTo>
                  <a:cubicBezTo>
                    <a:pt x="5824" y="0"/>
                    <a:pt x="2635" y="2840"/>
                    <a:pt x="1411" y="7009"/>
                  </a:cubicBezTo>
                  <a:cubicBezTo>
                    <a:pt x="0" y="11810"/>
                    <a:pt x="1709" y="16530"/>
                    <a:pt x="5235" y="17560"/>
                  </a:cubicBezTo>
                  <a:cubicBezTo>
                    <a:pt x="5699" y="17696"/>
                    <a:pt x="6171" y="17761"/>
                    <a:pt x="6644" y="17761"/>
                  </a:cubicBezTo>
                  <a:cubicBezTo>
                    <a:pt x="9766" y="17761"/>
                    <a:pt x="12934" y="14922"/>
                    <a:pt x="14159" y="10752"/>
                  </a:cubicBezTo>
                  <a:cubicBezTo>
                    <a:pt x="15569" y="5951"/>
                    <a:pt x="13860" y="1232"/>
                    <a:pt x="10334" y="201"/>
                  </a:cubicBezTo>
                  <a:cubicBezTo>
                    <a:pt x="9874" y="66"/>
                    <a:pt x="9405" y="0"/>
                    <a:pt x="89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36"/>
          <p:cNvGrpSpPr/>
          <p:nvPr/>
        </p:nvGrpSpPr>
        <p:grpSpPr>
          <a:xfrm>
            <a:off x="4579135" y="1280708"/>
            <a:ext cx="553538" cy="468599"/>
            <a:chOff x="2948475" y="1943850"/>
            <a:chExt cx="1472175" cy="1246275"/>
          </a:xfrm>
        </p:grpSpPr>
        <p:sp>
          <p:nvSpPr>
            <p:cNvPr id="263" name="Google Shape;263;p36"/>
            <p:cNvSpPr/>
            <p:nvPr/>
          </p:nvSpPr>
          <p:spPr>
            <a:xfrm>
              <a:off x="3213600" y="2453350"/>
              <a:ext cx="942575" cy="736775"/>
            </a:xfrm>
            <a:custGeom>
              <a:avLst/>
              <a:gdLst/>
              <a:ahLst/>
              <a:cxnLst/>
              <a:rect l="l" t="t" r="r" b="b"/>
              <a:pathLst>
                <a:path w="37703" h="29471" extrusionOk="0">
                  <a:moveTo>
                    <a:pt x="18852" y="0"/>
                  </a:moveTo>
                  <a:cubicBezTo>
                    <a:pt x="18852" y="0"/>
                    <a:pt x="11420" y="163"/>
                    <a:pt x="9711" y="6564"/>
                  </a:cubicBezTo>
                  <a:cubicBezTo>
                    <a:pt x="8029" y="12938"/>
                    <a:pt x="1" y="10009"/>
                    <a:pt x="1" y="21130"/>
                  </a:cubicBezTo>
                  <a:cubicBezTo>
                    <a:pt x="1" y="26690"/>
                    <a:pt x="9426" y="29470"/>
                    <a:pt x="18852" y="29470"/>
                  </a:cubicBezTo>
                  <a:cubicBezTo>
                    <a:pt x="28277" y="29470"/>
                    <a:pt x="37703" y="26690"/>
                    <a:pt x="37703" y="21130"/>
                  </a:cubicBezTo>
                  <a:cubicBezTo>
                    <a:pt x="37703" y="10009"/>
                    <a:pt x="29647" y="12938"/>
                    <a:pt x="27965" y="6564"/>
                  </a:cubicBezTo>
                  <a:cubicBezTo>
                    <a:pt x="26256" y="163"/>
                    <a:pt x="18852" y="0"/>
                    <a:pt x="18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6"/>
            <p:cNvSpPr/>
            <p:nvPr/>
          </p:nvSpPr>
          <p:spPr>
            <a:xfrm>
              <a:off x="2948475" y="2256100"/>
              <a:ext cx="397375" cy="440625"/>
            </a:xfrm>
            <a:custGeom>
              <a:avLst/>
              <a:gdLst/>
              <a:ahLst/>
              <a:cxnLst/>
              <a:rect l="l" t="t" r="r" b="b"/>
              <a:pathLst>
                <a:path w="15895" h="17625" extrusionOk="0">
                  <a:moveTo>
                    <a:pt x="6590" y="0"/>
                  </a:moveTo>
                  <a:cubicBezTo>
                    <a:pt x="6012" y="0"/>
                    <a:pt x="5439" y="96"/>
                    <a:pt x="4882" y="296"/>
                  </a:cubicBezTo>
                  <a:cubicBezTo>
                    <a:pt x="1438" y="1516"/>
                    <a:pt x="0" y="6344"/>
                    <a:pt x="1682" y="11064"/>
                  </a:cubicBezTo>
                  <a:cubicBezTo>
                    <a:pt x="3094" y="15004"/>
                    <a:pt x="6266" y="17625"/>
                    <a:pt x="9286" y="17625"/>
                  </a:cubicBezTo>
                  <a:cubicBezTo>
                    <a:pt x="9862" y="17625"/>
                    <a:pt x="10433" y="17529"/>
                    <a:pt x="10985" y="17329"/>
                  </a:cubicBezTo>
                  <a:cubicBezTo>
                    <a:pt x="14457" y="16109"/>
                    <a:pt x="15895" y="11281"/>
                    <a:pt x="14186" y="6588"/>
                  </a:cubicBezTo>
                  <a:cubicBezTo>
                    <a:pt x="12774" y="2625"/>
                    <a:pt x="9620" y="0"/>
                    <a:pt x="6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6"/>
            <p:cNvSpPr/>
            <p:nvPr/>
          </p:nvSpPr>
          <p:spPr>
            <a:xfrm>
              <a:off x="4021900" y="2256100"/>
              <a:ext cx="398750" cy="439700"/>
            </a:xfrm>
            <a:custGeom>
              <a:avLst/>
              <a:gdLst/>
              <a:ahLst/>
              <a:cxnLst/>
              <a:rect l="l" t="t" r="r" b="b"/>
              <a:pathLst>
                <a:path w="15950" h="17588" extrusionOk="0">
                  <a:moveTo>
                    <a:pt x="9370" y="1"/>
                  </a:moveTo>
                  <a:cubicBezTo>
                    <a:pt x="6365" y="1"/>
                    <a:pt x="3209" y="2573"/>
                    <a:pt x="1763" y="6480"/>
                  </a:cubicBezTo>
                  <a:cubicBezTo>
                    <a:pt x="0" y="11172"/>
                    <a:pt x="1384" y="16000"/>
                    <a:pt x="4828" y="17275"/>
                  </a:cubicBezTo>
                  <a:cubicBezTo>
                    <a:pt x="5400" y="17486"/>
                    <a:pt x="5992" y="17587"/>
                    <a:pt x="6590" y="17587"/>
                  </a:cubicBezTo>
                  <a:cubicBezTo>
                    <a:pt x="9600" y="17587"/>
                    <a:pt x="12765" y="15032"/>
                    <a:pt x="14213" y="11118"/>
                  </a:cubicBezTo>
                  <a:cubicBezTo>
                    <a:pt x="15949" y="6426"/>
                    <a:pt x="14566" y="1598"/>
                    <a:pt x="11148" y="323"/>
                  </a:cubicBezTo>
                  <a:cubicBezTo>
                    <a:pt x="10572" y="105"/>
                    <a:pt x="9974" y="1"/>
                    <a:pt x="93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6"/>
            <p:cNvSpPr/>
            <p:nvPr/>
          </p:nvSpPr>
          <p:spPr>
            <a:xfrm>
              <a:off x="3280050" y="1943850"/>
              <a:ext cx="388575" cy="444650"/>
            </a:xfrm>
            <a:custGeom>
              <a:avLst/>
              <a:gdLst/>
              <a:ahLst/>
              <a:cxnLst/>
              <a:rect l="l" t="t" r="r" b="b"/>
              <a:pathLst>
                <a:path w="15543" h="17786" extrusionOk="0">
                  <a:moveTo>
                    <a:pt x="6636" y="1"/>
                  </a:moveTo>
                  <a:cubicBezTo>
                    <a:pt x="6166" y="1"/>
                    <a:pt x="5697" y="65"/>
                    <a:pt x="5236" y="200"/>
                  </a:cubicBezTo>
                  <a:cubicBezTo>
                    <a:pt x="1710" y="1231"/>
                    <a:pt x="1" y="5950"/>
                    <a:pt x="1384" y="10751"/>
                  </a:cubicBezTo>
                  <a:cubicBezTo>
                    <a:pt x="2586" y="14924"/>
                    <a:pt x="5756" y="17786"/>
                    <a:pt x="8881" y="17786"/>
                  </a:cubicBezTo>
                  <a:cubicBezTo>
                    <a:pt x="9351" y="17786"/>
                    <a:pt x="9820" y="17721"/>
                    <a:pt x="10281" y="17586"/>
                  </a:cubicBezTo>
                  <a:cubicBezTo>
                    <a:pt x="13807" y="16556"/>
                    <a:pt x="15543" y="11836"/>
                    <a:pt x="14159" y="7035"/>
                  </a:cubicBezTo>
                  <a:cubicBezTo>
                    <a:pt x="12933" y="2862"/>
                    <a:pt x="9760" y="1"/>
                    <a:pt x="66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6"/>
            <p:cNvSpPr/>
            <p:nvPr/>
          </p:nvSpPr>
          <p:spPr>
            <a:xfrm>
              <a:off x="3687600" y="1944500"/>
              <a:ext cx="389250" cy="444050"/>
            </a:xfrm>
            <a:custGeom>
              <a:avLst/>
              <a:gdLst/>
              <a:ahLst/>
              <a:cxnLst/>
              <a:rect l="l" t="t" r="r" b="b"/>
              <a:pathLst>
                <a:path w="15570" h="17762" extrusionOk="0">
                  <a:moveTo>
                    <a:pt x="8934" y="0"/>
                  </a:moveTo>
                  <a:cubicBezTo>
                    <a:pt x="5824" y="0"/>
                    <a:pt x="2635" y="2840"/>
                    <a:pt x="1411" y="7009"/>
                  </a:cubicBezTo>
                  <a:cubicBezTo>
                    <a:pt x="0" y="11810"/>
                    <a:pt x="1709" y="16530"/>
                    <a:pt x="5235" y="17560"/>
                  </a:cubicBezTo>
                  <a:cubicBezTo>
                    <a:pt x="5699" y="17696"/>
                    <a:pt x="6171" y="17761"/>
                    <a:pt x="6644" y="17761"/>
                  </a:cubicBezTo>
                  <a:cubicBezTo>
                    <a:pt x="9766" y="17761"/>
                    <a:pt x="12934" y="14922"/>
                    <a:pt x="14159" y="10752"/>
                  </a:cubicBezTo>
                  <a:cubicBezTo>
                    <a:pt x="15569" y="5951"/>
                    <a:pt x="13860" y="1232"/>
                    <a:pt x="10334" y="201"/>
                  </a:cubicBezTo>
                  <a:cubicBezTo>
                    <a:pt x="9874" y="66"/>
                    <a:pt x="9405" y="0"/>
                    <a:pt x="89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6"/>
          <p:cNvGrpSpPr/>
          <p:nvPr/>
        </p:nvGrpSpPr>
        <p:grpSpPr>
          <a:xfrm>
            <a:off x="4579135" y="2014318"/>
            <a:ext cx="553538" cy="468599"/>
            <a:chOff x="2948475" y="1943850"/>
            <a:chExt cx="1472175" cy="1246275"/>
          </a:xfrm>
        </p:grpSpPr>
        <p:sp>
          <p:nvSpPr>
            <p:cNvPr id="269" name="Google Shape;269;p36"/>
            <p:cNvSpPr/>
            <p:nvPr/>
          </p:nvSpPr>
          <p:spPr>
            <a:xfrm>
              <a:off x="3213600" y="2453350"/>
              <a:ext cx="942575" cy="736775"/>
            </a:xfrm>
            <a:custGeom>
              <a:avLst/>
              <a:gdLst/>
              <a:ahLst/>
              <a:cxnLst/>
              <a:rect l="l" t="t" r="r" b="b"/>
              <a:pathLst>
                <a:path w="37703" h="29471" extrusionOk="0">
                  <a:moveTo>
                    <a:pt x="18852" y="0"/>
                  </a:moveTo>
                  <a:cubicBezTo>
                    <a:pt x="18852" y="0"/>
                    <a:pt x="11420" y="163"/>
                    <a:pt x="9711" y="6564"/>
                  </a:cubicBezTo>
                  <a:cubicBezTo>
                    <a:pt x="8029" y="12938"/>
                    <a:pt x="1" y="10009"/>
                    <a:pt x="1" y="21130"/>
                  </a:cubicBezTo>
                  <a:cubicBezTo>
                    <a:pt x="1" y="26690"/>
                    <a:pt x="9426" y="29470"/>
                    <a:pt x="18852" y="29470"/>
                  </a:cubicBezTo>
                  <a:cubicBezTo>
                    <a:pt x="28277" y="29470"/>
                    <a:pt x="37703" y="26690"/>
                    <a:pt x="37703" y="21130"/>
                  </a:cubicBezTo>
                  <a:cubicBezTo>
                    <a:pt x="37703" y="10009"/>
                    <a:pt x="29647" y="12938"/>
                    <a:pt x="27965" y="6564"/>
                  </a:cubicBezTo>
                  <a:cubicBezTo>
                    <a:pt x="26256" y="163"/>
                    <a:pt x="18852" y="0"/>
                    <a:pt x="18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6"/>
            <p:cNvSpPr/>
            <p:nvPr/>
          </p:nvSpPr>
          <p:spPr>
            <a:xfrm>
              <a:off x="2948475" y="2256100"/>
              <a:ext cx="397375" cy="440625"/>
            </a:xfrm>
            <a:custGeom>
              <a:avLst/>
              <a:gdLst/>
              <a:ahLst/>
              <a:cxnLst/>
              <a:rect l="l" t="t" r="r" b="b"/>
              <a:pathLst>
                <a:path w="15895" h="17625" extrusionOk="0">
                  <a:moveTo>
                    <a:pt x="6590" y="0"/>
                  </a:moveTo>
                  <a:cubicBezTo>
                    <a:pt x="6012" y="0"/>
                    <a:pt x="5439" y="96"/>
                    <a:pt x="4882" y="296"/>
                  </a:cubicBezTo>
                  <a:cubicBezTo>
                    <a:pt x="1438" y="1516"/>
                    <a:pt x="0" y="6344"/>
                    <a:pt x="1682" y="11064"/>
                  </a:cubicBezTo>
                  <a:cubicBezTo>
                    <a:pt x="3094" y="15004"/>
                    <a:pt x="6266" y="17625"/>
                    <a:pt x="9286" y="17625"/>
                  </a:cubicBezTo>
                  <a:cubicBezTo>
                    <a:pt x="9862" y="17625"/>
                    <a:pt x="10433" y="17529"/>
                    <a:pt x="10985" y="17329"/>
                  </a:cubicBezTo>
                  <a:cubicBezTo>
                    <a:pt x="14457" y="16109"/>
                    <a:pt x="15895" y="11281"/>
                    <a:pt x="14186" y="6588"/>
                  </a:cubicBezTo>
                  <a:cubicBezTo>
                    <a:pt x="12774" y="2625"/>
                    <a:pt x="9620" y="0"/>
                    <a:pt x="6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6"/>
            <p:cNvSpPr/>
            <p:nvPr/>
          </p:nvSpPr>
          <p:spPr>
            <a:xfrm>
              <a:off x="4021900" y="2256100"/>
              <a:ext cx="398750" cy="439700"/>
            </a:xfrm>
            <a:custGeom>
              <a:avLst/>
              <a:gdLst/>
              <a:ahLst/>
              <a:cxnLst/>
              <a:rect l="l" t="t" r="r" b="b"/>
              <a:pathLst>
                <a:path w="15950" h="17588" extrusionOk="0">
                  <a:moveTo>
                    <a:pt x="9370" y="1"/>
                  </a:moveTo>
                  <a:cubicBezTo>
                    <a:pt x="6365" y="1"/>
                    <a:pt x="3209" y="2573"/>
                    <a:pt x="1763" y="6480"/>
                  </a:cubicBezTo>
                  <a:cubicBezTo>
                    <a:pt x="0" y="11172"/>
                    <a:pt x="1384" y="16000"/>
                    <a:pt x="4828" y="17275"/>
                  </a:cubicBezTo>
                  <a:cubicBezTo>
                    <a:pt x="5400" y="17486"/>
                    <a:pt x="5992" y="17587"/>
                    <a:pt x="6590" y="17587"/>
                  </a:cubicBezTo>
                  <a:cubicBezTo>
                    <a:pt x="9600" y="17587"/>
                    <a:pt x="12765" y="15032"/>
                    <a:pt x="14213" y="11118"/>
                  </a:cubicBezTo>
                  <a:cubicBezTo>
                    <a:pt x="15949" y="6426"/>
                    <a:pt x="14566" y="1598"/>
                    <a:pt x="11148" y="323"/>
                  </a:cubicBezTo>
                  <a:cubicBezTo>
                    <a:pt x="10572" y="105"/>
                    <a:pt x="9974" y="1"/>
                    <a:pt x="93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6"/>
            <p:cNvSpPr/>
            <p:nvPr/>
          </p:nvSpPr>
          <p:spPr>
            <a:xfrm>
              <a:off x="3280050" y="1943850"/>
              <a:ext cx="388575" cy="444650"/>
            </a:xfrm>
            <a:custGeom>
              <a:avLst/>
              <a:gdLst/>
              <a:ahLst/>
              <a:cxnLst/>
              <a:rect l="l" t="t" r="r" b="b"/>
              <a:pathLst>
                <a:path w="15543" h="17786" extrusionOk="0">
                  <a:moveTo>
                    <a:pt x="6636" y="1"/>
                  </a:moveTo>
                  <a:cubicBezTo>
                    <a:pt x="6166" y="1"/>
                    <a:pt x="5697" y="65"/>
                    <a:pt x="5236" y="200"/>
                  </a:cubicBezTo>
                  <a:cubicBezTo>
                    <a:pt x="1710" y="1231"/>
                    <a:pt x="1" y="5950"/>
                    <a:pt x="1384" y="10751"/>
                  </a:cubicBezTo>
                  <a:cubicBezTo>
                    <a:pt x="2586" y="14924"/>
                    <a:pt x="5756" y="17786"/>
                    <a:pt x="8881" y="17786"/>
                  </a:cubicBezTo>
                  <a:cubicBezTo>
                    <a:pt x="9351" y="17786"/>
                    <a:pt x="9820" y="17721"/>
                    <a:pt x="10281" y="17586"/>
                  </a:cubicBezTo>
                  <a:cubicBezTo>
                    <a:pt x="13807" y="16556"/>
                    <a:pt x="15543" y="11836"/>
                    <a:pt x="14159" y="7035"/>
                  </a:cubicBezTo>
                  <a:cubicBezTo>
                    <a:pt x="12933" y="2862"/>
                    <a:pt x="9760" y="1"/>
                    <a:pt x="66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6"/>
            <p:cNvSpPr/>
            <p:nvPr/>
          </p:nvSpPr>
          <p:spPr>
            <a:xfrm>
              <a:off x="3687600" y="1944500"/>
              <a:ext cx="389250" cy="444050"/>
            </a:xfrm>
            <a:custGeom>
              <a:avLst/>
              <a:gdLst/>
              <a:ahLst/>
              <a:cxnLst/>
              <a:rect l="l" t="t" r="r" b="b"/>
              <a:pathLst>
                <a:path w="15570" h="17762" extrusionOk="0">
                  <a:moveTo>
                    <a:pt x="8934" y="0"/>
                  </a:moveTo>
                  <a:cubicBezTo>
                    <a:pt x="5824" y="0"/>
                    <a:pt x="2635" y="2840"/>
                    <a:pt x="1411" y="7009"/>
                  </a:cubicBezTo>
                  <a:cubicBezTo>
                    <a:pt x="0" y="11810"/>
                    <a:pt x="1709" y="16530"/>
                    <a:pt x="5235" y="17560"/>
                  </a:cubicBezTo>
                  <a:cubicBezTo>
                    <a:pt x="5699" y="17696"/>
                    <a:pt x="6171" y="17761"/>
                    <a:pt x="6644" y="17761"/>
                  </a:cubicBezTo>
                  <a:cubicBezTo>
                    <a:pt x="9766" y="17761"/>
                    <a:pt x="12934" y="14922"/>
                    <a:pt x="14159" y="10752"/>
                  </a:cubicBezTo>
                  <a:cubicBezTo>
                    <a:pt x="15569" y="5951"/>
                    <a:pt x="13860" y="1232"/>
                    <a:pt x="10334" y="201"/>
                  </a:cubicBezTo>
                  <a:cubicBezTo>
                    <a:pt x="9874" y="66"/>
                    <a:pt x="9405" y="0"/>
                    <a:pt x="89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36"/>
          <p:cNvGrpSpPr/>
          <p:nvPr/>
        </p:nvGrpSpPr>
        <p:grpSpPr>
          <a:xfrm>
            <a:off x="4595750" y="2743193"/>
            <a:ext cx="553538" cy="468599"/>
            <a:chOff x="2948475" y="1943850"/>
            <a:chExt cx="1472175" cy="1246275"/>
          </a:xfrm>
        </p:grpSpPr>
        <p:sp>
          <p:nvSpPr>
            <p:cNvPr id="275" name="Google Shape;275;p36"/>
            <p:cNvSpPr/>
            <p:nvPr/>
          </p:nvSpPr>
          <p:spPr>
            <a:xfrm>
              <a:off x="3213600" y="2453350"/>
              <a:ext cx="942575" cy="736775"/>
            </a:xfrm>
            <a:custGeom>
              <a:avLst/>
              <a:gdLst/>
              <a:ahLst/>
              <a:cxnLst/>
              <a:rect l="l" t="t" r="r" b="b"/>
              <a:pathLst>
                <a:path w="37703" h="29471" extrusionOk="0">
                  <a:moveTo>
                    <a:pt x="18852" y="0"/>
                  </a:moveTo>
                  <a:cubicBezTo>
                    <a:pt x="18852" y="0"/>
                    <a:pt x="11420" y="163"/>
                    <a:pt x="9711" y="6564"/>
                  </a:cubicBezTo>
                  <a:cubicBezTo>
                    <a:pt x="8029" y="12938"/>
                    <a:pt x="1" y="10009"/>
                    <a:pt x="1" y="21130"/>
                  </a:cubicBezTo>
                  <a:cubicBezTo>
                    <a:pt x="1" y="26690"/>
                    <a:pt x="9426" y="29470"/>
                    <a:pt x="18852" y="29470"/>
                  </a:cubicBezTo>
                  <a:cubicBezTo>
                    <a:pt x="28277" y="29470"/>
                    <a:pt x="37703" y="26690"/>
                    <a:pt x="37703" y="21130"/>
                  </a:cubicBezTo>
                  <a:cubicBezTo>
                    <a:pt x="37703" y="10009"/>
                    <a:pt x="29647" y="12938"/>
                    <a:pt x="27965" y="6564"/>
                  </a:cubicBezTo>
                  <a:cubicBezTo>
                    <a:pt x="26256" y="163"/>
                    <a:pt x="18852" y="0"/>
                    <a:pt x="18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6"/>
            <p:cNvSpPr/>
            <p:nvPr/>
          </p:nvSpPr>
          <p:spPr>
            <a:xfrm>
              <a:off x="2948475" y="2256100"/>
              <a:ext cx="397375" cy="440625"/>
            </a:xfrm>
            <a:custGeom>
              <a:avLst/>
              <a:gdLst/>
              <a:ahLst/>
              <a:cxnLst/>
              <a:rect l="l" t="t" r="r" b="b"/>
              <a:pathLst>
                <a:path w="15895" h="17625" extrusionOk="0">
                  <a:moveTo>
                    <a:pt x="6590" y="0"/>
                  </a:moveTo>
                  <a:cubicBezTo>
                    <a:pt x="6012" y="0"/>
                    <a:pt x="5439" y="96"/>
                    <a:pt x="4882" y="296"/>
                  </a:cubicBezTo>
                  <a:cubicBezTo>
                    <a:pt x="1438" y="1516"/>
                    <a:pt x="0" y="6344"/>
                    <a:pt x="1682" y="11064"/>
                  </a:cubicBezTo>
                  <a:cubicBezTo>
                    <a:pt x="3094" y="15004"/>
                    <a:pt x="6266" y="17625"/>
                    <a:pt x="9286" y="17625"/>
                  </a:cubicBezTo>
                  <a:cubicBezTo>
                    <a:pt x="9862" y="17625"/>
                    <a:pt x="10433" y="17529"/>
                    <a:pt x="10985" y="17329"/>
                  </a:cubicBezTo>
                  <a:cubicBezTo>
                    <a:pt x="14457" y="16109"/>
                    <a:pt x="15895" y="11281"/>
                    <a:pt x="14186" y="6588"/>
                  </a:cubicBezTo>
                  <a:cubicBezTo>
                    <a:pt x="12774" y="2625"/>
                    <a:pt x="9620" y="0"/>
                    <a:pt x="6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6"/>
            <p:cNvSpPr/>
            <p:nvPr/>
          </p:nvSpPr>
          <p:spPr>
            <a:xfrm>
              <a:off x="4021900" y="2256100"/>
              <a:ext cx="398750" cy="439700"/>
            </a:xfrm>
            <a:custGeom>
              <a:avLst/>
              <a:gdLst/>
              <a:ahLst/>
              <a:cxnLst/>
              <a:rect l="l" t="t" r="r" b="b"/>
              <a:pathLst>
                <a:path w="15950" h="17588" extrusionOk="0">
                  <a:moveTo>
                    <a:pt x="9370" y="1"/>
                  </a:moveTo>
                  <a:cubicBezTo>
                    <a:pt x="6365" y="1"/>
                    <a:pt x="3209" y="2573"/>
                    <a:pt x="1763" y="6480"/>
                  </a:cubicBezTo>
                  <a:cubicBezTo>
                    <a:pt x="0" y="11172"/>
                    <a:pt x="1384" y="16000"/>
                    <a:pt x="4828" y="17275"/>
                  </a:cubicBezTo>
                  <a:cubicBezTo>
                    <a:pt x="5400" y="17486"/>
                    <a:pt x="5992" y="17587"/>
                    <a:pt x="6590" y="17587"/>
                  </a:cubicBezTo>
                  <a:cubicBezTo>
                    <a:pt x="9600" y="17587"/>
                    <a:pt x="12765" y="15032"/>
                    <a:pt x="14213" y="11118"/>
                  </a:cubicBezTo>
                  <a:cubicBezTo>
                    <a:pt x="15949" y="6426"/>
                    <a:pt x="14566" y="1598"/>
                    <a:pt x="11148" y="323"/>
                  </a:cubicBezTo>
                  <a:cubicBezTo>
                    <a:pt x="10572" y="105"/>
                    <a:pt x="9974" y="1"/>
                    <a:pt x="93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6"/>
            <p:cNvSpPr/>
            <p:nvPr/>
          </p:nvSpPr>
          <p:spPr>
            <a:xfrm>
              <a:off x="3280050" y="1943850"/>
              <a:ext cx="388575" cy="444650"/>
            </a:xfrm>
            <a:custGeom>
              <a:avLst/>
              <a:gdLst/>
              <a:ahLst/>
              <a:cxnLst/>
              <a:rect l="l" t="t" r="r" b="b"/>
              <a:pathLst>
                <a:path w="15543" h="17786" extrusionOk="0">
                  <a:moveTo>
                    <a:pt x="6636" y="1"/>
                  </a:moveTo>
                  <a:cubicBezTo>
                    <a:pt x="6166" y="1"/>
                    <a:pt x="5697" y="65"/>
                    <a:pt x="5236" y="200"/>
                  </a:cubicBezTo>
                  <a:cubicBezTo>
                    <a:pt x="1710" y="1231"/>
                    <a:pt x="1" y="5950"/>
                    <a:pt x="1384" y="10751"/>
                  </a:cubicBezTo>
                  <a:cubicBezTo>
                    <a:pt x="2586" y="14924"/>
                    <a:pt x="5756" y="17786"/>
                    <a:pt x="8881" y="17786"/>
                  </a:cubicBezTo>
                  <a:cubicBezTo>
                    <a:pt x="9351" y="17786"/>
                    <a:pt x="9820" y="17721"/>
                    <a:pt x="10281" y="17586"/>
                  </a:cubicBezTo>
                  <a:cubicBezTo>
                    <a:pt x="13807" y="16556"/>
                    <a:pt x="15543" y="11836"/>
                    <a:pt x="14159" y="7035"/>
                  </a:cubicBezTo>
                  <a:cubicBezTo>
                    <a:pt x="12933" y="2862"/>
                    <a:pt x="9760" y="1"/>
                    <a:pt x="66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6"/>
            <p:cNvSpPr/>
            <p:nvPr/>
          </p:nvSpPr>
          <p:spPr>
            <a:xfrm>
              <a:off x="3687600" y="1944500"/>
              <a:ext cx="389250" cy="444050"/>
            </a:xfrm>
            <a:custGeom>
              <a:avLst/>
              <a:gdLst/>
              <a:ahLst/>
              <a:cxnLst/>
              <a:rect l="l" t="t" r="r" b="b"/>
              <a:pathLst>
                <a:path w="15570" h="17762" extrusionOk="0">
                  <a:moveTo>
                    <a:pt x="8934" y="0"/>
                  </a:moveTo>
                  <a:cubicBezTo>
                    <a:pt x="5824" y="0"/>
                    <a:pt x="2635" y="2840"/>
                    <a:pt x="1411" y="7009"/>
                  </a:cubicBezTo>
                  <a:cubicBezTo>
                    <a:pt x="0" y="11810"/>
                    <a:pt x="1709" y="16530"/>
                    <a:pt x="5235" y="17560"/>
                  </a:cubicBezTo>
                  <a:cubicBezTo>
                    <a:pt x="5699" y="17696"/>
                    <a:pt x="6171" y="17761"/>
                    <a:pt x="6644" y="17761"/>
                  </a:cubicBezTo>
                  <a:cubicBezTo>
                    <a:pt x="9766" y="17761"/>
                    <a:pt x="12934" y="14922"/>
                    <a:pt x="14159" y="10752"/>
                  </a:cubicBezTo>
                  <a:cubicBezTo>
                    <a:pt x="15569" y="5951"/>
                    <a:pt x="13860" y="1232"/>
                    <a:pt x="10334" y="201"/>
                  </a:cubicBezTo>
                  <a:cubicBezTo>
                    <a:pt x="9874" y="66"/>
                    <a:pt x="9405" y="0"/>
                    <a:pt x="89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36"/>
          <p:cNvSpPr txBox="1">
            <a:spLocks noGrp="1"/>
          </p:cNvSpPr>
          <p:nvPr>
            <p:ph type="subTitle" idx="3"/>
          </p:nvPr>
        </p:nvSpPr>
        <p:spPr>
          <a:xfrm>
            <a:off x="5447326" y="1284463"/>
            <a:ext cx="2541332" cy="47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Selection of Data</a:t>
            </a:r>
            <a:endParaRPr/>
          </a:p>
        </p:txBody>
      </p:sp>
      <p:sp>
        <p:nvSpPr>
          <p:cNvPr id="282" name="Google Shape;282;p36"/>
          <p:cNvSpPr txBox="1">
            <a:spLocks noGrp="1"/>
          </p:cNvSpPr>
          <p:nvPr>
            <p:ph type="subTitle" idx="5"/>
          </p:nvPr>
        </p:nvSpPr>
        <p:spPr>
          <a:xfrm>
            <a:off x="5446195" y="2006150"/>
            <a:ext cx="2458954" cy="47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a:t>
            </a:r>
            <a:endParaRPr/>
          </a:p>
        </p:txBody>
      </p:sp>
      <p:sp>
        <p:nvSpPr>
          <p:cNvPr id="284" name="Google Shape;284;p36"/>
          <p:cNvSpPr txBox="1">
            <a:spLocks noGrp="1"/>
          </p:cNvSpPr>
          <p:nvPr>
            <p:ph type="subTitle" idx="7"/>
          </p:nvPr>
        </p:nvSpPr>
        <p:spPr>
          <a:xfrm>
            <a:off x="5447326" y="4189880"/>
            <a:ext cx="2178900" cy="47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grpSp>
        <p:nvGrpSpPr>
          <p:cNvPr id="39" name="Google Shape;274;p36">
            <a:extLst>
              <a:ext uri="{FF2B5EF4-FFF2-40B4-BE49-F238E27FC236}">
                <a16:creationId xmlns:a16="http://schemas.microsoft.com/office/drawing/2014/main" id="{73EE5600-3CE2-4EE2-99B3-2ECB445DD4F9}"/>
              </a:ext>
            </a:extLst>
          </p:cNvPr>
          <p:cNvGrpSpPr/>
          <p:nvPr/>
        </p:nvGrpSpPr>
        <p:grpSpPr>
          <a:xfrm>
            <a:off x="4595750" y="3464465"/>
            <a:ext cx="553538" cy="468599"/>
            <a:chOff x="2948475" y="1943850"/>
            <a:chExt cx="1472175" cy="1246275"/>
          </a:xfrm>
        </p:grpSpPr>
        <p:sp>
          <p:nvSpPr>
            <p:cNvPr id="40" name="Google Shape;275;p36">
              <a:extLst>
                <a:ext uri="{FF2B5EF4-FFF2-40B4-BE49-F238E27FC236}">
                  <a16:creationId xmlns:a16="http://schemas.microsoft.com/office/drawing/2014/main" id="{53638331-731F-4826-B790-AF47DD9E5194}"/>
                </a:ext>
              </a:extLst>
            </p:cNvPr>
            <p:cNvSpPr/>
            <p:nvPr/>
          </p:nvSpPr>
          <p:spPr>
            <a:xfrm>
              <a:off x="3213600" y="2453350"/>
              <a:ext cx="942575" cy="736775"/>
            </a:xfrm>
            <a:custGeom>
              <a:avLst/>
              <a:gdLst/>
              <a:ahLst/>
              <a:cxnLst/>
              <a:rect l="l" t="t" r="r" b="b"/>
              <a:pathLst>
                <a:path w="37703" h="29471" extrusionOk="0">
                  <a:moveTo>
                    <a:pt x="18852" y="0"/>
                  </a:moveTo>
                  <a:cubicBezTo>
                    <a:pt x="18852" y="0"/>
                    <a:pt x="11420" y="163"/>
                    <a:pt x="9711" y="6564"/>
                  </a:cubicBezTo>
                  <a:cubicBezTo>
                    <a:pt x="8029" y="12938"/>
                    <a:pt x="1" y="10009"/>
                    <a:pt x="1" y="21130"/>
                  </a:cubicBezTo>
                  <a:cubicBezTo>
                    <a:pt x="1" y="26690"/>
                    <a:pt x="9426" y="29470"/>
                    <a:pt x="18852" y="29470"/>
                  </a:cubicBezTo>
                  <a:cubicBezTo>
                    <a:pt x="28277" y="29470"/>
                    <a:pt x="37703" y="26690"/>
                    <a:pt x="37703" y="21130"/>
                  </a:cubicBezTo>
                  <a:cubicBezTo>
                    <a:pt x="37703" y="10009"/>
                    <a:pt x="29647" y="12938"/>
                    <a:pt x="27965" y="6564"/>
                  </a:cubicBezTo>
                  <a:cubicBezTo>
                    <a:pt x="26256" y="163"/>
                    <a:pt x="18852" y="0"/>
                    <a:pt x="18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6;p36">
              <a:extLst>
                <a:ext uri="{FF2B5EF4-FFF2-40B4-BE49-F238E27FC236}">
                  <a16:creationId xmlns:a16="http://schemas.microsoft.com/office/drawing/2014/main" id="{A92CF4C9-D09A-44E2-BAF1-13569E068493}"/>
                </a:ext>
              </a:extLst>
            </p:cNvPr>
            <p:cNvSpPr/>
            <p:nvPr/>
          </p:nvSpPr>
          <p:spPr>
            <a:xfrm>
              <a:off x="2948475" y="2256100"/>
              <a:ext cx="397375" cy="440625"/>
            </a:xfrm>
            <a:custGeom>
              <a:avLst/>
              <a:gdLst/>
              <a:ahLst/>
              <a:cxnLst/>
              <a:rect l="l" t="t" r="r" b="b"/>
              <a:pathLst>
                <a:path w="15895" h="17625" extrusionOk="0">
                  <a:moveTo>
                    <a:pt x="6590" y="0"/>
                  </a:moveTo>
                  <a:cubicBezTo>
                    <a:pt x="6012" y="0"/>
                    <a:pt x="5439" y="96"/>
                    <a:pt x="4882" y="296"/>
                  </a:cubicBezTo>
                  <a:cubicBezTo>
                    <a:pt x="1438" y="1516"/>
                    <a:pt x="0" y="6344"/>
                    <a:pt x="1682" y="11064"/>
                  </a:cubicBezTo>
                  <a:cubicBezTo>
                    <a:pt x="3094" y="15004"/>
                    <a:pt x="6266" y="17625"/>
                    <a:pt x="9286" y="17625"/>
                  </a:cubicBezTo>
                  <a:cubicBezTo>
                    <a:pt x="9862" y="17625"/>
                    <a:pt x="10433" y="17529"/>
                    <a:pt x="10985" y="17329"/>
                  </a:cubicBezTo>
                  <a:cubicBezTo>
                    <a:pt x="14457" y="16109"/>
                    <a:pt x="15895" y="11281"/>
                    <a:pt x="14186" y="6588"/>
                  </a:cubicBezTo>
                  <a:cubicBezTo>
                    <a:pt x="12774" y="2625"/>
                    <a:pt x="9620" y="0"/>
                    <a:pt x="6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7;p36">
              <a:extLst>
                <a:ext uri="{FF2B5EF4-FFF2-40B4-BE49-F238E27FC236}">
                  <a16:creationId xmlns:a16="http://schemas.microsoft.com/office/drawing/2014/main" id="{9D0B822A-5819-4526-B626-D4CB83269A68}"/>
                </a:ext>
              </a:extLst>
            </p:cNvPr>
            <p:cNvSpPr/>
            <p:nvPr/>
          </p:nvSpPr>
          <p:spPr>
            <a:xfrm>
              <a:off x="4021900" y="2256100"/>
              <a:ext cx="398750" cy="439700"/>
            </a:xfrm>
            <a:custGeom>
              <a:avLst/>
              <a:gdLst/>
              <a:ahLst/>
              <a:cxnLst/>
              <a:rect l="l" t="t" r="r" b="b"/>
              <a:pathLst>
                <a:path w="15950" h="17588" extrusionOk="0">
                  <a:moveTo>
                    <a:pt x="9370" y="1"/>
                  </a:moveTo>
                  <a:cubicBezTo>
                    <a:pt x="6365" y="1"/>
                    <a:pt x="3209" y="2573"/>
                    <a:pt x="1763" y="6480"/>
                  </a:cubicBezTo>
                  <a:cubicBezTo>
                    <a:pt x="0" y="11172"/>
                    <a:pt x="1384" y="16000"/>
                    <a:pt x="4828" y="17275"/>
                  </a:cubicBezTo>
                  <a:cubicBezTo>
                    <a:pt x="5400" y="17486"/>
                    <a:pt x="5992" y="17587"/>
                    <a:pt x="6590" y="17587"/>
                  </a:cubicBezTo>
                  <a:cubicBezTo>
                    <a:pt x="9600" y="17587"/>
                    <a:pt x="12765" y="15032"/>
                    <a:pt x="14213" y="11118"/>
                  </a:cubicBezTo>
                  <a:cubicBezTo>
                    <a:pt x="15949" y="6426"/>
                    <a:pt x="14566" y="1598"/>
                    <a:pt x="11148" y="323"/>
                  </a:cubicBezTo>
                  <a:cubicBezTo>
                    <a:pt x="10572" y="105"/>
                    <a:pt x="9974" y="1"/>
                    <a:pt x="93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8;p36">
              <a:extLst>
                <a:ext uri="{FF2B5EF4-FFF2-40B4-BE49-F238E27FC236}">
                  <a16:creationId xmlns:a16="http://schemas.microsoft.com/office/drawing/2014/main" id="{381159F8-173B-4C08-83B8-0BF3E9A0DD50}"/>
                </a:ext>
              </a:extLst>
            </p:cNvPr>
            <p:cNvSpPr/>
            <p:nvPr/>
          </p:nvSpPr>
          <p:spPr>
            <a:xfrm>
              <a:off x="3280050" y="1943850"/>
              <a:ext cx="388575" cy="444650"/>
            </a:xfrm>
            <a:custGeom>
              <a:avLst/>
              <a:gdLst/>
              <a:ahLst/>
              <a:cxnLst/>
              <a:rect l="l" t="t" r="r" b="b"/>
              <a:pathLst>
                <a:path w="15543" h="17786" extrusionOk="0">
                  <a:moveTo>
                    <a:pt x="6636" y="1"/>
                  </a:moveTo>
                  <a:cubicBezTo>
                    <a:pt x="6166" y="1"/>
                    <a:pt x="5697" y="65"/>
                    <a:pt x="5236" y="200"/>
                  </a:cubicBezTo>
                  <a:cubicBezTo>
                    <a:pt x="1710" y="1231"/>
                    <a:pt x="1" y="5950"/>
                    <a:pt x="1384" y="10751"/>
                  </a:cubicBezTo>
                  <a:cubicBezTo>
                    <a:pt x="2586" y="14924"/>
                    <a:pt x="5756" y="17786"/>
                    <a:pt x="8881" y="17786"/>
                  </a:cubicBezTo>
                  <a:cubicBezTo>
                    <a:pt x="9351" y="17786"/>
                    <a:pt x="9820" y="17721"/>
                    <a:pt x="10281" y="17586"/>
                  </a:cubicBezTo>
                  <a:cubicBezTo>
                    <a:pt x="13807" y="16556"/>
                    <a:pt x="15543" y="11836"/>
                    <a:pt x="14159" y="7035"/>
                  </a:cubicBezTo>
                  <a:cubicBezTo>
                    <a:pt x="12933" y="2862"/>
                    <a:pt x="9760" y="1"/>
                    <a:pt x="66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9;p36">
              <a:extLst>
                <a:ext uri="{FF2B5EF4-FFF2-40B4-BE49-F238E27FC236}">
                  <a16:creationId xmlns:a16="http://schemas.microsoft.com/office/drawing/2014/main" id="{3EBE88DD-1A98-4E88-9992-419E849E0F83}"/>
                </a:ext>
              </a:extLst>
            </p:cNvPr>
            <p:cNvSpPr/>
            <p:nvPr/>
          </p:nvSpPr>
          <p:spPr>
            <a:xfrm>
              <a:off x="3687600" y="1944500"/>
              <a:ext cx="389250" cy="444050"/>
            </a:xfrm>
            <a:custGeom>
              <a:avLst/>
              <a:gdLst/>
              <a:ahLst/>
              <a:cxnLst/>
              <a:rect l="l" t="t" r="r" b="b"/>
              <a:pathLst>
                <a:path w="15570" h="17762" extrusionOk="0">
                  <a:moveTo>
                    <a:pt x="8934" y="0"/>
                  </a:moveTo>
                  <a:cubicBezTo>
                    <a:pt x="5824" y="0"/>
                    <a:pt x="2635" y="2840"/>
                    <a:pt x="1411" y="7009"/>
                  </a:cubicBezTo>
                  <a:cubicBezTo>
                    <a:pt x="0" y="11810"/>
                    <a:pt x="1709" y="16530"/>
                    <a:pt x="5235" y="17560"/>
                  </a:cubicBezTo>
                  <a:cubicBezTo>
                    <a:pt x="5699" y="17696"/>
                    <a:pt x="6171" y="17761"/>
                    <a:pt x="6644" y="17761"/>
                  </a:cubicBezTo>
                  <a:cubicBezTo>
                    <a:pt x="9766" y="17761"/>
                    <a:pt x="12934" y="14922"/>
                    <a:pt x="14159" y="10752"/>
                  </a:cubicBezTo>
                  <a:cubicBezTo>
                    <a:pt x="15569" y="5951"/>
                    <a:pt x="13860" y="1232"/>
                    <a:pt x="10334" y="201"/>
                  </a:cubicBezTo>
                  <a:cubicBezTo>
                    <a:pt x="9874" y="66"/>
                    <a:pt x="9405" y="0"/>
                    <a:pt x="89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282;p36">
            <a:extLst>
              <a:ext uri="{FF2B5EF4-FFF2-40B4-BE49-F238E27FC236}">
                <a16:creationId xmlns:a16="http://schemas.microsoft.com/office/drawing/2014/main" id="{B8307B9B-EEF4-4A34-A112-DA927F74C7E2}"/>
              </a:ext>
            </a:extLst>
          </p:cNvPr>
          <p:cNvSpPr txBox="1">
            <a:spLocks/>
          </p:cNvSpPr>
          <p:nvPr/>
        </p:nvSpPr>
        <p:spPr>
          <a:xfrm>
            <a:off x="5446195" y="2754236"/>
            <a:ext cx="2458954" cy="470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80000"/>
              </a:lnSpc>
              <a:spcBef>
                <a:spcPts val="0"/>
              </a:spcBef>
              <a:spcAft>
                <a:spcPts val="0"/>
              </a:spcAft>
              <a:buClr>
                <a:schemeClr val="accent4"/>
              </a:buClr>
              <a:buSzPts val="1200"/>
              <a:buFont typeface="Roboto"/>
              <a:buNone/>
              <a:defRPr sz="2400" b="0" i="0" u="none" strike="noStrike" cap="none">
                <a:solidFill>
                  <a:schemeClr val="accent4"/>
                </a:solidFill>
                <a:latin typeface="Katibeh"/>
                <a:ea typeface="Katibeh"/>
                <a:cs typeface="Katibeh"/>
                <a:sym typeface="Katibeh"/>
              </a:defRPr>
            </a:lvl1pPr>
            <a:lvl2pPr marL="914400" marR="0" lvl="1" indent="-304800" algn="l" rtl="0">
              <a:lnSpc>
                <a:spcPct val="80000"/>
              </a:lnSpc>
              <a:spcBef>
                <a:spcPts val="0"/>
              </a:spcBef>
              <a:spcAft>
                <a:spcPts val="0"/>
              </a:spcAft>
              <a:buClr>
                <a:schemeClr val="accent4"/>
              </a:buClr>
              <a:buSzPts val="1200"/>
              <a:buFont typeface="Roboto"/>
              <a:buNone/>
              <a:defRPr sz="2400" b="0" i="0" u="none" strike="noStrike" cap="none">
                <a:solidFill>
                  <a:schemeClr val="accent4"/>
                </a:solidFill>
                <a:latin typeface="Katibeh"/>
                <a:ea typeface="Katibeh"/>
                <a:cs typeface="Katibeh"/>
                <a:sym typeface="Katibeh"/>
              </a:defRPr>
            </a:lvl2pPr>
            <a:lvl3pPr marL="1371600" marR="0" lvl="2" indent="-304800" algn="l" rtl="0">
              <a:lnSpc>
                <a:spcPct val="80000"/>
              </a:lnSpc>
              <a:spcBef>
                <a:spcPts val="0"/>
              </a:spcBef>
              <a:spcAft>
                <a:spcPts val="0"/>
              </a:spcAft>
              <a:buClr>
                <a:schemeClr val="accent4"/>
              </a:buClr>
              <a:buSzPts val="1200"/>
              <a:buFont typeface="Roboto"/>
              <a:buNone/>
              <a:defRPr sz="2400" b="0" i="0" u="none" strike="noStrike" cap="none">
                <a:solidFill>
                  <a:schemeClr val="accent4"/>
                </a:solidFill>
                <a:latin typeface="Katibeh"/>
                <a:ea typeface="Katibeh"/>
                <a:cs typeface="Katibeh"/>
                <a:sym typeface="Katibeh"/>
              </a:defRPr>
            </a:lvl3pPr>
            <a:lvl4pPr marL="1828800" marR="0" lvl="3" indent="-304800" algn="l" rtl="0">
              <a:lnSpc>
                <a:spcPct val="80000"/>
              </a:lnSpc>
              <a:spcBef>
                <a:spcPts val="0"/>
              </a:spcBef>
              <a:spcAft>
                <a:spcPts val="0"/>
              </a:spcAft>
              <a:buClr>
                <a:schemeClr val="accent4"/>
              </a:buClr>
              <a:buSzPts val="1200"/>
              <a:buFont typeface="Roboto"/>
              <a:buNone/>
              <a:defRPr sz="2400" b="0" i="0" u="none" strike="noStrike" cap="none">
                <a:solidFill>
                  <a:schemeClr val="accent4"/>
                </a:solidFill>
                <a:latin typeface="Katibeh"/>
                <a:ea typeface="Katibeh"/>
                <a:cs typeface="Katibeh"/>
                <a:sym typeface="Katibeh"/>
              </a:defRPr>
            </a:lvl4pPr>
            <a:lvl5pPr marL="2286000" marR="0" lvl="4" indent="-304800" algn="l" rtl="0">
              <a:lnSpc>
                <a:spcPct val="80000"/>
              </a:lnSpc>
              <a:spcBef>
                <a:spcPts val="0"/>
              </a:spcBef>
              <a:spcAft>
                <a:spcPts val="0"/>
              </a:spcAft>
              <a:buClr>
                <a:schemeClr val="accent4"/>
              </a:buClr>
              <a:buSzPts val="1200"/>
              <a:buFont typeface="Roboto"/>
              <a:buNone/>
              <a:defRPr sz="2400" b="0" i="0" u="none" strike="noStrike" cap="none">
                <a:solidFill>
                  <a:schemeClr val="accent4"/>
                </a:solidFill>
                <a:latin typeface="Katibeh"/>
                <a:ea typeface="Katibeh"/>
                <a:cs typeface="Katibeh"/>
                <a:sym typeface="Katibeh"/>
              </a:defRPr>
            </a:lvl5pPr>
            <a:lvl6pPr marL="2743200" marR="0" lvl="5" indent="-304800" algn="l" rtl="0">
              <a:lnSpc>
                <a:spcPct val="80000"/>
              </a:lnSpc>
              <a:spcBef>
                <a:spcPts val="0"/>
              </a:spcBef>
              <a:spcAft>
                <a:spcPts val="0"/>
              </a:spcAft>
              <a:buClr>
                <a:schemeClr val="accent4"/>
              </a:buClr>
              <a:buSzPts val="1200"/>
              <a:buFont typeface="Roboto"/>
              <a:buNone/>
              <a:defRPr sz="2400" b="0" i="0" u="none" strike="noStrike" cap="none">
                <a:solidFill>
                  <a:schemeClr val="accent4"/>
                </a:solidFill>
                <a:latin typeface="Katibeh"/>
                <a:ea typeface="Katibeh"/>
                <a:cs typeface="Katibeh"/>
                <a:sym typeface="Katibeh"/>
              </a:defRPr>
            </a:lvl6pPr>
            <a:lvl7pPr marL="3200400" marR="0" lvl="6" indent="-304800" algn="l" rtl="0">
              <a:lnSpc>
                <a:spcPct val="80000"/>
              </a:lnSpc>
              <a:spcBef>
                <a:spcPts val="0"/>
              </a:spcBef>
              <a:spcAft>
                <a:spcPts val="0"/>
              </a:spcAft>
              <a:buClr>
                <a:schemeClr val="accent4"/>
              </a:buClr>
              <a:buSzPts val="1200"/>
              <a:buFont typeface="Roboto"/>
              <a:buNone/>
              <a:defRPr sz="2400" b="0" i="0" u="none" strike="noStrike" cap="none">
                <a:solidFill>
                  <a:schemeClr val="accent4"/>
                </a:solidFill>
                <a:latin typeface="Katibeh"/>
                <a:ea typeface="Katibeh"/>
                <a:cs typeface="Katibeh"/>
                <a:sym typeface="Katibeh"/>
              </a:defRPr>
            </a:lvl7pPr>
            <a:lvl8pPr marL="3657600" marR="0" lvl="7" indent="-304800" algn="l" rtl="0">
              <a:lnSpc>
                <a:spcPct val="80000"/>
              </a:lnSpc>
              <a:spcBef>
                <a:spcPts val="0"/>
              </a:spcBef>
              <a:spcAft>
                <a:spcPts val="0"/>
              </a:spcAft>
              <a:buClr>
                <a:schemeClr val="accent4"/>
              </a:buClr>
              <a:buSzPts val="1200"/>
              <a:buFont typeface="Roboto"/>
              <a:buNone/>
              <a:defRPr sz="2400" b="0" i="0" u="none" strike="noStrike" cap="none">
                <a:solidFill>
                  <a:schemeClr val="accent4"/>
                </a:solidFill>
                <a:latin typeface="Katibeh"/>
                <a:ea typeface="Katibeh"/>
                <a:cs typeface="Katibeh"/>
                <a:sym typeface="Katibeh"/>
              </a:defRPr>
            </a:lvl8pPr>
            <a:lvl9pPr marL="4114800" marR="0" lvl="8" indent="-304800" algn="l" rtl="0">
              <a:lnSpc>
                <a:spcPct val="80000"/>
              </a:lnSpc>
              <a:spcBef>
                <a:spcPts val="0"/>
              </a:spcBef>
              <a:spcAft>
                <a:spcPts val="0"/>
              </a:spcAft>
              <a:buClr>
                <a:schemeClr val="accent4"/>
              </a:buClr>
              <a:buSzPts val="1200"/>
              <a:buFont typeface="Roboto"/>
              <a:buNone/>
              <a:defRPr sz="2400" b="0" i="0" u="none" strike="noStrike" cap="none">
                <a:solidFill>
                  <a:schemeClr val="accent4"/>
                </a:solidFill>
                <a:latin typeface="Katibeh"/>
                <a:ea typeface="Katibeh"/>
                <a:cs typeface="Katibeh"/>
                <a:sym typeface="Katibeh"/>
              </a:defRPr>
            </a:lvl9pPr>
          </a:lstStyle>
          <a:p>
            <a:pPr marL="0" indent="0"/>
            <a:r>
              <a:rPr lang="en-US"/>
              <a:t>Result</a:t>
            </a:r>
          </a:p>
        </p:txBody>
      </p:sp>
      <p:grpSp>
        <p:nvGrpSpPr>
          <p:cNvPr id="38" name="Google Shape;274;p36">
            <a:extLst>
              <a:ext uri="{FF2B5EF4-FFF2-40B4-BE49-F238E27FC236}">
                <a16:creationId xmlns:a16="http://schemas.microsoft.com/office/drawing/2014/main" id="{70FC9DC0-15EE-410F-B734-EA53DE058923}"/>
              </a:ext>
            </a:extLst>
          </p:cNvPr>
          <p:cNvGrpSpPr/>
          <p:nvPr/>
        </p:nvGrpSpPr>
        <p:grpSpPr>
          <a:xfrm>
            <a:off x="4596892" y="4143009"/>
            <a:ext cx="553538" cy="468599"/>
            <a:chOff x="2948475" y="1943850"/>
            <a:chExt cx="1472175" cy="1246275"/>
          </a:xfrm>
        </p:grpSpPr>
        <p:sp>
          <p:nvSpPr>
            <p:cNvPr id="46" name="Google Shape;275;p36">
              <a:extLst>
                <a:ext uri="{FF2B5EF4-FFF2-40B4-BE49-F238E27FC236}">
                  <a16:creationId xmlns:a16="http://schemas.microsoft.com/office/drawing/2014/main" id="{6C6DF18C-4BDC-4A7A-9E6C-7FF6B4F24F84}"/>
                </a:ext>
              </a:extLst>
            </p:cNvPr>
            <p:cNvSpPr/>
            <p:nvPr/>
          </p:nvSpPr>
          <p:spPr>
            <a:xfrm>
              <a:off x="3213600" y="2453350"/>
              <a:ext cx="942575" cy="736775"/>
            </a:xfrm>
            <a:custGeom>
              <a:avLst/>
              <a:gdLst/>
              <a:ahLst/>
              <a:cxnLst/>
              <a:rect l="l" t="t" r="r" b="b"/>
              <a:pathLst>
                <a:path w="37703" h="29471" extrusionOk="0">
                  <a:moveTo>
                    <a:pt x="18852" y="0"/>
                  </a:moveTo>
                  <a:cubicBezTo>
                    <a:pt x="18852" y="0"/>
                    <a:pt x="11420" y="163"/>
                    <a:pt x="9711" y="6564"/>
                  </a:cubicBezTo>
                  <a:cubicBezTo>
                    <a:pt x="8029" y="12938"/>
                    <a:pt x="1" y="10009"/>
                    <a:pt x="1" y="21130"/>
                  </a:cubicBezTo>
                  <a:cubicBezTo>
                    <a:pt x="1" y="26690"/>
                    <a:pt x="9426" y="29470"/>
                    <a:pt x="18852" y="29470"/>
                  </a:cubicBezTo>
                  <a:cubicBezTo>
                    <a:pt x="28277" y="29470"/>
                    <a:pt x="37703" y="26690"/>
                    <a:pt x="37703" y="21130"/>
                  </a:cubicBezTo>
                  <a:cubicBezTo>
                    <a:pt x="37703" y="10009"/>
                    <a:pt x="29647" y="12938"/>
                    <a:pt x="27965" y="6564"/>
                  </a:cubicBezTo>
                  <a:cubicBezTo>
                    <a:pt x="26256" y="163"/>
                    <a:pt x="18852" y="0"/>
                    <a:pt x="18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6;p36">
              <a:extLst>
                <a:ext uri="{FF2B5EF4-FFF2-40B4-BE49-F238E27FC236}">
                  <a16:creationId xmlns:a16="http://schemas.microsoft.com/office/drawing/2014/main" id="{A7CB53F8-DF6B-40C6-8905-C308C283F36D}"/>
                </a:ext>
              </a:extLst>
            </p:cNvPr>
            <p:cNvSpPr/>
            <p:nvPr/>
          </p:nvSpPr>
          <p:spPr>
            <a:xfrm>
              <a:off x="2948475" y="2256100"/>
              <a:ext cx="397375" cy="440625"/>
            </a:xfrm>
            <a:custGeom>
              <a:avLst/>
              <a:gdLst/>
              <a:ahLst/>
              <a:cxnLst/>
              <a:rect l="l" t="t" r="r" b="b"/>
              <a:pathLst>
                <a:path w="15895" h="17625" extrusionOk="0">
                  <a:moveTo>
                    <a:pt x="6590" y="0"/>
                  </a:moveTo>
                  <a:cubicBezTo>
                    <a:pt x="6012" y="0"/>
                    <a:pt x="5439" y="96"/>
                    <a:pt x="4882" y="296"/>
                  </a:cubicBezTo>
                  <a:cubicBezTo>
                    <a:pt x="1438" y="1516"/>
                    <a:pt x="0" y="6344"/>
                    <a:pt x="1682" y="11064"/>
                  </a:cubicBezTo>
                  <a:cubicBezTo>
                    <a:pt x="3094" y="15004"/>
                    <a:pt x="6266" y="17625"/>
                    <a:pt x="9286" y="17625"/>
                  </a:cubicBezTo>
                  <a:cubicBezTo>
                    <a:pt x="9862" y="17625"/>
                    <a:pt x="10433" y="17529"/>
                    <a:pt x="10985" y="17329"/>
                  </a:cubicBezTo>
                  <a:cubicBezTo>
                    <a:pt x="14457" y="16109"/>
                    <a:pt x="15895" y="11281"/>
                    <a:pt x="14186" y="6588"/>
                  </a:cubicBezTo>
                  <a:cubicBezTo>
                    <a:pt x="12774" y="2625"/>
                    <a:pt x="9620" y="0"/>
                    <a:pt x="6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7;p36">
              <a:extLst>
                <a:ext uri="{FF2B5EF4-FFF2-40B4-BE49-F238E27FC236}">
                  <a16:creationId xmlns:a16="http://schemas.microsoft.com/office/drawing/2014/main" id="{F12B88EB-93C4-41C1-B9C7-3B1C3A37E46E}"/>
                </a:ext>
              </a:extLst>
            </p:cNvPr>
            <p:cNvSpPr/>
            <p:nvPr/>
          </p:nvSpPr>
          <p:spPr>
            <a:xfrm>
              <a:off x="4021900" y="2256100"/>
              <a:ext cx="398750" cy="439700"/>
            </a:xfrm>
            <a:custGeom>
              <a:avLst/>
              <a:gdLst/>
              <a:ahLst/>
              <a:cxnLst/>
              <a:rect l="l" t="t" r="r" b="b"/>
              <a:pathLst>
                <a:path w="15950" h="17588" extrusionOk="0">
                  <a:moveTo>
                    <a:pt x="9370" y="1"/>
                  </a:moveTo>
                  <a:cubicBezTo>
                    <a:pt x="6365" y="1"/>
                    <a:pt x="3209" y="2573"/>
                    <a:pt x="1763" y="6480"/>
                  </a:cubicBezTo>
                  <a:cubicBezTo>
                    <a:pt x="0" y="11172"/>
                    <a:pt x="1384" y="16000"/>
                    <a:pt x="4828" y="17275"/>
                  </a:cubicBezTo>
                  <a:cubicBezTo>
                    <a:pt x="5400" y="17486"/>
                    <a:pt x="5992" y="17587"/>
                    <a:pt x="6590" y="17587"/>
                  </a:cubicBezTo>
                  <a:cubicBezTo>
                    <a:pt x="9600" y="17587"/>
                    <a:pt x="12765" y="15032"/>
                    <a:pt x="14213" y="11118"/>
                  </a:cubicBezTo>
                  <a:cubicBezTo>
                    <a:pt x="15949" y="6426"/>
                    <a:pt x="14566" y="1598"/>
                    <a:pt x="11148" y="323"/>
                  </a:cubicBezTo>
                  <a:cubicBezTo>
                    <a:pt x="10572" y="105"/>
                    <a:pt x="9974" y="1"/>
                    <a:pt x="93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8;p36">
              <a:extLst>
                <a:ext uri="{FF2B5EF4-FFF2-40B4-BE49-F238E27FC236}">
                  <a16:creationId xmlns:a16="http://schemas.microsoft.com/office/drawing/2014/main" id="{587C7F47-5D23-4323-ABC0-EB7097DDE94B}"/>
                </a:ext>
              </a:extLst>
            </p:cNvPr>
            <p:cNvSpPr/>
            <p:nvPr/>
          </p:nvSpPr>
          <p:spPr>
            <a:xfrm>
              <a:off x="3280050" y="1943850"/>
              <a:ext cx="388575" cy="444650"/>
            </a:xfrm>
            <a:custGeom>
              <a:avLst/>
              <a:gdLst/>
              <a:ahLst/>
              <a:cxnLst/>
              <a:rect l="l" t="t" r="r" b="b"/>
              <a:pathLst>
                <a:path w="15543" h="17786" extrusionOk="0">
                  <a:moveTo>
                    <a:pt x="6636" y="1"/>
                  </a:moveTo>
                  <a:cubicBezTo>
                    <a:pt x="6166" y="1"/>
                    <a:pt x="5697" y="65"/>
                    <a:pt x="5236" y="200"/>
                  </a:cubicBezTo>
                  <a:cubicBezTo>
                    <a:pt x="1710" y="1231"/>
                    <a:pt x="1" y="5950"/>
                    <a:pt x="1384" y="10751"/>
                  </a:cubicBezTo>
                  <a:cubicBezTo>
                    <a:pt x="2586" y="14924"/>
                    <a:pt x="5756" y="17786"/>
                    <a:pt x="8881" y="17786"/>
                  </a:cubicBezTo>
                  <a:cubicBezTo>
                    <a:pt x="9351" y="17786"/>
                    <a:pt x="9820" y="17721"/>
                    <a:pt x="10281" y="17586"/>
                  </a:cubicBezTo>
                  <a:cubicBezTo>
                    <a:pt x="13807" y="16556"/>
                    <a:pt x="15543" y="11836"/>
                    <a:pt x="14159" y="7035"/>
                  </a:cubicBezTo>
                  <a:cubicBezTo>
                    <a:pt x="12933" y="2862"/>
                    <a:pt x="9760" y="1"/>
                    <a:pt x="66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9;p36">
              <a:extLst>
                <a:ext uri="{FF2B5EF4-FFF2-40B4-BE49-F238E27FC236}">
                  <a16:creationId xmlns:a16="http://schemas.microsoft.com/office/drawing/2014/main" id="{414E6A4B-2A67-4325-A4BC-009AAF20B9F0}"/>
                </a:ext>
              </a:extLst>
            </p:cNvPr>
            <p:cNvSpPr/>
            <p:nvPr/>
          </p:nvSpPr>
          <p:spPr>
            <a:xfrm>
              <a:off x="3687600" y="1944500"/>
              <a:ext cx="389250" cy="444050"/>
            </a:xfrm>
            <a:custGeom>
              <a:avLst/>
              <a:gdLst/>
              <a:ahLst/>
              <a:cxnLst/>
              <a:rect l="l" t="t" r="r" b="b"/>
              <a:pathLst>
                <a:path w="15570" h="17762" extrusionOk="0">
                  <a:moveTo>
                    <a:pt x="8934" y="0"/>
                  </a:moveTo>
                  <a:cubicBezTo>
                    <a:pt x="5824" y="0"/>
                    <a:pt x="2635" y="2840"/>
                    <a:pt x="1411" y="7009"/>
                  </a:cubicBezTo>
                  <a:cubicBezTo>
                    <a:pt x="0" y="11810"/>
                    <a:pt x="1709" y="16530"/>
                    <a:pt x="5235" y="17560"/>
                  </a:cubicBezTo>
                  <a:cubicBezTo>
                    <a:pt x="5699" y="17696"/>
                    <a:pt x="6171" y="17761"/>
                    <a:pt x="6644" y="17761"/>
                  </a:cubicBezTo>
                  <a:cubicBezTo>
                    <a:pt x="9766" y="17761"/>
                    <a:pt x="12934" y="14922"/>
                    <a:pt x="14159" y="10752"/>
                  </a:cubicBezTo>
                  <a:cubicBezTo>
                    <a:pt x="15569" y="5951"/>
                    <a:pt x="13860" y="1232"/>
                    <a:pt x="10334" y="201"/>
                  </a:cubicBezTo>
                  <a:cubicBezTo>
                    <a:pt x="9874" y="66"/>
                    <a:pt x="9405" y="0"/>
                    <a:pt x="89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284;p36">
            <a:extLst>
              <a:ext uri="{FF2B5EF4-FFF2-40B4-BE49-F238E27FC236}">
                <a16:creationId xmlns:a16="http://schemas.microsoft.com/office/drawing/2014/main" id="{697D4BEA-62E5-40C8-84E7-924F9E3359B6}"/>
              </a:ext>
            </a:extLst>
          </p:cNvPr>
          <p:cNvSpPr txBox="1">
            <a:spLocks/>
          </p:cNvSpPr>
          <p:nvPr/>
        </p:nvSpPr>
        <p:spPr>
          <a:xfrm>
            <a:off x="5447326" y="3441794"/>
            <a:ext cx="2178900" cy="470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80000"/>
              </a:lnSpc>
              <a:spcBef>
                <a:spcPts val="0"/>
              </a:spcBef>
              <a:spcAft>
                <a:spcPts val="0"/>
              </a:spcAft>
              <a:buClr>
                <a:schemeClr val="accent4"/>
              </a:buClr>
              <a:buSzPts val="1200"/>
              <a:buFont typeface="Roboto"/>
              <a:buNone/>
              <a:defRPr sz="2400" b="0" i="0" u="none" strike="noStrike" cap="none">
                <a:solidFill>
                  <a:schemeClr val="accent4"/>
                </a:solidFill>
                <a:latin typeface="Katibeh"/>
                <a:ea typeface="Katibeh"/>
                <a:cs typeface="Katibeh"/>
                <a:sym typeface="Katibeh"/>
              </a:defRPr>
            </a:lvl1pPr>
            <a:lvl2pPr marL="914400" marR="0" lvl="1" indent="-304800" algn="l" rtl="0">
              <a:lnSpc>
                <a:spcPct val="80000"/>
              </a:lnSpc>
              <a:spcBef>
                <a:spcPts val="0"/>
              </a:spcBef>
              <a:spcAft>
                <a:spcPts val="0"/>
              </a:spcAft>
              <a:buClr>
                <a:schemeClr val="accent4"/>
              </a:buClr>
              <a:buSzPts val="1200"/>
              <a:buFont typeface="Roboto"/>
              <a:buNone/>
              <a:defRPr sz="2400" b="0" i="0" u="none" strike="noStrike" cap="none">
                <a:solidFill>
                  <a:schemeClr val="accent4"/>
                </a:solidFill>
                <a:latin typeface="Katibeh"/>
                <a:ea typeface="Katibeh"/>
                <a:cs typeface="Katibeh"/>
                <a:sym typeface="Katibeh"/>
              </a:defRPr>
            </a:lvl2pPr>
            <a:lvl3pPr marL="1371600" marR="0" lvl="2" indent="-304800" algn="l" rtl="0">
              <a:lnSpc>
                <a:spcPct val="80000"/>
              </a:lnSpc>
              <a:spcBef>
                <a:spcPts val="0"/>
              </a:spcBef>
              <a:spcAft>
                <a:spcPts val="0"/>
              </a:spcAft>
              <a:buClr>
                <a:schemeClr val="accent4"/>
              </a:buClr>
              <a:buSzPts val="1200"/>
              <a:buFont typeface="Roboto"/>
              <a:buNone/>
              <a:defRPr sz="2400" b="0" i="0" u="none" strike="noStrike" cap="none">
                <a:solidFill>
                  <a:schemeClr val="accent4"/>
                </a:solidFill>
                <a:latin typeface="Katibeh"/>
                <a:ea typeface="Katibeh"/>
                <a:cs typeface="Katibeh"/>
                <a:sym typeface="Katibeh"/>
              </a:defRPr>
            </a:lvl3pPr>
            <a:lvl4pPr marL="1828800" marR="0" lvl="3" indent="-304800" algn="l" rtl="0">
              <a:lnSpc>
                <a:spcPct val="80000"/>
              </a:lnSpc>
              <a:spcBef>
                <a:spcPts val="0"/>
              </a:spcBef>
              <a:spcAft>
                <a:spcPts val="0"/>
              </a:spcAft>
              <a:buClr>
                <a:schemeClr val="accent4"/>
              </a:buClr>
              <a:buSzPts val="1200"/>
              <a:buFont typeface="Roboto"/>
              <a:buNone/>
              <a:defRPr sz="2400" b="0" i="0" u="none" strike="noStrike" cap="none">
                <a:solidFill>
                  <a:schemeClr val="accent4"/>
                </a:solidFill>
                <a:latin typeface="Katibeh"/>
                <a:ea typeface="Katibeh"/>
                <a:cs typeface="Katibeh"/>
                <a:sym typeface="Katibeh"/>
              </a:defRPr>
            </a:lvl4pPr>
            <a:lvl5pPr marL="2286000" marR="0" lvl="4" indent="-304800" algn="l" rtl="0">
              <a:lnSpc>
                <a:spcPct val="80000"/>
              </a:lnSpc>
              <a:spcBef>
                <a:spcPts val="0"/>
              </a:spcBef>
              <a:spcAft>
                <a:spcPts val="0"/>
              </a:spcAft>
              <a:buClr>
                <a:schemeClr val="accent4"/>
              </a:buClr>
              <a:buSzPts val="1200"/>
              <a:buFont typeface="Roboto"/>
              <a:buNone/>
              <a:defRPr sz="2400" b="0" i="0" u="none" strike="noStrike" cap="none">
                <a:solidFill>
                  <a:schemeClr val="accent4"/>
                </a:solidFill>
                <a:latin typeface="Katibeh"/>
                <a:ea typeface="Katibeh"/>
                <a:cs typeface="Katibeh"/>
                <a:sym typeface="Katibeh"/>
              </a:defRPr>
            </a:lvl5pPr>
            <a:lvl6pPr marL="2743200" marR="0" lvl="5" indent="-304800" algn="l" rtl="0">
              <a:lnSpc>
                <a:spcPct val="80000"/>
              </a:lnSpc>
              <a:spcBef>
                <a:spcPts val="0"/>
              </a:spcBef>
              <a:spcAft>
                <a:spcPts val="0"/>
              </a:spcAft>
              <a:buClr>
                <a:schemeClr val="accent4"/>
              </a:buClr>
              <a:buSzPts val="1200"/>
              <a:buFont typeface="Roboto"/>
              <a:buNone/>
              <a:defRPr sz="2400" b="0" i="0" u="none" strike="noStrike" cap="none">
                <a:solidFill>
                  <a:schemeClr val="accent4"/>
                </a:solidFill>
                <a:latin typeface="Katibeh"/>
                <a:ea typeface="Katibeh"/>
                <a:cs typeface="Katibeh"/>
                <a:sym typeface="Katibeh"/>
              </a:defRPr>
            </a:lvl6pPr>
            <a:lvl7pPr marL="3200400" marR="0" lvl="6" indent="-304800" algn="l" rtl="0">
              <a:lnSpc>
                <a:spcPct val="80000"/>
              </a:lnSpc>
              <a:spcBef>
                <a:spcPts val="0"/>
              </a:spcBef>
              <a:spcAft>
                <a:spcPts val="0"/>
              </a:spcAft>
              <a:buClr>
                <a:schemeClr val="accent4"/>
              </a:buClr>
              <a:buSzPts val="1200"/>
              <a:buFont typeface="Roboto"/>
              <a:buNone/>
              <a:defRPr sz="2400" b="0" i="0" u="none" strike="noStrike" cap="none">
                <a:solidFill>
                  <a:schemeClr val="accent4"/>
                </a:solidFill>
                <a:latin typeface="Katibeh"/>
                <a:ea typeface="Katibeh"/>
                <a:cs typeface="Katibeh"/>
                <a:sym typeface="Katibeh"/>
              </a:defRPr>
            </a:lvl7pPr>
            <a:lvl8pPr marL="3657600" marR="0" lvl="7" indent="-304800" algn="l" rtl="0">
              <a:lnSpc>
                <a:spcPct val="80000"/>
              </a:lnSpc>
              <a:spcBef>
                <a:spcPts val="0"/>
              </a:spcBef>
              <a:spcAft>
                <a:spcPts val="0"/>
              </a:spcAft>
              <a:buClr>
                <a:schemeClr val="accent4"/>
              </a:buClr>
              <a:buSzPts val="1200"/>
              <a:buFont typeface="Roboto"/>
              <a:buNone/>
              <a:defRPr sz="2400" b="0" i="0" u="none" strike="noStrike" cap="none">
                <a:solidFill>
                  <a:schemeClr val="accent4"/>
                </a:solidFill>
                <a:latin typeface="Katibeh"/>
                <a:ea typeface="Katibeh"/>
                <a:cs typeface="Katibeh"/>
                <a:sym typeface="Katibeh"/>
              </a:defRPr>
            </a:lvl8pPr>
            <a:lvl9pPr marL="4114800" marR="0" lvl="8" indent="-304800" algn="l" rtl="0">
              <a:lnSpc>
                <a:spcPct val="80000"/>
              </a:lnSpc>
              <a:spcBef>
                <a:spcPts val="0"/>
              </a:spcBef>
              <a:spcAft>
                <a:spcPts val="0"/>
              </a:spcAft>
              <a:buClr>
                <a:schemeClr val="accent4"/>
              </a:buClr>
              <a:buSzPts val="1200"/>
              <a:buFont typeface="Roboto"/>
              <a:buNone/>
              <a:defRPr sz="2400" b="0" i="0" u="none" strike="noStrike" cap="none">
                <a:solidFill>
                  <a:schemeClr val="accent4"/>
                </a:solidFill>
                <a:latin typeface="Katibeh"/>
                <a:ea typeface="Katibeh"/>
                <a:cs typeface="Katibeh"/>
                <a:sym typeface="Katibeh"/>
              </a:defRPr>
            </a:lvl9pPr>
          </a:lstStyle>
          <a:p>
            <a:pPr marL="0" indent="0"/>
            <a:r>
              <a:rPr lang="en-US"/>
              <a:t>Discussion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5"/>
          <p:cNvSpPr txBox="1">
            <a:spLocks noGrp="1"/>
          </p:cNvSpPr>
          <p:nvPr>
            <p:ph type="title"/>
          </p:nvPr>
        </p:nvSpPr>
        <p:spPr>
          <a:xfrm>
            <a:off x="721200" y="594300"/>
            <a:ext cx="775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Introduction</a:t>
            </a:r>
            <a:endParaRPr sz="4000"/>
          </a:p>
        </p:txBody>
      </p:sp>
      <p:sp>
        <p:nvSpPr>
          <p:cNvPr id="3" name="Text Placeholder 2">
            <a:extLst>
              <a:ext uri="{FF2B5EF4-FFF2-40B4-BE49-F238E27FC236}">
                <a16:creationId xmlns:a16="http://schemas.microsoft.com/office/drawing/2014/main" id="{0F3A1F70-AFF0-481D-B247-47AEBD30BACD}"/>
              </a:ext>
            </a:extLst>
          </p:cNvPr>
          <p:cNvSpPr>
            <a:spLocks noGrp="1"/>
          </p:cNvSpPr>
          <p:nvPr>
            <p:ph type="body" idx="1"/>
          </p:nvPr>
        </p:nvSpPr>
        <p:spPr>
          <a:xfrm>
            <a:off x="721200" y="1167000"/>
            <a:ext cx="7751400" cy="3753900"/>
          </a:xfrm>
        </p:spPr>
        <p:txBody>
          <a:bodyPr/>
          <a:lstStyle/>
          <a:p>
            <a:pPr marL="457200" lvl="0" indent="-342900" algn="l" rtl="0">
              <a:lnSpc>
                <a:spcPct val="100000"/>
              </a:lnSpc>
              <a:spcBef>
                <a:spcPts val="1600"/>
              </a:spcBef>
              <a:spcAft>
                <a:spcPts val="1800"/>
              </a:spcAft>
              <a:buSzPts val="1800"/>
              <a:buChar char="●"/>
            </a:pPr>
            <a:r>
              <a:rPr lang="en-US" sz="1800"/>
              <a:t>Kaggle Competition (ended)</a:t>
            </a:r>
          </a:p>
          <a:p>
            <a:pPr indent="-342900">
              <a:lnSpc>
                <a:spcPct val="100000"/>
              </a:lnSpc>
              <a:spcAft>
                <a:spcPts val="1800"/>
              </a:spcAft>
              <a:buSzPts val="1800"/>
            </a:pPr>
            <a:r>
              <a:rPr lang="en-US" sz="1800"/>
              <a:t>Predict the speed at which a pet is adopted </a:t>
            </a:r>
            <a:r>
              <a:rPr lang="en-US" sz="1800" b="0" i="0">
                <a:effectLst/>
              </a:rPr>
              <a:t>based on the pet’s listing on PetFinder.my</a:t>
            </a:r>
          </a:p>
          <a:p>
            <a:pPr indent="-342900">
              <a:lnSpc>
                <a:spcPct val="100000"/>
              </a:lnSpc>
              <a:spcAft>
                <a:spcPts val="1800"/>
              </a:spcAft>
              <a:buSzPts val="1800"/>
            </a:pPr>
            <a:r>
              <a:rPr lang="en-US" sz="1800" b="0" i="0">
                <a:effectLst/>
              </a:rPr>
              <a:t>Guide shelters and resecures who posted the animal information </a:t>
            </a:r>
          </a:p>
          <a:p>
            <a:pPr indent="-342900">
              <a:lnSpc>
                <a:spcPct val="100000"/>
              </a:lnSpc>
              <a:spcAft>
                <a:spcPts val="600"/>
              </a:spcAft>
              <a:buSzPts val="1800"/>
            </a:pPr>
            <a:r>
              <a:rPr lang="en-US" sz="1800" b="0" i="0">
                <a:effectLst/>
              </a:rPr>
              <a:t>If </a:t>
            </a:r>
            <a:r>
              <a:rPr lang="en-US" sz="1800"/>
              <a:t>the </a:t>
            </a:r>
            <a:r>
              <a:rPr lang="en-US" sz="1800" b="0" i="0">
                <a:effectLst/>
              </a:rPr>
              <a:t>pet adoption speed is well-predicted</a:t>
            </a:r>
          </a:p>
          <a:p>
            <a:pPr lvl="1" indent="-342900">
              <a:lnSpc>
                <a:spcPct val="100000"/>
              </a:lnSpc>
              <a:spcBef>
                <a:spcPts val="600"/>
              </a:spcBef>
              <a:buSzPts val="1800"/>
            </a:pPr>
            <a:r>
              <a:rPr lang="en-US" sz="1600" b="0" i="0">
                <a:effectLst/>
              </a:rPr>
              <a:t>more efficient resource allocation </a:t>
            </a:r>
          </a:p>
          <a:p>
            <a:pPr lvl="1" indent="-342900">
              <a:lnSpc>
                <a:spcPct val="100000"/>
              </a:lnSpc>
              <a:spcBef>
                <a:spcPts val="600"/>
              </a:spcBef>
              <a:buSzPts val="1800"/>
            </a:pPr>
            <a:r>
              <a:rPr lang="en-US" sz="1600" b="0" i="0">
                <a:effectLst/>
              </a:rPr>
              <a:t>Improve the overall adoption performance </a:t>
            </a:r>
          </a:p>
          <a:p>
            <a:pPr lvl="1" indent="-342900">
              <a:lnSpc>
                <a:spcPct val="100000"/>
              </a:lnSpc>
              <a:spcBef>
                <a:spcPts val="600"/>
              </a:spcBef>
              <a:buSzPts val="1800"/>
            </a:pPr>
            <a:r>
              <a:rPr lang="en-US" sz="1600"/>
              <a:t>Reduce costs of sheltering and fostering </a:t>
            </a:r>
            <a:endParaRPr lang="en-US" sz="1600" b="0" i="0">
              <a:effectLst/>
            </a:endParaRPr>
          </a:p>
          <a:p>
            <a:pPr lvl="1" indent="-342900">
              <a:lnSpc>
                <a:spcPct val="100000"/>
              </a:lnSpc>
              <a:spcAft>
                <a:spcPts val="1800"/>
              </a:spcAft>
              <a:buSzPts val="1800"/>
            </a:pPr>
            <a:endParaRPr lang="en-US" sz="1800" b="0" i="0">
              <a:effectLst/>
            </a:endParaRPr>
          </a:p>
          <a:p>
            <a:pPr indent="-342900">
              <a:lnSpc>
                <a:spcPct val="100000"/>
              </a:lnSpc>
              <a:spcAft>
                <a:spcPts val="1200"/>
              </a:spcAft>
              <a:buSzPts val="1800"/>
            </a:pPr>
            <a:endParaRPr lang="en-US" sz="1800" b="0" i="0">
              <a:effectLst/>
            </a:endParaRPr>
          </a:p>
          <a:p>
            <a:pPr indent="-342900">
              <a:lnSpc>
                <a:spcPct val="100000"/>
              </a:lnSpc>
              <a:buSzPts val="1800"/>
            </a:pPr>
            <a:endParaRPr lang="en-US" sz="1800" b="0" i="0">
              <a:effectLst/>
            </a:endParaRPr>
          </a:p>
          <a:p>
            <a:pPr marL="114300" lvl="0" indent="0" algn="l" rtl="0">
              <a:lnSpc>
                <a:spcPct val="100000"/>
              </a:lnSpc>
              <a:spcBef>
                <a:spcPts val="0"/>
              </a:spcBef>
              <a:spcAft>
                <a:spcPts val="0"/>
              </a:spcAft>
              <a:buSzPts val="1800"/>
              <a:buNone/>
            </a:pPr>
            <a:endParaRPr lang="en-US" sz="1800"/>
          </a:p>
          <a:p>
            <a:pPr marL="152400" indent="0">
              <a:buNone/>
            </a:pPr>
            <a:endParaRPr lang="en-US" sz="1800"/>
          </a:p>
          <a:p>
            <a:pPr marL="152400" indent="0">
              <a:buNone/>
            </a:pPr>
            <a:endParaRPr 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20" name="Google Shape;326;p41">
            <a:extLst>
              <a:ext uri="{FF2B5EF4-FFF2-40B4-BE49-F238E27FC236}">
                <a16:creationId xmlns:a16="http://schemas.microsoft.com/office/drawing/2014/main" id="{F0C1B52A-35B1-478A-AD56-EA18FC323647}"/>
              </a:ext>
            </a:extLst>
          </p:cNvPr>
          <p:cNvPicPr preferRelativeResize="0"/>
          <p:nvPr/>
        </p:nvPicPr>
        <p:blipFill>
          <a:blip r:embed="rId3"/>
          <a:srcRect/>
          <a:stretch/>
        </p:blipFill>
        <p:spPr>
          <a:xfrm>
            <a:off x="583242" y="3331120"/>
            <a:ext cx="1403829" cy="1431120"/>
          </a:xfrm>
          <a:prstGeom prst="ellipse">
            <a:avLst/>
          </a:prstGeom>
          <a:noFill/>
          <a:ln>
            <a:noFill/>
          </a:ln>
        </p:spPr>
      </p:pic>
      <p:sp>
        <p:nvSpPr>
          <p:cNvPr id="317" name="Google Shape;317;p40"/>
          <p:cNvSpPr txBox="1">
            <a:spLocks noGrp="1"/>
          </p:cNvSpPr>
          <p:nvPr>
            <p:ph type="title"/>
          </p:nvPr>
        </p:nvSpPr>
        <p:spPr>
          <a:xfrm>
            <a:off x="356247" y="370143"/>
            <a:ext cx="7701600" cy="67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a:t>Selection of Data</a:t>
            </a:r>
          </a:p>
        </p:txBody>
      </p:sp>
      <p:sp>
        <p:nvSpPr>
          <p:cNvPr id="318" name="Google Shape;318;p40"/>
          <p:cNvSpPr txBox="1">
            <a:spLocks noGrp="1"/>
          </p:cNvSpPr>
          <p:nvPr>
            <p:ph type="body" idx="1"/>
          </p:nvPr>
        </p:nvSpPr>
        <p:spPr>
          <a:xfrm>
            <a:off x="295311" y="908236"/>
            <a:ext cx="2583341" cy="2524462"/>
          </a:xfrm>
          <a:prstGeom prst="rect">
            <a:avLst/>
          </a:prstGeom>
        </p:spPr>
        <p:txBody>
          <a:bodyPr spcFirstLastPara="1" wrap="square" lIns="91425" tIns="91425" rIns="91425" bIns="91425" anchor="t" anchorCtr="0">
            <a:noAutofit/>
          </a:bodyPr>
          <a:lstStyle/>
          <a:p>
            <a:pPr marL="114300" lvl="0" indent="0" algn="l" rtl="0">
              <a:lnSpc>
                <a:spcPct val="150000"/>
              </a:lnSpc>
              <a:spcBef>
                <a:spcPts val="1600"/>
              </a:spcBef>
              <a:spcAft>
                <a:spcPts val="0"/>
              </a:spcAft>
              <a:buSzPts val="1800"/>
              <a:buNone/>
            </a:pPr>
            <a:r>
              <a:rPr lang="en-US" dirty="0"/>
              <a:t>6 sources of data + Images </a:t>
            </a:r>
          </a:p>
          <a:p>
            <a:pPr marL="114300" lvl="0" indent="0" algn="l" rtl="0">
              <a:lnSpc>
                <a:spcPct val="150000"/>
              </a:lnSpc>
              <a:spcAft>
                <a:spcPts val="0"/>
              </a:spcAft>
              <a:buSzPts val="1800"/>
              <a:buNone/>
            </a:pPr>
            <a:r>
              <a:rPr lang="en-US" dirty="0"/>
              <a:t>Metadata + </a:t>
            </a:r>
            <a:r>
              <a:rPr lang="en-US" b="0" i="0" dirty="0">
                <a:effectLst/>
              </a:rPr>
              <a:t>Sentiment Data </a:t>
            </a:r>
            <a:endParaRPr lang="en-US" dirty="0"/>
          </a:p>
          <a:p>
            <a:pPr marL="114300" lvl="0" indent="0" algn="l" rtl="0">
              <a:lnSpc>
                <a:spcPct val="100000"/>
              </a:lnSpc>
              <a:spcAft>
                <a:spcPts val="0"/>
              </a:spcAft>
              <a:buSzPts val="1800"/>
              <a:buNone/>
            </a:pPr>
            <a:endParaRPr lang="en-US" dirty="0"/>
          </a:p>
          <a:p>
            <a:pPr marL="114300" lvl="0" indent="0" algn="l" rtl="0">
              <a:lnSpc>
                <a:spcPct val="150000"/>
              </a:lnSpc>
              <a:spcAft>
                <a:spcPts val="0"/>
              </a:spcAft>
              <a:buSzPts val="1800"/>
              <a:buNone/>
            </a:pPr>
            <a:r>
              <a:rPr lang="en-US" b="1" dirty="0"/>
              <a:t>Train.csv: </a:t>
            </a:r>
          </a:p>
          <a:p>
            <a:pPr marL="400050" indent="-285750">
              <a:lnSpc>
                <a:spcPct val="150000"/>
              </a:lnSpc>
              <a:buSzPts val="1800"/>
            </a:pPr>
            <a:r>
              <a:rPr lang="en-US" dirty="0"/>
              <a:t>14,993 samples</a:t>
            </a:r>
          </a:p>
          <a:p>
            <a:pPr marL="400050" indent="-285750">
              <a:lnSpc>
                <a:spcPct val="150000"/>
              </a:lnSpc>
              <a:buSzPts val="1800"/>
            </a:pPr>
            <a:r>
              <a:rPr lang="en-US" dirty="0"/>
              <a:t>24 features</a:t>
            </a:r>
          </a:p>
        </p:txBody>
      </p:sp>
      <p:sp>
        <p:nvSpPr>
          <p:cNvPr id="3" name="Rectangle 2">
            <a:extLst>
              <a:ext uri="{FF2B5EF4-FFF2-40B4-BE49-F238E27FC236}">
                <a16:creationId xmlns:a16="http://schemas.microsoft.com/office/drawing/2014/main" id="{BFE4F129-048B-43C4-8041-759585F5C939}"/>
              </a:ext>
            </a:extLst>
          </p:cNvPr>
          <p:cNvSpPr/>
          <p:nvPr/>
        </p:nvSpPr>
        <p:spPr>
          <a:xfrm>
            <a:off x="3050622" y="1280160"/>
            <a:ext cx="5582838" cy="3482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8F55FC9-1362-496B-B5E3-636706D56E65}"/>
              </a:ext>
            </a:extLst>
          </p:cNvPr>
          <p:cNvSpPr/>
          <p:nvPr/>
        </p:nvSpPr>
        <p:spPr>
          <a:xfrm>
            <a:off x="3235866" y="1754394"/>
            <a:ext cx="1517036" cy="2785020"/>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85744E4-89E3-4A63-8675-93B4EFD6A94B}"/>
              </a:ext>
            </a:extLst>
          </p:cNvPr>
          <p:cNvSpPr/>
          <p:nvPr/>
        </p:nvSpPr>
        <p:spPr>
          <a:xfrm>
            <a:off x="5031166" y="1754394"/>
            <a:ext cx="1517036" cy="27850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090E3B5-A67E-4280-B9B6-BBF94C242CEC}"/>
              </a:ext>
            </a:extLst>
          </p:cNvPr>
          <p:cNvSpPr txBox="1"/>
          <p:nvPr/>
        </p:nvSpPr>
        <p:spPr>
          <a:xfrm>
            <a:off x="3344609" y="1711267"/>
            <a:ext cx="1156335" cy="2828147"/>
          </a:xfrm>
          <a:prstGeom prst="rect">
            <a:avLst/>
          </a:prstGeom>
          <a:noFill/>
        </p:spPr>
        <p:txBody>
          <a:bodyPr wrap="square" rtlCol="0">
            <a:spAutoFit/>
          </a:bodyPr>
          <a:lstStyle/>
          <a:p>
            <a:pPr lvl="1">
              <a:lnSpc>
                <a:spcPct val="150000"/>
              </a:lnSpc>
              <a:spcBef>
                <a:spcPts val="0"/>
              </a:spcBef>
              <a:buSzPts val="1800"/>
            </a:pPr>
            <a:r>
              <a:rPr lang="en-US" sz="1200"/>
              <a:t>Type</a:t>
            </a:r>
          </a:p>
          <a:p>
            <a:pPr lvl="1">
              <a:lnSpc>
                <a:spcPct val="150000"/>
              </a:lnSpc>
              <a:spcBef>
                <a:spcPts val="0"/>
              </a:spcBef>
              <a:buSzPts val="1800"/>
            </a:pPr>
            <a:r>
              <a:rPr lang="en-US" sz="1200"/>
              <a:t>Gender</a:t>
            </a:r>
          </a:p>
          <a:p>
            <a:pPr>
              <a:lnSpc>
                <a:spcPct val="150000"/>
              </a:lnSpc>
            </a:pPr>
            <a:r>
              <a:rPr lang="en-US" sz="1200"/>
              <a:t>Maturity Size</a:t>
            </a:r>
          </a:p>
          <a:p>
            <a:pPr>
              <a:lnSpc>
                <a:spcPct val="150000"/>
              </a:lnSpc>
            </a:pPr>
            <a:r>
              <a:rPr lang="en-US" sz="1200"/>
              <a:t>Fur Length</a:t>
            </a:r>
          </a:p>
          <a:p>
            <a:pPr>
              <a:lnSpc>
                <a:spcPct val="150000"/>
              </a:lnSpc>
            </a:pPr>
            <a:r>
              <a:rPr lang="en-US" sz="1200"/>
              <a:t>Vaccinated</a:t>
            </a:r>
          </a:p>
          <a:p>
            <a:pPr>
              <a:lnSpc>
                <a:spcPct val="150000"/>
              </a:lnSpc>
            </a:pPr>
            <a:r>
              <a:rPr lang="en-US" sz="1200"/>
              <a:t>Dewormed</a:t>
            </a:r>
          </a:p>
          <a:p>
            <a:pPr>
              <a:lnSpc>
                <a:spcPct val="150000"/>
              </a:lnSpc>
            </a:pPr>
            <a:r>
              <a:rPr lang="en-US" sz="1200"/>
              <a:t>Sterilized</a:t>
            </a:r>
          </a:p>
          <a:p>
            <a:pPr>
              <a:lnSpc>
                <a:spcPct val="150000"/>
              </a:lnSpc>
            </a:pPr>
            <a:r>
              <a:rPr lang="en-US" sz="1200"/>
              <a:t>Health</a:t>
            </a:r>
          </a:p>
          <a:p>
            <a:pPr lvl="1">
              <a:lnSpc>
                <a:spcPct val="150000"/>
              </a:lnSpc>
              <a:spcBef>
                <a:spcPts val="0"/>
              </a:spcBef>
              <a:buSzPts val="1800"/>
            </a:pPr>
            <a:r>
              <a:rPr lang="en-US" sz="1200"/>
              <a:t>Breed1</a:t>
            </a:r>
          </a:p>
          <a:p>
            <a:pPr lvl="1">
              <a:lnSpc>
                <a:spcPct val="150000"/>
              </a:lnSpc>
              <a:spcBef>
                <a:spcPts val="0"/>
              </a:spcBef>
              <a:buSzPts val="1800"/>
            </a:pPr>
            <a:r>
              <a:rPr lang="en-US" sz="1200"/>
              <a:t>Color1  </a:t>
            </a:r>
          </a:p>
        </p:txBody>
      </p:sp>
      <p:sp>
        <p:nvSpPr>
          <p:cNvPr id="6" name="TextBox 5">
            <a:extLst>
              <a:ext uri="{FF2B5EF4-FFF2-40B4-BE49-F238E27FC236}">
                <a16:creationId xmlns:a16="http://schemas.microsoft.com/office/drawing/2014/main" id="{C63C0A39-6289-42AE-9C56-2BD31CACC39B}"/>
              </a:ext>
            </a:extLst>
          </p:cNvPr>
          <p:cNvSpPr txBox="1"/>
          <p:nvPr/>
        </p:nvSpPr>
        <p:spPr>
          <a:xfrm>
            <a:off x="5144066" y="1703752"/>
            <a:ext cx="2146391" cy="1443152"/>
          </a:xfrm>
          <a:prstGeom prst="rect">
            <a:avLst/>
          </a:prstGeom>
          <a:noFill/>
        </p:spPr>
        <p:txBody>
          <a:bodyPr wrap="square" rtlCol="0">
            <a:spAutoFit/>
          </a:bodyPr>
          <a:lstStyle/>
          <a:p>
            <a:pPr>
              <a:lnSpc>
                <a:spcPct val="150000"/>
              </a:lnSpc>
            </a:pPr>
            <a:r>
              <a:rPr lang="en-US" sz="1200"/>
              <a:t>Age</a:t>
            </a:r>
          </a:p>
          <a:p>
            <a:pPr>
              <a:lnSpc>
                <a:spcPct val="150000"/>
              </a:lnSpc>
            </a:pPr>
            <a:r>
              <a:rPr lang="en-US" sz="1200"/>
              <a:t>Fee</a:t>
            </a:r>
          </a:p>
          <a:p>
            <a:pPr>
              <a:lnSpc>
                <a:spcPct val="150000"/>
              </a:lnSpc>
            </a:pPr>
            <a:r>
              <a:rPr lang="en-US" sz="1200"/>
              <a:t>Video Amount</a:t>
            </a:r>
          </a:p>
          <a:p>
            <a:pPr>
              <a:lnSpc>
                <a:spcPct val="150000"/>
              </a:lnSpc>
            </a:pPr>
            <a:r>
              <a:rPr lang="en-US" sz="1200"/>
              <a:t>Photo Amount</a:t>
            </a:r>
          </a:p>
          <a:p>
            <a:pPr>
              <a:lnSpc>
                <a:spcPct val="150000"/>
              </a:lnSpc>
            </a:pPr>
            <a:r>
              <a:rPr lang="en-US" sz="1200"/>
              <a:t>Quantity</a:t>
            </a:r>
          </a:p>
        </p:txBody>
      </p:sp>
      <p:sp>
        <p:nvSpPr>
          <p:cNvPr id="11" name="Rectangle 10">
            <a:extLst>
              <a:ext uri="{FF2B5EF4-FFF2-40B4-BE49-F238E27FC236}">
                <a16:creationId xmlns:a16="http://schemas.microsoft.com/office/drawing/2014/main" id="{AEFB3A83-73BD-4602-87AE-027C0C822646}"/>
              </a:ext>
            </a:extLst>
          </p:cNvPr>
          <p:cNvSpPr/>
          <p:nvPr/>
        </p:nvSpPr>
        <p:spPr>
          <a:xfrm>
            <a:off x="6886546" y="1754394"/>
            <a:ext cx="1540163" cy="2785020"/>
          </a:xfrm>
          <a:prstGeom prst="rect">
            <a:avLst/>
          </a:prstGeom>
          <a:solidFill>
            <a:schemeClr val="accent3"/>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3A394F5-78F5-428B-AFCE-E11362B06FC1}"/>
              </a:ext>
            </a:extLst>
          </p:cNvPr>
          <p:cNvSpPr txBox="1"/>
          <p:nvPr/>
        </p:nvSpPr>
        <p:spPr>
          <a:xfrm>
            <a:off x="6998534" y="1732830"/>
            <a:ext cx="1260534" cy="2828147"/>
          </a:xfrm>
          <a:prstGeom prst="rect">
            <a:avLst/>
          </a:prstGeom>
          <a:noFill/>
        </p:spPr>
        <p:txBody>
          <a:bodyPr wrap="square" rtlCol="0">
            <a:spAutoFit/>
          </a:bodyPr>
          <a:lstStyle/>
          <a:p>
            <a:pPr>
              <a:lnSpc>
                <a:spcPct val="150000"/>
              </a:lnSpc>
            </a:pPr>
            <a:r>
              <a:rPr lang="en-US" sz="1200" err="1"/>
              <a:t>PetID</a:t>
            </a:r>
            <a:endParaRPr lang="en-US" sz="1200"/>
          </a:p>
          <a:p>
            <a:pPr>
              <a:lnSpc>
                <a:spcPct val="150000"/>
              </a:lnSpc>
            </a:pPr>
            <a:r>
              <a:rPr lang="en-US" sz="1200" err="1"/>
              <a:t>RescuerID</a:t>
            </a:r>
            <a:endParaRPr lang="en-US" sz="1200"/>
          </a:p>
          <a:p>
            <a:pPr>
              <a:lnSpc>
                <a:spcPct val="150000"/>
              </a:lnSpc>
            </a:pPr>
            <a:r>
              <a:rPr lang="en-US" sz="1200"/>
              <a:t>Name</a:t>
            </a:r>
          </a:p>
          <a:p>
            <a:pPr>
              <a:lnSpc>
                <a:spcPct val="150000"/>
              </a:lnSpc>
            </a:pPr>
            <a:r>
              <a:rPr lang="en-US" sz="1200"/>
              <a:t>Description</a:t>
            </a:r>
          </a:p>
          <a:p>
            <a:pPr lvl="1">
              <a:lnSpc>
                <a:spcPct val="150000"/>
              </a:lnSpc>
              <a:spcBef>
                <a:spcPts val="0"/>
              </a:spcBef>
              <a:buSzPts val="1800"/>
            </a:pPr>
            <a:r>
              <a:rPr lang="en-US" sz="1200"/>
              <a:t>Color2</a:t>
            </a:r>
          </a:p>
          <a:p>
            <a:pPr lvl="1">
              <a:lnSpc>
                <a:spcPct val="150000"/>
              </a:lnSpc>
              <a:spcBef>
                <a:spcPts val="0"/>
              </a:spcBef>
              <a:buSzPts val="1800"/>
            </a:pPr>
            <a:r>
              <a:rPr lang="en-US" sz="1200"/>
              <a:t>Color3</a:t>
            </a:r>
          </a:p>
          <a:p>
            <a:pPr lvl="1">
              <a:lnSpc>
                <a:spcPct val="150000"/>
              </a:lnSpc>
              <a:buSzPts val="1800"/>
            </a:pPr>
            <a:r>
              <a:rPr lang="en-US" sz="1200"/>
              <a:t>Breed2</a:t>
            </a:r>
          </a:p>
          <a:p>
            <a:pPr lvl="1">
              <a:lnSpc>
                <a:spcPct val="150000"/>
              </a:lnSpc>
              <a:spcBef>
                <a:spcPts val="0"/>
              </a:spcBef>
              <a:buSzPts val="1800"/>
            </a:pPr>
            <a:endParaRPr lang="en-US" sz="1200"/>
          </a:p>
          <a:p>
            <a:pPr>
              <a:lnSpc>
                <a:spcPct val="150000"/>
              </a:lnSpc>
            </a:pPr>
            <a:endParaRPr lang="en-US" sz="1200"/>
          </a:p>
          <a:p>
            <a:pPr>
              <a:lnSpc>
                <a:spcPct val="150000"/>
              </a:lnSpc>
            </a:pPr>
            <a:endParaRPr lang="en-US" sz="1200"/>
          </a:p>
        </p:txBody>
      </p:sp>
      <p:sp>
        <p:nvSpPr>
          <p:cNvPr id="13" name="Google Shape;318;p40">
            <a:extLst>
              <a:ext uri="{FF2B5EF4-FFF2-40B4-BE49-F238E27FC236}">
                <a16:creationId xmlns:a16="http://schemas.microsoft.com/office/drawing/2014/main" id="{D53093AC-F18B-47B1-9331-AB4B4BB10D57}"/>
              </a:ext>
            </a:extLst>
          </p:cNvPr>
          <p:cNvSpPr txBox="1">
            <a:spLocks/>
          </p:cNvSpPr>
          <p:nvPr/>
        </p:nvSpPr>
        <p:spPr>
          <a:xfrm>
            <a:off x="5121432" y="1043043"/>
            <a:ext cx="1614988" cy="6705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4"/>
              </a:buClr>
              <a:buSzPts val="1400"/>
              <a:buFont typeface="Roboto"/>
              <a:buChar char="●"/>
              <a:defRPr sz="1400" b="0" i="0" u="none" strike="noStrike" cap="none">
                <a:solidFill>
                  <a:schemeClr val="accent4"/>
                </a:solidFill>
                <a:latin typeface="Roboto"/>
                <a:ea typeface="Roboto"/>
                <a:cs typeface="Roboto"/>
                <a:sym typeface="Roboto"/>
              </a:defRPr>
            </a:lvl1pPr>
            <a:lvl2pPr marL="914400" marR="0" lvl="1" indent="-304800" algn="l" rtl="0">
              <a:lnSpc>
                <a:spcPct val="115000"/>
              </a:lnSpc>
              <a:spcBef>
                <a:spcPts val="1600"/>
              </a:spcBef>
              <a:spcAft>
                <a:spcPts val="0"/>
              </a:spcAft>
              <a:buClr>
                <a:schemeClr val="accent4"/>
              </a:buClr>
              <a:buSzPts val="1200"/>
              <a:buFont typeface="Roboto"/>
              <a:buChar char="○"/>
              <a:defRPr sz="1200" b="0" i="0" u="none" strike="noStrike" cap="none">
                <a:solidFill>
                  <a:schemeClr val="accent4"/>
                </a:solidFill>
                <a:latin typeface="Roboto"/>
                <a:ea typeface="Roboto"/>
                <a:cs typeface="Roboto"/>
                <a:sym typeface="Roboto"/>
              </a:defRPr>
            </a:lvl2pPr>
            <a:lvl3pPr marL="1371600" marR="0" lvl="2" indent="-304800" algn="l" rtl="0">
              <a:lnSpc>
                <a:spcPct val="115000"/>
              </a:lnSpc>
              <a:spcBef>
                <a:spcPts val="1600"/>
              </a:spcBef>
              <a:spcAft>
                <a:spcPts val="0"/>
              </a:spcAft>
              <a:buClr>
                <a:schemeClr val="accent4"/>
              </a:buClr>
              <a:buSzPts val="1200"/>
              <a:buFont typeface="Roboto"/>
              <a:buChar char="■"/>
              <a:defRPr sz="1200" b="0" i="0" u="none" strike="noStrike" cap="none">
                <a:solidFill>
                  <a:schemeClr val="accent4"/>
                </a:solidFill>
                <a:latin typeface="Roboto"/>
                <a:ea typeface="Roboto"/>
                <a:cs typeface="Roboto"/>
                <a:sym typeface="Roboto"/>
              </a:defRPr>
            </a:lvl3pPr>
            <a:lvl4pPr marL="1828800" marR="0" lvl="3" indent="-304800" algn="l" rtl="0">
              <a:lnSpc>
                <a:spcPct val="115000"/>
              </a:lnSpc>
              <a:spcBef>
                <a:spcPts val="1600"/>
              </a:spcBef>
              <a:spcAft>
                <a:spcPts val="0"/>
              </a:spcAft>
              <a:buClr>
                <a:schemeClr val="accent4"/>
              </a:buClr>
              <a:buSzPts val="1200"/>
              <a:buFont typeface="Roboto"/>
              <a:buChar char="●"/>
              <a:defRPr sz="1200" b="0" i="0" u="none" strike="noStrike" cap="none">
                <a:solidFill>
                  <a:schemeClr val="accent4"/>
                </a:solidFill>
                <a:latin typeface="Roboto"/>
                <a:ea typeface="Roboto"/>
                <a:cs typeface="Roboto"/>
                <a:sym typeface="Roboto"/>
              </a:defRPr>
            </a:lvl4pPr>
            <a:lvl5pPr marL="2286000" marR="0" lvl="4" indent="-304800" algn="l" rtl="0">
              <a:lnSpc>
                <a:spcPct val="115000"/>
              </a:lnSpc>
              <a:spcBef>
                <a:spcPts val="1600"/>
              </a:spcBef>
              <a:spcAft>
                <a:spcPts val="0"/>
              </a:spcAft>
              <a:buClr>
                <a:schemeClr val="accent4"/>
              </a:buClr>
              <a:buSzPts val="1200"/>
              <a:buFont typeface="Roboto"/>
              <a:buChar char="○"/>
              <a:defRPr sz="1200" b="0" i="0" u="none" strike="noStrike" cap="none">
                <a:solidFill>
                  <a:schemeClr val="accent4"/>
                </a:solidFill>
                <a:latin typeface="Roboto"/>
                <a:ea typeface="Roboto"/>
                <a:cs typeface="Roboto"/>
                <a:sym typeface="Roboto"/>
              </a:defRPr>
            </a:lvl5pPr>
            <a:lvl6pPr marL="2743200" marR="0" lvl="5" indent="-304800" algn="l" rtl="0">
              <a:lnSpc>
                <a:spcPct val="115000"/>
              </a:lnSpc>
              <a:spcBef>
                <a:spcPts val="1600"/>
              </a:spcBef>
              <a:spcAft>
                <a:spcPts val="0"/>
              </a:spcAft>
              <a:buClr>
                <a:schemeClr val="accent4"/>
              </a:buClr>
              <a:buSzPts val="1200"/>
              <a:buFont typeface="Roboto"/>
              <a:buChar char="■"/>
              <a:defRPr sz="1200" b="0" i="0" u="none" strike="noStrike" cap="none">
                <a:solidFill>
                  <a:schemeClr val="accent4"/>
                </a:solidFill>
                <a:latin typeface="Roboto"/>
                <a:ea typeface="Roboto"/>
                <a:cs typeface="Roboto"/>
                <a:sym typeface="Roboto"/>
              </a:defRPr>
            </a:lvl6pPr>
            <a:lvl7pPr marL="3200400" marR="0" lvl="6" indent="-304800" algn="l" rtl="0">
              <a:lnSpc>
                <a:spcPct val="115000"/>
              </a:lnSpc>
              <a:spcBef>
                <a:spcPts val="1600"/>
              </a:spcBef>
              <a:spcAft>
                <a:spcPts val="0"/>
              </a:spcAft>
              <a:buClr>
                <a:schemeClr val="accent4"/>
              </a:buClr>
              <a:buSzPts val="1200"/>
              <a:buFont typeface="Roboto"/>
              <a:buChar char="●"/>
              <a:defRPr sz="1200" b="0" i="0" u="none" strike="noStrike" cap="none">
                <a:solidFill>
                  <a:schemeClr val="accent4"/>
                </a:solidFill>
                <a:latin typeface="Roboto"/>
                <a:ea typeface="Roboto"/>
                <a:cs typeface="Roboto"/>
                <a:sym typeface="Roboto"/>
              </a:defRPr>
            </a:lvl7pPr>
            <a:lvl8pPr marL="3657600" marR="0" lvl="7" indent="-304800" algn="l" rtl="0">
              <a:lnSpc>
                <a:spcPct val="115000"/>
              </a:lnSpc>
              <a:spcBef>
                <a:spcPts val="1600"/>
              </a:spcBef>
              <a:spcAft>
                <a:spcPts val="0"/>
              </a:spcAft>
              <a:buClr>
                <a:schemeClr val="accent4"/>
              </a:buClr>
              <a:buSzPts val="1200"/>
              <a:buFont typeface="Roboto"/>
              <a:buChar char="○"/>
              <a:defRPr sz="1200" b="0" i="0" u="none" strike="noStrike" cap="none">
                <a:solidFill>
                  <a:schemeClr val="accent4"/>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accent4"/>
              </a:buClr>
              <a:buSzPts val="1200"/>
              <a:buFont typeface="Roboto"/>
              <a:buChar char="■"/>
              <a:defRPr sz="1200" b="0" i="0" u="none" strike="noStrike" cap="none">
                <a:solidFill>
                  <a:schemeClr val="accent4"/>
                </a:solidFill>
                <a:latin typeface="Roboto"/>
                <a:ea typeface="Roboto"/>
                <a:cs typeface="Roboto"/>
                <a:sym typeface="Roboto"/>
              </a:defRPr>
            </a:lvl9pPr>
          </a:lstStyle>
          <a:p>
            <a:pPr marL="114300" indent="0">
              <a:lnSpc>
                <a:spcPct val="150000"/>
              </a:lnSpc>
              <a:spcBef>
                <a:spcPts val="1600"/>
              </a:spcBef>
              <a:buSzPts val="1800"/>
              <a:buNone/>
            </a:pPr>
            <a:r>
              <a:rPr lang="en-US" dirty="0"/>
              <a:t>Numerical </a:t>
            </a:r>
          </a:p>
          <a:p>
            <a:pPr marL="114300" indent="0">
              <a:lnSpc>
                <a:spcPct val="150000"/>
              </a:lnSpc>
              <a:buSzPts val="1800"/>
              <a:buNone/>
            </a:pPr>
            <a:endParaRPr lang="en-US" dirty="0"/>
          </a:p>
        </p:txBody>
      </p:sp>
      <p:sp>
        <p:nvSpPr>
          <p:cNvPr id="14" name="Google Shape;318;p40">
            <a:extLst>
              <a:ext uri="{FF2B5EF4-FFF2-40B4-BE49-F238E27FC236}">
                <a16:creationId xmlns:a16="http://schemas.microsoft.com/office/drawing/2014/main" id="{850BF9B1-DAD0-451B-9734-0C3916DFCAD4}"/>
              </a:ext>
            </a:extLst>
          </p:cNvPr>
          <p:cNvSpPr txBox="1">
            <a:spLocks/>
          </p:cNvSpPr>
          <p:nvPr/>
        </p:nvSpPr>
        <p:spPr>
          <a:xfrm>
            <a:off x="3327257" y="1068594"/>
            <a:ext cx="1614988" cy="6705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4"/>
              </a:buClr>
              <a:buSzPts val="1400"/>
              <a:buFont typeface="Roboto"/>
              <a:buChar char="●"/>
              <a:defRPr sz="1400" b="0" i="0" u="none" strike="noStrike" cap="none">
                <a:solidFill>
                  <a:schemeClr val="accent4"/>
                </a:solidFill>
                <a:latin typeface="Roboto"/>
                <a:ea typeface="Roboto"/>
                <a:cs typeface="Roboto"/>
                <a:sym typeface="Roboto"/>
              </a:defRPr>
            </a:lvl1pPr>
            <a:lvl2pPr marL="914400" marR="0" lvl="1" indent="-304800" algn="l" rtl="0">
              <a:lnSpc>
                <a:spcPct val="115000"/>
              </a:lnSpc>
              <a:spcBef>
                <a:spcPts val="1600"/>
              </a:spcBef>
              <a:spcAft>
                <a:spcPts val="0"/>
              </a:spcAft>
              <a:buClr>
                <a:schemeClr val="accent4"/>
              </a:buClr>
              <a:buSzPts val="1200"/>
              <a:buFont typeface="Roboto"/>
              <a:buChar char="○"/>
              <a:defRPr sz="1200" b="0" i="0" u="none" strike="noStrike" cap="none">
                <a:solidFill>
                  <a:schemeClr val="accent4"/>
                </a:solidFill>
                <a:latin typeface="Roboto"/>
                <a:ea typeface="Roboto"/>
                <a:cs typeface="Roboto"/>
                <a:sym typeface="Roboto"/>
              </a:defRPr>
            </a:lvl2pPr>
            <a:lvl3pPr marL="1371600" marR="0" lvl="2" indent="-304800" algn="l" rtl="0">
              <a:lnSpc>
                <a:spcPct val="115000"/>
              </a:lnSpc>
              <a:spcBef>
                <a:spcPts val="1600"/>
              </a:spcBef>
              <a:spcAft>
                <a:spcPts val="0"/>
              </a:spcAft>
              <a:buClr>
                <a:schemeClr val="accent4"/>
              </a:buClr>
              <a:buSzPts val="1200"/>
              <a:buFont typeface="Roboto"/>
              <a:buChar char="■"/>
              <a:defRPr sz="1200" b="0" i="0" u="none" strike="noStrike" cap="none">
                <a:solidFill>
                  <a:schemeClr val="accent4"/>
                </a:solidFill>
                <a:latin typeface="Roboto"/>
                <a:ea typeface="Roboto"/>
                <a:cs typeface="Roboto"/>
                <a:sym typeface="Roboto"/>
              </a:defRPr>
            </a:lvl3pPr>
            <a:lvl4pPr marL="1828800" marR="0" lvl="3" indent="-304800" algn="l" rtl="0">
              <a:lnSpc>
                <a:spcPct val="115000"/>
              </a:lnSpc>
              <a:spcBef>
                <a:spcPts val="1600"/>
              </a:spcBef>
              <a:spcAft>
                <a:spcPts val="0"/>
              </a:spcAft>
              <a:buClr>
                <a:schemeClr val="accent4"/>
              </a:buClr>
              <a:buSzPts val="1200"/>
              <a:buFont typeface="Roboto"/>
              <a:buChar char="●"/>
              <a:defRPr sz="1200" b="0" i="0" u="none" strike="noStrike" cap="none">
                <a:solidFill>
                  <a:schemeClr val="accent4"/>
                </a:solidFill>
                <a:latin typeface="Roboto"/>
                <a:ea typeface="Roboto"/>
                <a:cs typeface="Roboto"/>
                <a:sym typeface="Roboto"/>
              </a:defRPr>
            </a:lvl4pPr>
            <a:lvl5pPr marL="2286000" marR="0" lvl="4" indent="-304800" algn="l" rtl="0">
              <a:lnSpc>
                <a:spcPct val="115000"/>
              </a:lnSpc>
              <a:spcBef>
                <a:spcPts val="1600"/>
              </a:spcBef>
              <a:spcAft>
                <a:spcPts val="0"/>
              </a:spcAft>
              <a:buClr>
                <a:schemeClr val="accent4"/>
              </a:buClr>
              <a:buSzPts val="1200"/>
              <a:buFont typeface="Roboto"/>
              <a:buChar char="○"/>
              <a:defRPr sz="1200" b="0" i="0" u="none" strike="noStrike" cap="none">
                <a:solidFill>
                  <a:schemeClr val="accent4"/>
                </a:solidFill>
                <a:latin typeface="Roboto"/>
                <a:ea typeface="Roboto"/>
                <a:cs typeface="Roboto"/>
                <a:sym typeface="Roboto"/>
              </a:defRPr>
            </a:lvl5pPr>
            <a:lvl6pPr marL="2743200" marR="0" lvl="5" indent="-304800" algn="l" rtl="0">
              <a:lnSpc>
                <a:spcPct val="115000"/>
              </a:lnSpc>
              <a:spcBef>
                <a:spcPts val="1600"/>
              </a:spcBef>
              <a:spcAft>
                <a:spcPts val="0"/>
              </a:spcAft>
              <a:buClr>
                <a:schemeClr val="accent4"/>
              </a:buClr>
              <a:buSzPts val="1200"/>
              <a:buFont typeface="Roboto"/>
              <a:buChar char="■"/>
              <a:defRPr sz="1200" b="0" i="0" u="none" strike="noStrike" cap="none">
                <a:solidFill>
                  <a:schemeClr val="accent4"/>
                </a:solidFill>
                <a:latin typeface="Roboto"/>
                <a:ea typeface="Roboto"/>
                <a:cs typeface="Roboto"/>
                <a:sym typeface="Roboto"/>
              </a:defRPr>
            </a:lvl6pPr>
            <a:lvl7pPr marL="3200400" marR="0" lvl="6" indent="-304800" algn="l" rtl="0">
              <a:lnSpc>
                <a:spcPct val="115000"/>
              </a:lnSpc>
              <a:spcBef>
                <a:spcPts val="1600"/>
              </a:spcBef>
              <a:spcAft>
                <a:spcPts val="0"/>
              </a:spcAft>
              <a:buClr>
                <a:schemeClr val="accent4"/>
              </a:buClr>
              <a:buSzPts val="1200"/>
              <a:buFont typeface="Roboto"/>
              <a:buChar char="●"/>
              <a:defRPr sz="1200" b="0" i="0" u="none" strike="noStrike" cap="none">
                <a:solidFill>
                  <a:schemeClr val="accent4"/>
                </a:solidFill>
                <a:latin typeface="Roboto"/>
                <a:ea typeface="Roboto"/>
                <a:cs typeface="Roboto"/>
                <a:sym typeface="Roboto"/>
              </a:defRPr>
            </a:lvl7pPr>
            <a:lvl8pPr marL="3657600" marR="0" lvl="7" indent="-304800" algn="l" rtl="0">
              <a:lnSpc>
                <a:spcPct val="115000"/>
              </a:lnSpc>
              <a:spcBef>
                <a:spcPts val="1600"/>
              </a:spcBef>
              <a:spcAft>
                <a:spcPts val="0"/>
              </a:spcAft>
              <a:buClr>
                <a:schemeClr val="accent4"/>
              </a:buClr>
              <a:buSzPts val="1200"/>
              <a:buFont typeface="Roboto"/>
              <a:buChar char="○"/>
              <a:defRPr sz="1200" b="0" i="0" u="none" strike="noStrike" cap="none">
                <a:solidFill>
                  <a:schemeClr val="accent4"/>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accent4"/>
              </a:buClr>
              <a:buSzPts val="1200"/>
              <a:buFont typeface="Roboto"/>
              <a:buChar char="■"/>
              <a:defRPr sz="1200" b="0" i="0" u="none" strike="noStrike" cap="none">
                <a:solidFill>
                  <a:schemeClr val="accent4"/>
                </a:solidFill>
                <a:latin typeface="Roboto"/>
                <a:ea typeface="Roboto"/>
                <a:cs typeface="Roboto"/>
                <a:sym typeface="Roboto"/>
              </a:defRPr>
            </a:lvl9pPr>
          </a:lstStyle>
          <a:p>
            <a:pPr marL="114300" indent="0">
              <a:lnSpc>
                <a:spcPct val="150000"/>
              </a:lnSpc>
              <a:spcBef>
                <a:spcPts val="1600"/>
              </a:spcBef>
              <a:buSzPts val="1800"/>
              <a:buNone/>
            </a:pPr>
            <a:r>
              <a:rPr lang="en-US"/>
              <a:t>Categorical </a:t>
            </a:r>
          </a:p>
          <a:p>
            <a:pPr marL="114300" indent="0">
              <a:lnSpc>
                <a:spcPct val="150000"/>
              </a:lnSpc>
              <a:buSzPts val="1800"/>
              <a:buNone/>
            </a:pPr>
            <a:endParaRPr lang="en-US"/>
          </a:p>
        </p:txBody>
      </p:sp>
      <p:sp>
        <p:nvSpPr>
          <p:cNvPr id="17" name="Google Shape;318;p40">
            <a:extLst>
              <a:ext uri="{FF2B5EF4-FFF2-40B4-BE49-F238E27FC236}">
                <a16:creationId xmlns:a16="http://schemas.microsoft.com/office/drawing/2014/main" id="{B9302E71-9A37-4549-B1AE-E89840B5C9C2}"/>
              </a:ext>
            </a:extLst>
          </p:cNvPr>
          <p:cNvSpPr txBox="1">
            <a:spLocks/>
          </p:cNvSpPr>
          <p:nvPr/>
        </p:nvSpPr>
        <p:spPr>
          <a:xfrm>
            <a:off x="7211735" y="1067697"/>
            <a:ext cx="1614988" cy="6705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4"/>
              </a:buClr>
              <a:buSzPts val="1400"/>
              <a:buFont typeface="Roboto"/>
              <a:buChar char="●"/>
              <a:defRPr sz="1400" b="0" i="0" u="none" strike="noStrike" cap="none">
                <a:solidFill>
                  <a:schemeClr val="accent4"/>
                </a:solidFill>
                <a:latin typeface="Roboto"/>
                <a:ea typeface="Roboto"/>
                <a:cs typeface="Roboto"/>
                <a:sym typeface="Roboto"/>
              </a:defRPr>
            </a:lvl1pPr>
            <a:lvl2pPr marL="914400" marR="0" lvl="1" indent="-304800" algn="l" rtl="0">
              <a:lnSpc>
                <a:spcPct val="115000"/>
              </a:lnSpc>
              <a:spcBef>
                <a:spcPts val="1600"/>
              </a:spcBef>
              <a:spcAft>
                <a:spcPts val="0"/>
              </a:spcAft>
              <a:buClr>
                <a:schemeClr val="accent4"/>
              </a:buClr>
              <a:buSzPts val="1200"/>
              <a:buFont typeface="Roboto"/>
              <a:buChar char="○"/>
              <a:defRPr sz="1200" b="0" i="0" u="none" strike="noStrike" cap="none">
                <a:solidFill>
                  <a:schemeClr val="accent4"/>
                </a:solidFill>
                <a:latin typeface="Roboto"/>
                <a:ea typeface="Roboto"/>
                <a:cs typeface="Roboto"/>
                <a:sym typeface="Roboto"/>
              </a:defRPr>
            </a:lvl2pPr>
            <a:lvl3pPr marL="1371600" marR="0" lvl="2" indent="-304800" algn="l" rtl="0">
              <a:lnSpc>
                <a:spcPct val="115000"/>
              </a:lnSpc>
              <a:spcBef>
                <a:spcPts val="1600"/>
              </a:spcBef>
              <a:spcAft>
                <a:spcPts val="0"/>
              </a:spcAft>
              <a:buClr>
                <a:schemeClr val="accent4"/>
              </a:buClr>
              <a:buSzPts val="1200"/>
              <a:buFont typeface="Roboto"/>
              <a:buChar char="■"/>
              <a:defRPr sz="1200" b="0" i="0" u="none" strike="noStrike" cap="none">
                <a:solidFill>
                  <a:schemeClr val="accent4"/>
                </a:solidFill>
                <a:latin typeface="Roboto"/>
                <a:ea typeface="Roboto"/>
                <a:cs typeface="Roboto"/>
                <a:sym typeface="Roboto"/>
              </a:defRPr>
            </a:lvl3pPr>
            <a:lvl4pPr marL="1828800" marR="0" lvl="3" indent="-304800" algn="l" rtl="0">
              <a:lnSpc>
                <a:spcPct val="115000"/>
              </a:lnSpc>
              <a:spcBef>
                <a:spcPts val="1600"/>
              </a:spcBef>
              <a:spcAft>
                <a:spcPts val="0"/>
              </a:spcAft>
              <a:buClr>
                <a:schemeClr val="accent4"/>
              </a:buClr>
              <a:buSzPts val="1200"/>
              <a:buFont typeface="Roboto"/>
              <a:buChar char="●"/>
              <a:defRPr sz="1200" b="0" i="0" u="none" strike="noStrike" cap="none">
                <a:solidFill>
                  <a:schemeClr val="accent4"/>
                </a:solidFill>
                <a:latin typeface="Roboto"/>
                <a:ea typeface="Roboto"/>
                <a:cs typeface="Roboto"/>
                <a:sym typeface="Roboto"/>
              </a:defRPr>
            </a:lvl4pPr>
            <a:lvl5pPr marL="2286000" marR="0" lvl="4" indent="-304800" algn="l" rtl="0">
              <a:lnSpc>
                <a:spcPct val="115000"/>
              </a:lnSpc>
              <a:spcBef>
                <a:spcPts val="1600"/>
              </a:spcBef>
              <a:spcAft>
                <a:spcPts val="0"/>
              </a:spcAft>
              <a:buClr>
                <a:schemeClr val="accent4"/>
              </a:buClr>
              <a:buSzPts val="1200"/>
              <a:buFont typeface="Roboto"/>
              <a:buChar char="○"/>
              <a:defRPr sz="1200" b="0" i="0" u="none" strike="noStrike" cap="none">
                <a:solidFill>
                  <a:schemeClr val="accent4"/>
                </a:solidFill>
                <a:latin typeface="Roboto"/>
                <a:ea typeface="Roboto"/>
                <a:cs typeface="Roboto"/>
                <a:sym typeface="Roboto"/>
              </a:defRPr>
            </a:lvl5pPr>
            <a:lvl6pPr marL="2743200" marR="0" lvl="5" indent="-304800" algn="l" rtl="0">
              <a:lnSpc>
                <a:spcPct val="115000"/>
              </a:lnSpc>
              <a:spcBef>
                <a:spcPts val="1600"/>
              </a:spcBef>
              <a:spcAft>
                <a:spcPts val="0"/>
              </a:spcAft>
              <a:buClr>
                <a:schemeClr val="accent4"/>
              </a:buClr>
              <a:buSzPts val="1200"/>
              <a:buFont typeface="Roboto"/>
              <a:buChar char="■"/>
              <a:defRPr sz="1200" b="0" i="0" u="none" strike="noStrike" cap="none">
                <a:solidFill>
                  <a:schemeClr val="accent4"/>
                </a:solidFill>
                <a:latin typeface="Roboto"/>
                <a:ea typeface="Roboto"/>
                <a:cs typeface="Roboto"/>
                <a:sym typeface="Roboto"/>
              </a:defRPr>
            </a:lvl6pPr>
            <a:lvl7pPr marL="3200400" marR="0" lvl="6" indent="-304800" algn="l" rtl="0">
              <a:lnSpc>
                <a:spcPct val="115000"/>
              </a:lnSpc>
              <a:spcBef>
                <a:spcPts val="1600"/>
              </a:spcBef>
              <a:spcAft>
                <a:spcPts val="0"/>
              </a:spcAft>
              <a:buClr>
                <a:schemeClr val="accent4"/>
              </a:buClr>
              <a:buSzPts val="1200"/>
              <a:buFont typeface="Roboto"/>
              <a:buChar char="●"/>
              <a:defRPr sz="1200" b="0" i="0" u="none" strike="noStrike" cap="none">
                <a:solidFill>
                  <a:schemeClr val="accent4"/>
                </a:solidFill>
                <a:latin typeface="Roboto"/>
                <a:ea typeface="Roboto"/>
                <a:cs typeface="Roboto"/>
                <a:sym typeface="Roboto"/>
              </a:defRPr>
            </a:lvl7pPr>
            <a:lvl8pPr marL="3657600" marR="0" lvl="7" indent="-304800" algn="l" rtl="0">
              <a:lnSpc>
                <a:spcPct val="115000"/>
              </a:lnSpc>
              <a:spcBef>
                <a:spcPts val="1600"/>
              </a:spcBef>
              <a:spcAft>
                <a:spcPts val="0"/>
              </a:spcAft>
              <a:buClr>
                <a:schemeClr val="accent4"/>
              </a:buClr>
              <a:buSzPts val="1200"/>
              <a:buFont typeface="Roboto"/>
              <a:buChar char="○"/>
              <a:defRPr sz="1200" b="0" i="0" u="none" strike="noStrike" cap="none">
                <a:solidFill>
                  <a:schemeClr val="accent4"/>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accent4"/>
              </a:buClr>
              <a:buSzPts val="1200"/>
              <a:buFont typeface="Roboto"/>
              <a:buChar char="■"/>
              <a:defRPr sz="1200" b="0" i="0" u="none" strike="noStrike" cap="none">
                <a:solidFill>
                  <a:schemeClr val="accent4"/>
                </a:solidFill>
                <a:latin typeface="Roboto"/>
                <a:ea typeface="Roboto"/>
                <a:cs typeface="Roboto"/>
                <a:sym typeface="Roboto"/>
              </a:defRPr>
            </a:lvl9pPr>
          </a:lstStyle>
          <a:p>
            <a:pPr marL="114300" indent="0">
              <a:lnSpc>
                <a:spcPct val="150000"/>
              </a:lnSpc>
              <a:spcBef>
                <a:spcPts val="1600"/>
              </a:spcBef>
              <a:buSzPts val="1800"/>
              <a:buNone/>
            </a:pPr>
            <a:r>
              <a:rPr lang="en-US"/>
              <a:t>Drop</a:t>
            </a:r>
          </a:p>
        </p:txBody>
      </p:sp>
    </p:spTree>
    <p:extLst>
      <p:ext uri="{BB962C8B-B14F-4D97-AF65-F5344CB8AC3E}">
        <p14:creationId xmlns:p14="http://schemas.microsoft.com/office/powerpoint/2010/main" val="3828113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66"/>
          <p:cNvSpPr txBox="1">
            <a:spLocks noGrp="1"/>
          </p:cNvSpPr>
          <p:nvPr>
            <p:ph type="title"/>
          </p:nvPr>
        </p:nvSpPr>
        <p:spPr>
          <a:xfrm>
            <a:off x="542399" y="346837"/>
            <a:ext cx="775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Methods</a:t>
            </a:r>
            <a:endParaRPr sz="4000"/>
          </a:p>
        </p:txBody>
      </p:sp>
      <p:sp>
        <p:nvSpPr>
          <p:cNvPr id="753" name="Google Shape;753;p66"/>
          <p:cNvSpPr txBox="1"/>
          <p:nvPr/>
        </p:nvSpPr>
        <p:spPr>
          <a:xfrm>
            <a:off x="542399" y="1130542"/>
            <a:ext cx="3875700" cy="358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accent4"/>
                </a:solidFill>
                <a:latin typeface="Roboto"/>
                <a:ea typeface="Roboto"/>
                <a:cs typeface="Roboto"/>
                <a:sym typeface="Roboto"/>
              </a:rPr>
              <a:t>Tools:</a:t>
            </a:r>
            <a:endParaRPr sz="1600" b="1">
              <a:solidFill>
                <a:schemeClr val="accent4"/>
              </a:solidFill>
              <a:latin typeface="Roboto"/>
              <a:ea typeface="Roboto"/>
              <a:cs typeface="Roboto"/>
              <a:sym typeface="Roboto"/>
            </a:endParaRPr>
          </a:p>
          <a:p>
            <a:pPr marL="457200" lvl="0" indent="-304800" algn="l" rtl="0">
              <a:lnSpc>
                <a:spcPct val="150000"/>
              </a:lnSpc>
              <a:spcBef>
                <a:spcPts val="1200"/>
              </a:spcBef>
              <a:spcAft>
                <a:spcPts val="0"/>
              </a:spcAft>
              <a:buClr>
                <a:schemeClr val="accent4"/>
              </a:buClr>
              <a:buSzPts val="1200"/>
              <a:buFont typeface="Roboto"/>
              <a:buChar char="●"/>
            </a:pPr>
            <a:r>
              <a:rPr lang="en-US" sz="1300" b="1" err="1">
                <a:solidFill>
                  <a:schemeClr val="accent3">
                    <a:lumMod val="50000"/>
                  </a:schemeClr>
                </a:solidFill>
                <a:uFill>
                  <a:noFill/>
                </a:uFill>
                <a:latin typeface="Roboto"/>
                <a:ea typeface="Roboto"/>
                <a:cs typeface="Roboto"/>
                <a:sym typeface="Roboto"/>
              </a:rPr>
              <a:t>Numpy</a:t>
            </a:r>
            <a:r>
              <a:rPr lang="en-US" sz="1300" b="1">
                <a:solidFill>
                  <a:schemeClr val="accent3">
                    <a:lumMod val="50000"/>
                  </a:schemeClr>
                </a:solidFill>
                <a:uFill>
                  <a:noFill/>
                </a:uFill>
                <a:latin typeface="Roboto"/>
                <a:ea typeface="Roboto"/>
                <a:cs typeface="Roboto"/>
                <a:sym typeface="Roboto"/>
              </a:rPr>
              <a:t>, Pandas, Matplotlib, and Seaborn </a:t>
            </a:r>
            <a:r>
              <a:rPr lang="en-US" sz="1300">
                <a:solidFill>
                  <a:schemeClr val="accent3">
                    <a:lumMod val="50000"/>
                  </a:schemeClr>
                </a:solidFill>
                <a:uFill>
                  <a:noFill/>
                </a:uFill>
                <a:latin typeface="Roboto"/>
                <a:ea typeface="Roboto"/>
                <a:cs typeface="Roboto"/>
                <a:sym typeface="Roboto"/>
              </a:rPr>
              <a:t>for data analysis and visualization</a:t>
            </a:r>
            <a:endParaRPr lang="en-US" sz="1300">
              <a:solidFill>
                <a:schemeClr val="accent3">
                  <a:lumMod val="50000"/>
                </a:schemeClr>
              </a:solidFill>
              <a:latin typeface="Roboto"/>
              <a:ea typeface="Roboto"/>
              <a:cs typeface="Roboto"/>
              <a:sym typeface="Roboto"/>
            </a:endParaRPr>
          </a:p>
          <a:p>
            <a:pPr marL="457200" lvl="0" indent="-304800" algn="l" rtl="0">
              <a:lnSpc>
                <a:spcPct val="150000"/>
              </a:lnSpc>
              <a:spcBef>
                <a:spcPts val="300"/>
              </a:spcBef>
              <a:spcAft>
                <a:spcPts val="0"/>
              </a:spcAft>
              <a:buClr>
                <a:schemeClr val="accent4"/>
              </a:buClr>
              <a:buSzPts val="1200"/>
              <a:buFont typeface="Roboto"/>
              <a:buChar char="●"/>
            </a:pPr>
            <a:r>
              <a:rPr lang="en-US" sz="1300" b="1">
                <a:solidFill>
                  <a:schemeClr val="accent3">
                    <a:lumMod val="50000"/>
                  </a:schemeClr>
                </a:solidFill>
                <a:uFill>
                  <a:noFill/>
                </a:uFill>
                <a:latin typeface="Roboto"/>
                <a:ea typeface="Roboto"/>
                <a:cs typeface="Roboto"/>
                <a:sym typeface="Roboto"/>
              </a:rPr>
              <a:t>Scikit-learn </a:t>
            </a:r>
            <a:r>
              <a:rPr lang="en-US" sz="1300">
                <a:solidFill>
                  <a:schemeClr val="accent3">
                    <a:lumMod val="50000"/>
                  </a:schemeClr>
                </a:solidFill>
                <a:uFill>
                  <a:noFill/>
                </a:uFill>
                <a:latin typeface="Roboto"/>
                <a:ea typeface="Roboto"/>
                <a:cs typeface="Roboto"/>
                <a:sym typeface="Roboto"/>
              </a:rPr>
              <a:t>for inference</a:t>
            </a:r>
            <a:endParaRPr lang="en-US" sz="1300">
              <a:solidFill>
                <a:schemeClr val="accent3">
                  <a:lumMod val="50000"/>
                </a:schemeClr>
              </a:solidFill>
              <a:latin typeface="Roboto"/>
              <a:ea typeface="Roboto"/>
              <a:cs typeface="Roboto"/>
              <a:sym typeface="Roboto"/>
            </a:endParaRPr>
          </a:p>
          <a:p>
            <a:pPr marL="457200" lvl="0" indent="-304800" algn="l" rtl="0">
              <a:lnSpc>
                <a:spcPct val="150000"/>
              </a:lnSpc>
              <a:spcBef>
                <a:spcPts val="300"/>
              </a:spcBef>
              <a:spcAft>
                <a:spcPts val="0"/>
              </a:spcAft>
              <a:buClr>
                <a:schemeClr val="accent4"/>
              </a:buClr>
              <a:buSzPts val="1200"/>
              <a:buFont typeface="Roboto"/>
              <a:buChar char="●"/>
            </a:pPr>
            <a:r>
              <a:rPr lang="en-US" sz="1300" b="1" err="1">
                <a:solidFill>
                  <a:schemeClr val="accent3">
                    <a:lumMod val="50000"/>
                  </a:schemeClr>
                </a:solidFill>
                <a:uFill>
                  <a:noFill/>
                </a:uFill>
                <a:latin typeface="Roboto"/>
                <a:ea typeface="Roboto"/>
                <a:cs typeface="Roboto"/>
                <a:sym typeface="Roboto"/>
              </a:rPr>
              <a:t>Streamlit</a:t>
            </a:r>
            <a:r>
              <a:rPr lang="en-US" sz="1300">
                <a:solidFill>
                  <a:schemeClr val="accent3">
                    <a:lumMod val="50000"/>
                  </a:schemeClr>
                </a:solidFill>
                <a:uFill>
                  <a:noFill/>
                </a:uFill>
                <a:latin typeface="Roboto"/>
                <a:ea typeface="Roboto"/>
                <a:cs typeface="Roboto"/>
                <a:sym typeface="Roboto"/>
              </a:rPr>
              <a:t> for web app design  </a:t>
            </a:r>
            <a:endParaRPr lang="en-US" sz="1300">
              <a:solidFill>
                <a:schemeClr val="accent3">
                  <a:lumMod val="50000"/>
                </a:schemeClr>
              </a:solidFill>
              <a:latin typeface="Roboto"/>
              <a:ea typeface="Roboto"/>
              <a:cs typeface="Roboto"/>
              <a:sym typeface="Roboto"/>
            </a:endParaRPr>
          </a:p>
          <a:p>
            <a:pPr marL="457200" lvl="0" indent="-304800" algn="l" rtl="0">
              <a:lnSpc>
                <a:spcPct val="150000"/>
              </a:lnSpc>
              <a:spcBef>
                <a:spcPts val="300"/>
              </a:spcBef>
              <a:spcAft>
                <a:spcPts val="0"/>
              </a:spcAft>
              <a:buClr>
                <a:schemeClr val="accent4"/>
              </a:buClr>
              <a:buSzPts val="1200"/>
              <a:buFont typeface="Roboto"/>
              <a:buChar char="●"/>
            </a:pPr>
            <a:r>
              <a:rPr lang="en-US" sz="1300" b="1" err="1">
                <a:solidFill>
                  <a:schemeClr val="accent3">
                    <a:lumMod val="50000"/>
                  </a:schemeClr>
                </a:solidFill>
                <a:uFill>
                  <a:noFill/>
                </a:uFill>
                <a:latin typeface="Roboto"/>
                <a:ea typeface="Roboto"/>
                <a:cs typeface="Roboto"/>
                <a:sym typeface="Roboto"/>
              </a:rPr>
              <a:t>Github</a:t>
            </a:r>
            <a:r>
              <a:rPr lang="en-US" sz="1300">
                <a:solidFill>
                  <a:schemeClr val="accent3">
                    <a:lumMod val="50000"/>
                  </a:schemeClr>
                </a:solidFill>
                <a:uFill>
                  <a:noFill/>
                </a:uFill>
                <a:latin typeface="Roboto"/>
                <a:ea typeface="Roboto"/>
                <a:cs typeface="Roboto"/>
                <a:sym typeface="Roboto"/>
              </a:rPr>
              <a:t> for web app deployment and version control</a:t>
            </a:r>
            <a:endParaRPr lang="en-US" sz="1300">
              <a:solidFill>
                <a:schemeClr val="accent3">
                  <a:lumMod val="50000"/>
                </a:schemeClr>
              </a:solidFill>
              <a:latin typeface="Roboto"/>
              <a:ea typeface="Roboto"/>
              <a:cs typeface="Roboto"/>
              <a:sym typeface="Roboto"/>
            </a:endParaRPr>
          </a:p>
          <a:p>
            <a:pPr marL="457200" lvl="0" indent="-304800" algn="l" rtl="0">
              <a:lnSpc>
                <a:spcPct val="150000"/>
              </a:lnSpc>
              <a:spcBef>
                <a:spcPts val="300"/>
              </a:spcBef>
              <a:spcAft>
                <a:spcPts val="0"/>
              </a:spcAft>
              <a:buClr>
                <a:schemeClr val="accent4"/>
              </a:buClr>
              <a:buSzPts val="1200"/>
              <a:buFont typeface="Roboto"/>
              <a:buChar char="●"/>
            </a:pPr>
            <a:r>
              <a:rPr lang="en-US" sz="1300" b="1">
                <a:solidFill>
                  <a:schemeClr val="accent3">
                    <a:lumMod val="50000"/>
                  </a:schemeClr>
                </a:solidFill>
                <a:uFill>
                  <a:noFill/>
                </a:uFill>
                <a:latin typeface="Roboto"/>
                <a:ea typeface="Roboto"/>
                <a:cs typeface="Roboto"/>
                <a:sym typeface="Roboto"/>
              </a:rPr>
              <a:t>VS Code </a:t>
            </a:r>
            <a:r>
              <a:rPr lang="en-US" sz="1300">
                <a:solidFill>
                  <a:schemeClr val="accent3">
                    <a:lumMod val="50000"/>
                  </a:schemeClr>
                </a:solidFill>
                <a:uFill>
                  <a:noFill/>
                </a:uFill>
                <a:latin typeface="Roboto"/>
                <a:ea typeface="Roboto"/>
                <a:cs typeface="Roboto"/>
                <a:sym typeface="Roboto"/>
              </a:rPr>
              <a:t>as IDE</a:t>
            </a:r>
          </a:p>
          <a:p>
            <a:pPr marL="457200" lvl="0" indent="-304800" algn="l" rtl="0">
              <a:lnSpc>
                <a:spcPct val="150000"/>
              </a:lnSpc>
              <a:spcBef>
                <a:spcPts val="300"/>
              </a:spcBef>
              <a:spcAft>
                <a:spcPts val="0"/>
              </a:spcAft>
              <a:buClr>
                <a:schemeClr val="accent4"/>
              </a:buClr>
              <a:buSzPts val="1200"/>
              <a:buFont typeface="Roboto"/>
              <a:buChar char="●"/>
            </a:pPr>
            <a:r>
              <a:rPr lang="en-US" sz="1300" b="1">
                <a:solidFill>
                  <a:schemeClr val="accent3">
                    <a:lumMod val="50000"/>
                  </a:schemeClr>
                </a:solidFill>
                <a:uFill>
                  <a:noFill/>
                </a:uFill>
                <a:latin typeface="Roboto"/>
                <a:ea typeface="Roboto"/>
                <a:cs typeface="Roboto"/>
                <a:sym typeface="Roboto"/>
              </a:rPr>
              <a:t>Anaconda</a:t>
            </a:r>
            <a:r>
              <a:rPr lang="en-US" sz="1300">
                <a:solidFill>
                  <a:schemeClr val="accent3">
                    <a:lumMod val="50000"/>
                  </a:schemeClr>
                </a:solidFill>
                <a:uFill>
                  <a:noFill/>
                </a:uFill>
                <a:latin typeface="Roboto"/>
                <a:ea typeface="Roboto"/>
                <a:cs typeface="Roboto"/>
                <a:sym typeface="Roboto"/>
              </a:rPr>
              <a:t> for </a:t>
            </a:r>
            <a:r>
              <a:rPr lang="en-US" sz="1300" err="1">
                <a:solidFill>
                  <a:schemeClr val="accent3">
                    <a:lumMod val="50000"/>
                  </a:schemeClr>
                </a:solidFill>
                <a:uFill>
                  <a:noFill/>
                </a:uFill>
                <a:latin typeface="Roboto"/>
                <a:ea typeface="Roboto"/>
                <a:cs typeface="Roboto"/>
                <a:sym typeface="Roboto"/>
              </a:rPr>
              <a:t>Juypter</a:t>
            </a:r>
            <a:r>
              <a:rPr lang="en-US" sz="1300">
                <a:solidFill>
                  <a:schemeClr val="accent3">
                    <a:lumMod val="50000"/>
                  </a:schemeClr>
                </a:solidFill>
                <a:uFill>
                  <a:noFill/>
                </a:uFill>
                <a:latin typeface="Roboto"/>
                <a:ea typeface="Roboto"/>
                <a:cs typeface="Roboto"/>
                <a:sym typeface="Roboto"/>
              </a:rPr>
              <a:t> Notebook</a:t>
            </a:r>
            <a:endParaRPr lang="en-US" sz="1300">
              <a:solidFill>
                <a:schemeClr val="accent3">
                  <a:lumMod val="50000"/>
                </a:schemeClr>
              </a:solidFill>
              <a:latin typeface="Roboto"/>
              <a:ea typeface="Roboto"/>
              <a:cs typeface="Roboto"/>
              <a:sym typeface="Roboto"/>
            </a:endParaRPr>
          </a:p>
        </p:txBody>
      </p:sp>
      <p:sp>
        <p:nvSpPr>
          <p:cNvPr id="6" name="Google Shape;753;p66">
            <a:extLst>
              <a:ext uri="{FF2B5EF4-FFF2-40B4-BE49-F238E27FC236}">
                <a16:creationId xmlns:a16="http://schemas.microsoft.com/office/drawing/2014/main" id="{ACD4591E-AC93-4AA6-A795-804ABB37A33D}"/>
              </a:ext>
            </a:extLst>
          </p:cNvPr>
          <p:cNvSpPr txBox="1"/>
          <p:nvPr/>
        </p:nvSpPr>
        <p:spPr>
          <a:xfrm>
            <a:off x="4725902" y="1130542"/>
            <a:ext cx="4029478" cy="329667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accent4"/>
                </a:solidFill>
                <a:latin typeface="Roboto"/>
                <a:ea typeface="Roboto"/>
                <a:cs typeface="Roboto"/>
                <a:sym typeface="Roboto"/>
              </a:rPr>
              <a:t>Inference methods used with Scikit: </a:t>
            </a:r>
            <a:endParaRPr lang="en-US" sz="1600" b="1">
              <a:solidFill>
                <a:schemeClr val="accent4"/>
              </a:solidFill>
              <a:latin typeface="Roboto"/>
              <a:ea typeface="Roboto"/>
              <a:cs typeface="Roboto"/>
              <a:sym typeface="Roboto"/>
            </a:endParaRPr>
          </a:p>
          <a:p>
            <a:pPr marL="457200" indent="-304800">
              <a:lnSpc>
                <a:spcPct val="150000"/>
              </a:lnSpc>
              <a:spcBef>
                <a:spcPts val="1200"/>
              </a:spcBef>
              <a:buClr>
                <a:schemeClr val="accent4"/>
              </a:buClr>
              <a:buSzPts val="1200"/>
              <a:buFont typeface="Roboto"/>
              <a:buChar char="●"/>
            </a:pPr>
            <a:r>
              <a:rPr lang="en-US" sz="1300">
                <a:solidFill>
                  <a:schemeClr val="accent3">
                    <a:lumMod val="50000"/>
                  </a:schemeClr>
                </a:solidFill>
                <a:latin typeface="Roboto"/>
                <a:ea typeface="Roboto"/>
                <a:cs typeface="Roboto"/>
                <a:sym typeface="Roboto"/>
              </a:rPr>
              <a:t>Models:                                                    </a:t>
            </a:r>
            <a:r>
              <a:rPr lang="en-US" sz="1300" i="0" u="none" strike="noStrike" cap="none">
                <a:solidFill>
                  <a:schemeClr val="accent3">
                    <a:lumMod val="50000"/>
                  </a:schemeClr>
                </a:solidFill>
                <a:effectLst/>
                <a:latin typeface="Roboto"/>
                <a:sym typeface="Arial"/>
              </a:rPr>
              <a:t>Naive Bayes,</a:t>
            </a:r>
            <a:r>
              <a:rPr lang="en-US" sz="1300">
                <a:solidFill>
                  <a:schemeClr val="accent3">
                    <a:lumMod val="50000"/>
                  </a:schemeClr>
                </a:solidFill>
                <a:latin typeface="Roboto"/>
              </a:rPr>
              <a:t> </a:t>
            </a:r>
            <a:r>
              <a:rPr lang="en-US" sz="1300" err="1">
                <a:solidFill>
                  <a:schemeClr val="accent3">
                    <a:lumMod val="50000"/>
                  </a:schemeClr>
                </a:solidFill>
                <a:latin typeface="Roboto"/>
              </a:rPr>
              <a:t>KNeighborsClassifier</a:t>
            </a:r>
            <a:r>
              <a:rPr lang="en-US" sz="1300">
                <a:solidFill>
                  <a:schemeClr val="accent3">
                    <a:lumMod val="50000"/>
                  </a:schemeClr>
                </a:solidFill>
                <a:latin typeface="Roboto"/>
              </a:rPr>
              <a:t>,</a:t>
            </a:r>
            <a:r>
              <a:rPr lang="en-US" sz="1300" i="0" u="none" strike="noStrike" cap="none">
                <a:solidFill>
                  <a:schemeClr val="accent3">
                    <a:lumMod val="50000"/>
                  </a:schemeClr>
                </a:solidFill>
                <a:effectLst/>
                <a:latin typeface="Roboto"/>
                <a:sym typeface="Arial"/>
              </a:rPr>
              <a:t> Logistic Regression, </a:t>
            </a:r>
            <a:r>
              <a:rPr lang="en-US" sz="1300" i="0" u="none" strike="noStrike" cap="none" err="1">
                <a:solidFill>
                  <a:schemeClr val="accent3">
                    <a:lumMod val="50000"/>
                  </a:schemeClr>
                </a:solidFill>
                <a:effectLst/>
                <a:latin typeface="Roboto"/>
                <a:sym typeface="Arial"/>
              </a:rPr>
              <a:t>RandomForestClassifier</a:t>
            </a:r>
            <a:endParaRPr lang="en-US" sz="1300">
              <a:solidFill>
                <a:schemeClr val="accent3">
                  <a:lumMod val="50000"/>
                </a:schemeClr>
              </a:solidFill>
              <a:latin typeface="Roboto"/>
              <a:ea typeface="Roboto"/>
              <a:cs typeface="Roboto"/>
              <a:sym typeface="Roboto"/>
            </a:endParaRPr>
          </a:p>
          <a:p>
            <a:pPr marL="457200" lvl="0" indent="-304800" algn="l" rtl="0">
              <a:lnSpc>
                <a:spcPct val="150000"/>
              </a:lnSpc>
              <a:spcBef>
                <a:spcPts val="300"/>
              </a:spcBef>
              <a:spcAft>
                <a:spcPts val="0"/>
              </a:spcAft>
              <a:buClr>
                <a:schemeClr val="accent4"/>
              </a:buClr>
              <a:buSzPts val="1200"/>
              <a:buFont typeface="Roboto"/>
              <a:buChar char="●"/>
            </a:pPr>
            <a:r>
              <a:rPr lang="en-US" sz="1300">
                <a:solidFill>
                  <a:schemeClr val="accent3">
                    <a:lumMod val="50000"/>
                  </a:schemeClr>
                </a:solidFill>
                <a:uFill>
                  <a:noFill/>
                </a:uFill>
                <a:latin typeface="Roboto"/>
                <a:ea typeface="Roboto"/>
                <a:cs typeface="Roboto"/>
                <a:sym typeface="Roboto"/>
              </a:rPr>
              <a:t>Features: </a:t>
            </a:r>
            <a:r>
              <a:rPr lang="en-US" sz="1300" err="1">
                <a:solidFill>
                  <a:schemeClr val="accent3">
                    <a:lumMod val="50000"/>
                  </a:schemeClr>
                </a:solidFill>
                <a:uFill>
                  <a:noFill/>
                </a:uFill>
                <a:latin typeface="Roboto"/>
                <a:ea typeface="Roboto"/>
                <a:cs typeface="Roboto"/>
                <a:sym typeface="Roboto"/>
              </a:rPr>
              <a:t>OneHotEncoder</a:t>
            </a:r>
            <a:r>
              <a:rPr lang="en-US" sz="1300">
                <a:solidFill>
                  <a:schemeClr val="accent3">
                    <a:lumMod val="50000"/>
                  </a:schemeClr>
                </a:solidFill>
                <a:uFill>
                  <a:noFill/>
                </a:uFill>
                <a:latin typeface="Roboto"/>
                <a:ea typeface="Roboto"/>
                <a:cs typeface="Roboto"/>
                <a:sym typeface="Roboto"/>
              </a:rPr>
              <a:t>/</a:t>
            </a:r>
            <a:r>
              <a:rPr lang="en-US" sz="1300" err="1">
                <a:solidFill>
                  <a:schemeClr val="accent3">
                    <a:lumMod val="50000"/>
                  </a:schemeClr>
                </a:solidFill>
                <a:uFill>
                  <a:noFill/>
                </a:uFill>
                <a:latin typeface="Roboto"/>
                <a:ea typeface="Roboto"/>
                <a:cs typeface="Roboto"/>
                <a:sym typeface="Roboto"/>
              </a:rPr>
              <a:t>ColumnTransformer</a:t>
            </a:r>
            <a:r>
              <a:rPr lang="en-US" sz="1300">
                <a:solidFill>
                  <a:schemeClr val="accent3">
                    <a:lumMod val="50000"/>
                  </a:schemeClr>
                </a:solidFill>
                <a:uFill>
                  <a:noFill/>
                </a:uFill>
                <a:latin typeface="Roboto"/>
                <a:ea typeface="Roboto"/>
                <a:cs typeface="Roboto"/>
                <a:sym typeface="Roboto"/>
              </a:rPr>
              <a:t>, </a:t>
            </a:r>
            <a:r>
              <a:rPr lang="en-US" sz="1300" err="1">
                <a:solidFill>
                  <a:schemeClr val="accent3">
                    <a:lumMod val="50000"/>
                  </a:schemeClr>
                </a:solidFill>
                <a:uFill>
                  <a:noFill/>
                </a:uFill>
                <a:latin typeface="Roboto"/>
                <a:ea typeface="Roboto"/>
                <a:cs typeface="Roboto"/>
                <a:sym typeface="Roboto"/>
              </a:rPr>
              <a:t>StandardScaler</a:t>
            </a:r>
            <a:r>
              <a:rPr lang="en-US" sz="1300">
                <a:solidFill>
                  <a:schemeClr val="accent3">
                    <a:lumMod val="50000"/>
                  </a:schemeClr>
                </a:solidFill>
                <a:uFill>
                  <a:noFill/>
                </a:uFill>
                <a:latin typeface="Roboto"/>
                <a:ea typeface="Roboto"/>
                <a:cs typeface="Roboto"/>
                <a:sym typeface="Roboto"/>
              </a:rPr>
              <a:t>, </a:t>
            </a:r>
            <a:r>
              <a:rPr lang="en-US" sz="1300" err="1">
                <a:solidFill>
                  <a:schemeClr val="accent3">
                    <a:lumMod val="50000"/>
                  </a:schemeClr>
                </a:solidFill>
                <a:uFill>
                  <a:noFill/>
                </a:uFill>
                <a:latin typeface="Roboto"/>
                <a:ea typeface="Roboto"/>
                <a:cs typeface="Roboto"/>
                <a:sym typeface="Roboto"/>
              </a:rPr>
              <a:t>Simpleimputer</a:t>
            </a:r>
            <a:r>
              <a:rPr lang="en-US" sz="1300">
                <a:solidFill>
                  <a:schemeClr val="accent3">
                    <a:lumMod val="50000"/>
                  </a:schemeClr>
                </a:solidFill>
                <a:uFill>
                  <a:noFill/>
                </a:uFill>
                <a:latin typeface="Roboto"/>
                <a:ea typeface="Roboto"/>
                <a:cs typeface="Roboto"/>
                <a:sym typeface="Roboto"/>
              </a:rPr>
              <a:t> for missing values</a:t>
            </a:r>
          </a:p>
          <a:p>
            <a:pPr marL="457200" lvl="0" indent="-304800" algn="l" rtl="0">
              <a:lnSpc>
                <a:spcPct val="150000"/>
              </a:lnSpc>
              <a:spcBef>
                <a:spcPts val="300"/>
              </a:spcBef>
              <a:spcAft>
                <a:spcPts val="0"/>
              </a:spcAft>
              <a:buClr>
                <a:schemeClr val="accent4"/>
              </a:buClr>
              <a:buSzPts val="1200"/>
              <a:buFont typeface="Roboto"/>
              <a:buChar char="●"/>
            </a:pPr>
            <a:r>
              <a:rPr lang="en-US" sz="1300" err="1">
                <a:solidFill>
                  <a:schemeClr val="accent3">
                    <a:lumMod val="50000"/>
                  </a:schemeClr>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GridSearchCV</a:t>
            </a:r>
            <a:r>
              <a:rPr lang="en-US" sz="1300">
                <a:solidFill>
                  <a:schemeClr val="accent3">
                    <a:lumMod val="50000"/>
                  </a:schemeClr>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 for hyperparameter tunning</a:t>
            </a:r>
            <a:endParaRPr lang="en-US" sz="1300">
              <a:solidFill>
                <a:schemeClr val="accent3">
                  <a:lumMod val="50000"/>
                </a:schemeClr>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11C08A-67AE-4A49-A29E-3E9DD734C450}"/>
              </a:ext>
            </a:extLst>
          </p:cNvPr>
          <p:cNvPicPr>
            <a:picLocks noChangeAspect="1"/>
          </p:cNvPicPr>
          <p:nvPr/>
        </p:nvPicPr>
        <p:blipFill>
          <a:blip r:embed="rId3"/>
          <a:stretch>
            <a:fillRect/>
          </a:stretch>
        </p:blipFill>
        <p:spPr>
          <a:xfrm>
            <a:off x="591787" y="1661067"/>
            <a:ext cx="3893446" cy="2553078"/>
          </a:xfrm>
          <a:prstGeom prst="rect">
            <a:avLst/>
          </a:prstGeom>
        </p:spPr>
      </p:pic>
      <p:pic>
        <p:nvPicPr>
          <p:cNvPr id="6" name="Picture 5" descr="A picture containing histogram&#10;&#10;Description automatically generated">
            <a:extLst>
              <a:ext uri="{FF2B5EF4-FFF2-40B4-BE49-F238E27FC236}">
                <a16:creationId xmlns:a16="http://schemas.microsoft.com/office/drawing/2014/main" id="{4F50B488-5004-4F7A-90B0-EF5AB3AFF40A}"/>
              </a:ext>
            </a:extLst>
          </p:cNvPr>
          <p:cNvPicPr>
            <a:picLocks noChangeAspect="1"/>
          </p:cNvPicPr>
          <p:nvPr/>
        </p:nvPicPr>
        <p:blipFill>
          <a:blip r:embed="rId4"/>
          <a:stretch>
            <a:fillRect/>
          </a:stretch>
        </p:blipFill>
        <p:spPr>
          <a:xfrm>
            <a:off x="4745537" y="1661067"/>
            <a:ext cx="3590853" cy="2527234"/>
          </a:xfrm>
          <a:prstGeom prst="rect">
            <a:avLst/>
          </a:prstGeom>
        </p:spPr>
      </p:pic>
      <p:sp>
        <p:nvSpPr>
          <p:cNvPr id="7" name="Title 1">
            <a:extLst>
              <a:ext uri="{FF2B5EF4-FFF2-40B4-BE49-F238E27FC236}">
                <a16:creationId xmlns:a16="http://schemas.microsoft.com/office/drawing/2014/main" id="{427234A0-1D05-49CB-8904-5E54818E5FB4}"/>
              </a:ext>
            </a:extLst>
          </p:cNvPr>
          <p:cNvSpPr>
            <a:spLocks noGrp="1"/>
          </p:cNvSpPr>
          <p:nvPr>
            <p:ph type="title"/>
          </p:nvPr>
        </p:nvSpPr>
        <p:spPr>
          <a:xfrm>
            <a:off x="696300" y="454136"/>
            <a:ext cx="7751400" cy="572700"/>
          </a:xfrm>
        </p:spPr>
        <p:txBody>
          <a:bodyPr/>
          <a:lstStyle/>
          <a:p>
            <a:r>
              <a:rPr lang="en-US" sz="4000"/>
              <a:t>Data Visualization</a:t>
            </a:r>
            <a:br>
              <a:rPr lang="en-US"/>
            </a:br>
            <a:endParaRPr lang="en-US"/>
          </a:p>
        </p:txBody>
      </p:sp>
    </p:spTree>
    <p:extLst>
      <p:ext uri="{BB962C8B-B14F-4D97-AF65-F5344CB8AC3E}">
        <p14:creationId xmlns:p14="http://schemas.microsoft.com/office/powerpoint/2010/main" val="3861826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007EFDE-B0C0-40A2-8B73-E1DC2F74A6C4}"/>
              </a:ext>
            </a:extLst>
          </p:cNvPr>
          <p:cNvSpPr txBox="1">
            <a:spLocks/>
          </p:cNvSpPr>
          <p:nvPr/>
        </p:nvSpPr>
        <p:spPr>
          <a:xfrm>
            <a:off x="317340" y="327600"/>
            <a:ext cx="77514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4"/>
              </a:buClr>
              <a:buSzPts val="4800"/>
              <a:buFont typeface="Katibeh"/>
              <a:buNone/>
              <a:defRPr sz="4800" b="0" i="0" u="none" strike="noStrike" cap="none">
                <a:solidFill>
                  <a:schemeClr val="accent4"/>
                </a:solidFill>
                <a:latin typeface="Katibeh"/>
                <a:ea typeface="Katibeh"/>
                <a:cs typeface="Katibeh"/>
                <a:sym typeface="Katibeh"/>
              </a:defRPr>
            </a:lvl1pPr>
            <a:lvl2pPr marR="0" lvl="1" algn="l" rtl="0">
              <a:lnSpc>
                <a:spcPct val="80000"/>
              </a:lnSpc>
              <a:spcBef>
                <a:spcPts val="0"/>
              </a:spcBef>
              <a:spcAft>
                <a:spcPts val="0"/>
              </a:spcAft>
              <a:buClr>
                <a:schemeClr val="accent4"/>
              </a:buClr>
              <a:buSzPts val="4800"/>
              <a:buFont typeface="Katibeh"/>
              <a:buNone/>
              <a:defRPr sz="4800" b="0" i="0" u="none" strike="noStrike" cap="none">
                <a:solidFill>
                  <a:schemeClr val="accent4"/>
                </a:solidFill>
                <a:latin typeface="Katibeh"/>
                <a:ea typeface="Katibeh"/>
                <a:cs typeface="Katibeh"/>
                <a:sym typeface="Katibeh"/>
              </a:defRPr>
            </a:lvl2pPr>
            <a:lvl3pPr marR="0" lvl="2" algn="l" rtl="0">
              <a:lnSpc>
                <a:spcPct val="80000"/>
              </a:lnSpc>
              <a:spcBef>
                <a:spcPts val="0"/>
              </a:spcBef>
              <a:spcAft>
                <a:spcPts val="0"/>
              </a:spcAft>
              <a:buClr>
                <a:schemeClr val="accent4"/>
              </a:buClr>
              <a:buSzPts val="4800"/>
              <a:buFont typeface="Katibeh"/>
              <a:buNone/>
              <a:defRPr sz="4800" b="0" i="0" u="none" strike="noStrike" cap="none">
                <a:solidFill>
                  <a:schemeClr val="accent4"/>
                </a:solidFill>
                <a:latin typeface="Katibeh"/>
                <a:ea typeface="Katibeh"/>
                <a:cs typeface="Katibeh"/>
                <a:sym typeface="Katibeh"/>
              </a:defRPr>
            </a:lvl3pPr>
            <a:lvl4pPr marR="0" lvl="3" algn="l" rtl="0">
              <a:lnSpc>
                <a:spcPct val="80000"/>
              </a:lnSpc>
              <a:spcBef>
                <a:spcPts val="0"/>
              </a:spcBef>
              <a:spcAft>
                <a:spcPts val="0"/>
              </a:spcAft>
              <a:buClr>
                <a:schemeClr val="accent4"/>
              </a:buClr>
              <a:buSzPts val="4800"/>
              <a:buFont typeface="Katibeh"/>
              <a:buNone/>
              <a:defRPr sz="4800" b="0" i="0" u="none" strike="noStrike" cap="none">
                <a:solidFill>
                  <a:schemeClr val="accent4"/>
                </a:solidFill>
                <a:latin typeface="Katibeh"/>
                <a:ea typeface="Katibeh"/>
                <a:cs typeface="Katibeh"/>
                <a:sym typeface="Katibeh"/>
              </a:defRPr>
            </a:lvl4pPr>
            <a:lvl5pPr marR="0" lvl="4" algn="l" rtl="0">
              <a:lnSpc>
                <a:spcPct val="80000"/>
              </a:lnSpc>
              <a:spcBef>
                <a:spcPts val="0"/>
              </a:spcBef>
              <a:spcAft>
                <a:spcPts val="0"/>
              </a:spcAft>
              <a:buClr>
                <a:schemeClr val="accent4"/>
              </a:buClr>
              <a:buSzPts val="4800"/>
              <a:buFont typeface="Katibeh"/>
              <a:buNone/>
              <a:defRPr sz="4800" b="0" i="0" u="none" strike="noStrike" cap="none">
                <a:solidFill>
                  <a:schemeClr val="accent4"/>
                </a:solidFill>
                <a:latin typeface="Katibeh"/>
                <a:ea typeface="Katibeh"/>
                <a:cs typeface="Katibeh"/>
                <a:sym typeface="Katibeh"/>
              </a:defRPr>
            </a:lvl5pPr>
            <a:lvl6pPr marR="0" lvl="5" algn="l" rtl="0">
              <a:lnSpc>
                <a:spcPct val="80000"/>
              </a:lnSpc>
              <a:spcBef>
                <a:spcPts val="0"/>
              </a:spcBef>
              <a:spcAft>
                <a:spcPts val="0"/>
              </a:spcAft>
              <a:buClr>
                <a:schemeClr val="accent4"/>
              </a:buClr>
              <a:buSzPts val="4800"/>
              <a:buFont typeface="Katibeh"/>
              <a:buNone/>
              <a:defRPr sz="4800" b="0" i="0" u="none" strike="noStrike" cap="none">
                <a:solidFill>
                  <a:schemeClr val="accent4"/>
                </a:solidFill>
                <a:latin typeface="Katibeh"/>
                <a:ea typeface="Katibeh"/>
                <a:cs typeface="Katibeh"/>
                <a:sym typeface="Katibeh"/>
              </a:defRPr>
            </a:lvl6pPr>
            <a:lvl7pPr marR="0" lvl="6" algn="l" rtl="0">
              <a:lnSpc>
                <a:spcPct val="80000"/>
              </a:lnSpc>
              <a:spcBef>
                <a:spcPts val="0"/>
              </a:spcBef>
              <a:spcAft>
                <a:spcPts val="0"/>
              </a:spcAft>
              <a:buClr>
                <a:schemeClr val="accent4"/>
              </a:buClr>
              <a:buSzPts val="4800"/>
              <a:buFont typeface="Katibeh"/>
              <a:buNone/>
              <a:defRPr sz="4800" b="0" i="0" u="none" strike="noStrike" cap="none">
                <a:solidFill>
                  <a:schemeClr val="accent4"/>
                </a:solidFill>
                <a:latin typeface="Katibeh"/>
                <a:ea typeface="Katibeh"/>
                <a:cs typeface="Katibeh"/>
                <a:sym typeface="Katibeh"/>
              </a:defRPr>
            </a:lvl7pPr>
            <a:lvl8pPr marR="0" lvl="7" algn="l" rtl="0">
              <a:lnSpc>
                <a:spcPct val="80000"/>
              </a:lnSpc>
              <a:spcBef>
                <a:spcPts val="0"/>
              </a:spcBef>
              <a:spcAft>
                <a:spcPts val="0"/>
              </a:spcAft>
              <a:buClr>
                <a:schemeClr val="accent4"/>
              </a:buClr>
              <a:buSzPts val="4800"/>
              <a:buFont typeface="Katibeh"/>
              <a:buNone/>
              <a:defRPr sz="4800" b="0" i="0" u="none" strike="noStrike" cap="none">
                <a:solidFill>
                  <a:schemeClr val="accent4"/>
                </a:solidFill>
                <a:latin typeface="Katibeh"/>
                <a:ea typeface="Katibeh"/>
                <a:cs typeface="Katibeh"/>
                <a:sym typeface="Katibeh"/>
              </a:defRPr>
            </a:lvl8pPr>
            <a:lvl9pPr marR="0" lvl="8" algn="l" rtl="0">
              <a:lnSpc>
                <a:spcPct val="80000"/>
              </a:lnSpc>
              <a:spcBef>
                <a:spcPts val="0"/>
              </a:spcBef>
              <a:spcAft>
                <a:spcPts val="0"/>
              </a:spcAft>
              <a:buClr>
                <a:schemeClr val="accent4"/>
              </a:buClr>
              <a:buSzPts val="4800"/>
              <a:buFont typeface="Katibeh"/>
              <a:buNone/>
              <a:defRPr sz="4800" b="0" i="0" u="none" strike="noStrike" cap="none">
                <a:solidFill>
                  <a:schemeClr val="accent4"/>
                </a:solidFill>
                <a:latin typeface="Katibeh"/>
                <a:ea typeface="Katibeh"/>
                <a:cs typeface="Katibeh"/>
                <a:sym typeface="Katibeh"/>
              </a:defRPr>
            </a:lvl9pPr>
          </a:lstStyle>
          <a:p>
            <a:r>
              <a:rPr lang="en-US" sz="4000"/>
              <a:t>Model 1 – </a:t>
            </a:r>
            <a:r>
              <a:rPr lang="en-US" altLang="zh-CN" sz="4000"/>
              <a:t>Naïve Bayes</a:t>
            </a:r>
            <a:endParaRPr lang="en-US" sz="4000"/>
          </a:p>
        </p:txBody>
      </p:sp>
      <p:pic>
        <p:nvPicPr>
          <p:cNvPr id="11" name="Picture 10">
            <a:extLst>
              <a:ext uri="{FF2B5EF4-FFF2-40B4-BE49-F238E27FC236}">
                <a16:creationId xmlns:a16="http://schemas.microsoft.com/office/drawing/2014/main" id="{FC108F18-038F-432B-B16A-76600FFADBAC}"/>
              </a:ext>
            </a:extLst>
          </p:cNvPr>
          <p:cNvPicPr>
            <a:picLocks noChangeAspect="1"/>
          </p:cNvPicPr>
          <p:nvPr/>
        </p:nvPicPr>
        <p:blipFill>
          <a:blip r:embed="rId2"/>
          <a:stretch>
            <a:fillRect/>
          </a:stretch>
        </p:blipFill>
        <p:spPr>
          <a:xfrm>
            <a:off x="3093721" y="900300"/>
            <a:ext cx="6050280" cy="4137660"/>
          </a:xfrm>
          <a:prstGeom prst="rect">
            <a:avLst/>
          </a:prstGeom>
        </p:spPr>
      </p:pic>
      <p:sp>
        <p:nvSpPr>
          <p:cNvPr id="12" name="Rectangle 11">
            <a:extLst>
              <a:ext uri="{FF2B5EF4-FFF2-40B4-BE49-F238E27FC236}">
                <a16:creationId xmlns:a16="http://schemas.microsoft.com/office/drawing/2014/main" id="{55C18FDE-0F1B-4909-858F-0E841D25DBEF}"/>
              </a:ext>
            </a:extLst>
          </p:cNvPr>
          <p:cNvSpPr/>
          <p:nvPr/>
        </p:nvSpPr>
        <p:spPr>
          <a:xfrm>
            <a:off x="3093721" y="3192780"/>
            <a:ext cx="2880360" cy="434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FD86DC4-3FBF-45CE-9EDC-D68684A836E1}"/>
              </a:ext>
            </a:extLst>
          </p:cNvPr>
          <p:cNvSpPr txBox="1"/>
          <p:nvPr/>
        </p:nvSpPr>
        <p:spPr>
          <a:xfrm>
            <a:off x="833702" y="3261438"/>
            <a:ext cx="2029419" cy="738664"/>
          </a:xfrm>
          <a:prstGeom prst="rect">
            <a:avLst/>
          </a:prstGeom>
          <a:noFill/>
        </p:spPr>
        <p:txBody>
          <a:bodyPr wrap="square" rtlCol="0">
            <a:spAutoFit/>
          </a:bodyPr>
          <a:lstStyle/>
          <a:p>
            <a:r>
              <a:rPr lang="en-US">
                <a:solidFill>
                  <a:srgbClr val="FF0000"/>
                </a:solidFill>
                <a:latin typeface="Roboto"/>
              </a:rPr>
              <a:t>Bad Performance </a:t>
            </a:r>
          </a:p>
          <a:p>
            <a:endParaRPr lang="en-US">
              <a:solidFill>
                <a:schemeClr val="accent3">
                  <a:lumMod val="50000"/>
                </a:schemeClr>
              </a:solidFill>
              <a:latin typeface="Roboto"/>
            </a:endParaRPr>
          </a:p>
          <a:p>
            <a:r>
              <a:rPr lang="en-US">
                <a:solidFill>
                  <a:schemeClr val="accent3">
                    <a:lumMod val="50000"/>
                  </a:schemeClr>
                </a:solidFill>
                <a:latin typeface="Roboto"/>
              </a:rPr>
              <a:t> </a:t>
            </a:r>
          </a:p>
        </p:txBody>
      </p:sp>
      <p:pic>
        <p:nvPicPr>
          <p:cNvPr id="3" name="Graphic 2" descr="Sad face outline with solid fill">
            <a:extLst>
              <a:ext uri="{FF2B5EF4-FFF2-40B4-BE49-F238E27FC236}">
                <a16:creationId xmlns:a16="http://schemas.microsoft.com/office/drawing/2014/main" id="{947C01C5-C304-4B8B-90AE-A2FEFA4E15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1713" y="3234104"/>
            <a:ext cx="351691" cy="351691"/>
          </a:xfrm>
          <a:prstGeom prst="rect">
            <a:avLst/>
          </a:prstGeom>
        </p:spPr>
      </p:pic>
    </p:spTree>
    <p:extLst>
      <p:ext uri="{BB962C8B-B14F-4D97-AF65-F5344CB8AC3E}">
        <p14:creationId xmlns:p14="http://schemas.microsoft.com/office/powerpoint/2010/main" val="2068923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DC2FF1-E058-4F7E-AF5D-016077642923}"/>
              </a:ext>
            </a:extLst>
          </p:cNvPr>
          <p:cNvPicPr>
            <a:picLocks noChangeAspect="1"/>
          </p:cNvPicPr>
          <p:nvPr/>
        </p:nvPicPr>
        <p:blipFill>
          <a:blip r:embed="rId2"/>
          <a:stretch>
            <a:fillRect/>
          </a:stretch>
        </p:blipFill>
        <p:spPr>
          <a:xfrm>
            <a:off x="2950850" y="885060"/>
            <a:ext cx="6193150" cy="4124699"/>
          </a:xfrm>
          <a:prstGeom prst="rect">
            <a:avLst/>
          </a:prstGeom>
        </p:spPr>
      </p:pic>
      <p:sp>
        <p:nvSpPr>
          <p:cNvPr id="5" name="Title 1">
            <a:extLst>
              <a:ext uri="{FF2B5EF4-FFF2-40B4-BE49-F238E27FC236}">
                <a16:creationId xmlns:a16="http://schemas.microsoft.com/office/drawing/2014/main" id="{A8801141-B580-44CA-B510-272408904AC7}"/>
              </a:ext>
            </a:extLst>
          </p:cNvPr>
          <p:cNvSpPr>
            <a:spLocks noGrp="1"/>
          </p:cNvSpPr>
          <p:nvPr>
            <p:ph type="title"/>
          </p:nvPr>
        </p:nvSpPr>
        <p:spPr>
          <a:xfrm>
            <a:off x="309720" y="312360"/>
            <a:ext cx="7751400" cy="572700"/>
          </a:xfrm>
        </p:spPr>
        <p:txBody>
          <a:bodyPr/>
          <a:lstStyle/>
          <a:p>
            <a:r>
              <a:rPr lang="en-US" sz="4000"/>
              <a:t>Model 2 – </a:t>
            </a:r>
            <a:r>
              <a:rPr lang="en-US" altLang="zh-CN" sz="4000" err="1"/>
              <a:t>KNeighborsClassifier</a:t>
            </a:r>
            <a:endParaRPr lang="en-US" sz="4000"/>
          </a:p>
        </p:txBody>
      </p:sp>
      <p:sp>
        <p:nvSpPr>
          <p:cNvPr id="6" name="Rectangle 5">
            <a:extLst>
              <a:ext uri="{FF2B5EF4-FFF2-40B4-BE49-F238E27FC236}">
                <a16:creationId xmlns:a16="http://schemas.microsoft.com/office/drawing/2014/main" id="{B92EB887-862A-461D-8366-68A18AFE4374}"/>
              </a:ext>
            </a:extLst>
          </p:cNvPr>
          <p:cNvSpPr/>
          <p:nvPr/>
        </p:nvSpPr>
        <p:spPr>
          <a:xfrm>
            <a:off x="2950850" y="3154680"/>
            <a:ext cx="3190869" cy="4267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959136F-F26D-46EF-9D85-EFFAA77C3F11}"/>
              </a:ext>
            </a:extLst>
          </p:cNvPr>
          <p:cNvSpPr txBox="1"/>
          <p:nvPr/>
        </p:nvSpPr>
        <p:spPr>
          <a:xfrm>
            <a:off x="844607" y="3104346"/>
            <a:ext cx="1836420" cy="954107"/>
          </a:xfrm>
          <a:prstGeom prst="rect">
            <a:avLst/>
          </a:prstGeom>
          <a:noFill/>
        </p:spPr>
        <p:txBody>
          <a:bodyPr wrap="square" rtlCol="0">
            <a:spAutoFit/>
          </a:bodyPr>
          <a:lstStyle/>
          <a:p>
            <a:r>
              <a:rPr lang="en-US">
                <a:solidFill>
                  <a:srgbClr val="FF0000"/>
                </a:solidFill>
                <a:latin typeface="Roboto"/>
              </a:rPr>
              <a:t>High train accuracy </a:t>
            </a:r>
          </a:p>
          <a:p>
            <a:r>
              <a:rPr lang="en-US">
                <a:solidFill>
                  <a:srgbClr val="FF0000"/>
                </a:solidFill>
                <a:latin typeface="Roboto"/>
              </a:rPr>
              <a:t>Low test accuracy</a:t>
            </a:r>
          </a:p>
          <a:p>
            <a:endParaRPr lang="en-US">
              <a:solidFill>
                <a:schemeClr val="accent3">
                  <a:lumMod val="50000"/>
                </a:schemeClr>
              </a:solidFill>
              <a:latin typeface="Roboto"/>
            </a:endParaRPr>
          </a:p>
          <a:p>
            <a:endParaRPr lang="en-US">
              <a:solidFill>
                <a:schemeClr val="accent3">
                  <a:lumMod val="50000"/>
                </a:schemeClr>
              </a:solidFill>
              <a:latin typeface="Roboto"/>
            </a:endParaRPr>
          </a:p>
        </p:txBody>
      </p:sp>
    </p:spTree>
    <p:extLst>
      <p:ext uri="{BB962C8B-B14F-4D97-AF65-F5344CB8AC3E}">
        <p14:creationId xmlns:p14="http://schemas.microsoft.com/office/powerpoint/2010/main" val="3250590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D8E278-29FD-41AA-968B-279E5674A1D6}"/>
              </a:ext>
            </a:extLst>
          </p:cNvPr>
          <p:cNvPicPr>
            <a:picLocks noChangeAspect="1"/>
          </p:cNvPicPr>
          <p:nvPr/>
        </p:nvPicPr>
        <p:blipFill rotWithShape="1">
          <a:blip r:embed="rId3"/>
          <a:srcRect/>
          <a:stretch/>
        </p:blipFill>
        <p:spPr>
          <a:xfrm>
            <a:off x="3075764" y="0"/>
            <a:ext cx="6068236" cy="5143500"/>
          </a:xfrm>
          <a:prstGeom prst="rect">
            <a:avLst/>
          </a:prstGeom>
        </p:spPr>
      </p:pic>
      <p:sp>
        <p:nvSpPr>
          <p:cNvPr id="4" name="Google Shape;390;p47">
            <a:extLst>
              <a:ext uri="{FF2B5EF4-FFF2-40B4-BE49-F238E27FC236}">
                <a16:creationId xmlns:a16="http://schemas.microsoft.com/office/drawing/2014/main" id="{03F3760C-45C5-4E95-BF3A-A77E3DEC6D20}"/>
              </a:ext>
            </a:extLst>
          </p:cNvPr>
          <p:cNvSpPr txBox="1">
            <a:spLocks noGrp="1"/>
          </p:cNvSpPr>
          <p:nvPr>
            <p:ph type="title"/>
          </p:nvPr>
        </p:nvSpPr>
        <p:spPr>
          <a:xfrm>
            <a:off x="235726" y="1694180"/>
            <a:ext cx="2992438" cy="10334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70000"/>
              </a:lnSpc>
              <a:spcBef>
                <a:spcPts val="0"/>
              </a:spcBef>
              <a:spcAft>
                <a:spcPts val="0"/>
              </a:spcAft>
              <a:buClr>
                <a:schemeClr val="accent4"/>
              </a:buClr>
              <a:buSzPts val="3600"/>
              <a:buFont typeface="Katibeh"/>
              <a:buNone/>
              <a:defRPr sz="4000" b="0" i="0" u="none" strike="noStrike" cap="none">
                <a:solidFill>
                  <a:schemeClr val="accent4"/>
                </a:solidFill>
                <a:latin typeface="Katibeh"/>
                <a:ea typeface="Katibeh"/>
                <a:cs typeface="Katibeh"/>
                <a:sym typeface="Katibeh"/>
              </a:defRPr>
            </a:lvl1pPr>
            <a:lvl2pPr marR="0" lvl="1" algn="ctr" rtl="0">
              <a:lnSpc>
                <a:spcPct val="70000"/>
              </a:lnSpc>
              <a:spcBef>
                <a:spcPts val="0"/>
              </a:spcBef>
              <a:spcAft>
                <a:spcPts val="0"/>
              </a:spcAft>
              <a:buClr>
                <a:schemeClr val="accent4"/>
              </a:buClr>
              <a:buSzPts val="3600"/>
              <a:buFont typeface="Katibeh"/>
              <a:buNone/>
              <a:defRPr sz="4000" b="0" i="0" u="none" strike="noStrike" cap="none">
                <a:solidFill>
                  <a:schemeClr val="accent4"/>
                </a:solidFill>
                <a:latin typeface="Katibeh"/>
                <a:ea typeface="Katibeh"/>
                <a:cs typeface="Katibeh"/>
                <a:sym typeface="Katibeh"/>
              </a:defRPr>
            </a:lvl2pPr>
            <a:lvl3pPr marR="0" lvl="2" algn="ctr" rtl="0">
              <a:lnSpc>
                <a:spcPct val="70000"/>
              </a:lnSpc>
              <a:spcBef>
                <a:spcPts val="0"/>
              </a:spcBef>
              <a:spcAft>
                <a:spcPts val="0"/>
              </a:spcAft>
              <a:buClr>
                <a:schemeClr val="accent4"/>
              </a:buClr>
              <a:buSzPts val="3600"/>
              <a:buFont typeface="Katibeh"/>
              <a:buNone/>
              <a:defRPr sz="4000" b="0" i="0" u="none" strike="noStrike" cap="none">
                <a:solidFill>
                  <a:schemeClr val="accent4"/>
                </a:solidFill>
                <a:latin typeface="Katibeh"/>
                <a:ea typeface="Katibeh"/>
                <a:cs typeface="Katibeh"/>
                <a:sym typeface="Katibeh"/>
              </a:defRPr>
            </a:lvl3pPr>
            <a:lvl4pPr marR="0" lvl="3" algn="ctr" rtl="0">
              <a:lnSpc>
                <a:spcPct val="70000"/>
              </a:lnSpc>
              <a:spcBef>
                <a:spcPts val="0"/>
              </a:spcBef>
              <a:spcAft>
                <a:spcPts val="0"/>
              </a:spcAft>
              <a:buClr>
                <a:schemeClr val="accent4"/>
              </a:buClr>
              <a:buSzPts val="3600"/>
              <a:buFont typeface="Katibeh"/>
              <a:buNone/>
              <a:defRPr sz="4000" b="0" i="0" u="none" strike="noStrike" cap="none">
                <a:solidFill>
                  <a:schemeClr val="accent4"/>
                </a:solidFill>
                <a:latin typeface="Katibeh"/>
                <a:ea typeface="Katibeh"/>
                <a:cs typeface="Katibeh"/>
                <a:sym typeface="Katibeh"/>
              </a:defRPr>
            </a:lvl4pPr>
            <a:lvl5pPr marR="0" lvl="4" algn="ctr" rtl="0">
              <a:lnSpc>
                <a:spcPct val="70000"/>
              </a:lnSpc>
              <a:spcBef>
                <a:spcPts val="0"/>
              </a:spcBef>
              <a:spcAft>
                <a:spcPts val="0"/>
              </a:spcAft>
              <a:buClr>
                <a:schemeClr val="accent4"/>
              </a:buClr>
              <a:buSzPts val="3600"/>
              <a:buFont typeface="Katibeh"/>
              <a:buNone/>
              <a:defRPr sz="4000" b="0" i="0" u="none" strike="noStrike" cap="none">
                <a:solidFill>
                  <a:schemeClr val="accent4"/>
                </a:solidFill>
                <a:latin typeface="Katibeh"/>
                <a:ea typeface="Katibeh"/>
                <a:cs typeface="Katibeh"/>
                <a:sym typeface="Katibeh"/>
              </a:defRPr>
            </a:lvl5pPr>
            <a:lvl6pPr marR="0" lvl="5" algn="ctr" rtl="0">
              <a:lnSpc>
                <a:spcPct val="70000"/>
              </a:lnSpc>
              <a:spcBef>
                <a:spcPts val="0"/>
              </a:spcBef>
              <a:spcAft>
                <a:spcPts val="0"/>
              </a:spcAft>
              <a:buClr>
                <a:schemeClr val="accent4"/>
              </a:buClr>
              <a:buSzPts val="3600"/>
              <a:buFont typeface="Katibeh"/>
              <a:buNone/>
              <a:defRPr sz="4000" b="0" i="0" u="none" strike="noStrike" cap="none">
                <a:solidFill>
                  <a:schemeClr val="accent4"/>
                </a:solidFill>
                <a:latin typeface="Katibeh"/>
                <a:ea typeface="Katibeh"/>
                <a:cs typeface="Katibeh"/>
                <a:sym typeface="Katibeh"/>
              </a:defRPr>
            </a:lvl6pPr>
            <a:lvl7pPr marR="0" lvl="6" algn="ctr" rtl="0">
              <a:lnSpc>
                <a:spcPct val="70000"/>
              </a:lnSpc>
              <a:spcBef>
                <a:spcPts val="0"/>
              </a:spcBef>
              <a:spcAft>
                <a:spcPts val="0"/>
              </a:spcAft>
              <a:buClr>
                <a:schemeClr val="accent4"/>
              </a:buClr>
              <a:buSzPts val="3600"/>
              <a:buFont typeface="Katibeh"/>
              <a:buNone/>
              <a:defRPr sz="4000" b="0" i="0" u="none" strike="noStrike" cap="none">
                <a:solidFill>
                  <a:schemeClr val="accent4"/>
                </a:solidFill>
                <a:latin typeface="Katibeh"/>
                <a:ea typeface="Katibeh"/>
                <a:cs typeface="Katibeh"/>
                <a:sym typeface="Katibeh"/>
              </a:defRPr>
            </a:lvl7pPr>
            <a:lvl8pPr marR="0" lvl="7" algn="ctr" rtl="0">
              <a:lnSpc>
                <a:spcPct val="70000"/>
              </a:lnSpc>
              <a:spcBef>
                <a:spcPts val="0"/>
              </a:spcBef>
              <a:spcAft>
                <a:spcPts val="0"/>
              </a:spcAft>
              <a:buClr>
                <a:schemeClr val="accent4"/>
              </a:buClr>
              <a:buSzPts val="3600"/>
              <a:buFont typeface="Katibeh"/>
              <a:buNone/>
              <a:defRPr sz="4000" b="0" i="0" u="none" strike="noStrike" cap="none">
                <a:solidFill>
                  <a:schemeClr val="accent4"/>
                </a:solidFill>
                <a:latin typeface="Katibeh"/>
                <a:ea typeface="Katibeh"/>
                <a:cs typeface="Katibeh"/>
                <a:sym typeface="Katibeh"/>
              </a:defRPr>
            </a:lvl8pPr>
            <a:lvl9pPr marR="0" lvl="8" algn="ctr" rtl="0">
              <a:lnSpc>
                <a:spcPct val="70000"/>
              </a:lnSpc>
              <a:spcBef>
                <a:spcPts val="0"/>
              </a:spcBef>
              <a:spcAft>
                <a:spcPts val="0"/>
              </a:spcAft>
              <a:buClr>
                <a:schemeClr val="accent4"/>
              </a:buClr>
              <a:buSzPts val="3600"/>
              <a:buFont typeface="Katibeh"/>
              <a:buNone/>
              <a:defRPr sz="4000" b="0" i="0" u="none" strike="noStrike" cap="none">
                <a:solidFill>
                  <a:schemeClr val="accent4"/>
                </a:solidFill>
                <a:latin typeface="Katibeh"/>
                <a:ea typeface="Katibeh"/>
                <a:cs typeface="Katibeh"/>
                <a:sym typeface="Katibeh"/>
              </a:defRPr>
            </a:lvl9pPr>
          </a:lstStyle>
          <a:p>
            <a:pPr algn="l"/>
            <a:r>
              <a:rPr lang="en-US"/>
              <a:t>Model 3 – </a:t>
            </a:r>
            <a:br>
              <a:rPr lang="en-US"/>
            </a:br>
            <a:r>
              <a:rPr lang="en-US"/>
              <a:t>Logistic </a:t>
            </a:r>
            <a:br>
              <a:rPr lang="en-US"/>
            </a:br>
            <a:r>
              <a:rPr lang="en-US"/>
              <a:t>Regression</a:t>
            </a:r>
            <a:br>
              <a:rPr lang="en-US"/>
            </a:br>
            <a:endParaRPr lang="en-US"/>
          </a:p>
        </p:txBody>
      </p:sp>
      <p:sp>
        <p:nvSpPr>
          <p:cNvPr id="6" name="Rectangle 5">
            <a:extLst>
              <a:ext uri="{FF2B5EF4-FFF2-40B4-BE49-F238E27FC236}">
                <a16:creationId xmlns:a16="http://schemas.microsoft.com/office/drawing/2014/main" id="{607EC6AA-388F-4985-BE10-7CD8B679FEF0}"/>
              </a:ext>
            </a:extLst>
          </p:cNvPr>
          <p:cNvSpPr/>
          <p:nvPr/>
        </p:nvSpPr>
        <p:spPr>
          <a:xfrm>
            <a:off x="3075764" y="4785359"/>
            <a:ext cx="3190869" cy="335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F17110A-7F55-4054-81BD-02A4FD421047}"/>
              </a:ext>
            </a:extLst>
          </p:cNvPr>
          <p:cNvSpPr txBox="1"/>
          <p:nvPr/>
        </p:nvSpPr>
        <p:spPr>
          <a:xfrm>
            <a:off x="1620344" y="4270206"/>
            <a:ext cx="1836420" cy="954107"/>
          </a:xfrm>
          <a:prstGeom prst="rect">
            <a:avLst/>
          </a:prstGeom>
          <a:noFill/>
        </p:spPr>
        <p:txBody>
          <a:bodyPr wrap="square" rtlCol="0">
            <a:spAutoFit/>
          </a:bodyPr>
          <a:lstStyle/>
          <a:p>
            <a:r>
              <a:rPr lang="en-US">
                <a:solidFill>
                  <a:srgbClr val="FF0000"/>
                </a:solidFill>
                <a:latin typeface="Roboto"/>
              </a:rPr>
              <a:t>5% accuracy improvement</a:t>
            </a:r>
          </a:p>
          <a:p>
            <a:endParaRPr lang="en-US">
              <a:solidFill>
                <a:schemeClr val="accent3">
                  <a:lumMod val="50000"/>
                </a:schemeClr>
              </a:solidFill>
              <a:latin typeface="Roboto"/>
            </a:endParaRPr>
          </a:p>
          <a:p>
            <a:endParaRPr lang="en-US">
              <a:solidFill>
                <a:schemeClr val="accent3">
                  <a:lumMod val="50000"/>
                </a:schemeClr>
              </a:solidFill>
              <a:latin typeface="Roboto"/>
            </a:endParaRPr>
          </a:p>
        </p:txBody>
      </p:sp>
    </p:spTree>
    <p:extLst>
      <p:ext uri="{BB962C8B-B14F-4D97-AF65-F5344CB8AC3E}">
        <p14:creationId xmlns:p14="http://schemas.microsoft.com/office/powerpoint/2010/main" val="4183473666"/>
      </p:ext>
    </p:extLst>
  </p:cSld>
  <p:clrMapOvr>
    <a:masterClrMapping/>
  </p:clrMapOvr>
</p:sld>
</file>

<file path=ppt/theme/theme1.xml><?xml version="1.0" encoding="utf-8"?>
<a:theme xmlns:a="http://schemas.openxmlformats.org/drawingml/2006/main" name="Cute Cats by Slidesgo">
  <a:themeElements>
    <a:clrScheme name="Simple Light">
      <a:dk1>
        <a:srgbClr val="202231"/>
      </a:dk1>
      <a:lt1>
        <a:srgbClr val="FFFFFF"/>
      </a:lt1>
      <a:dk2>
        <a:srgbClr val="454857"/>
      </a:dk2>
      <a:lt2>
        <a:srgbClr val="EEEEEE"/>
      </a:lt2>
      <a:accent1>
        <a:srgbClr val="E9E6E4"/>
      </a:accent1>
      <a:accent2>
        <a:srgbClr val="D0C2BA"/>
      </a:accent2>
      <a:accent3>
        <a:srgbClr val="B0A59F"/>
      </a:accent3>
      <a:accent4>
        <a:srgbClr val="604A40"/>
      </a:accent4>
      <a:accent5>
        <a:srgbClr val="FDC695"/>
      </a:accent5>
      <a:accent6>
        <a:srgbClr val="C07E5A"/>
      </a:accent6>
      <a:hlink>
        <a:srgbClr val="3C373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DFEF07CF1271A449A091CEA4AB0047E" ma:contentTypeVersion="11" ma:contentTypeDescription="Create a new document." ma:contentTypeScope="" ma:versionID="0df46c577f9b5e98136809b7c390576d">
  <xsd:schema xmlns:xsd="http://www.w3.org/2001/XMLSchema" xmlns:xs="http://www.w3.org/2001/XMLSchema" xmlns:p="http://schemas.microsoft.com/office/2006/metadata/properties" xmlns:ns3="3995b874-5f0a-41af-994a-913dbefeb49d" xmlns:ns4="19f16bea-5d4b-4aff-ba34-ab4129d804fa" targetNamespace="http://schemas.microsoft.com/office/2006/metadata/properties" ma:root="true" ma:fieldsID="0a0a27e5faa525be0cb0fcde882cf859" ns3:_="" ns4:_="">
    <xsd:import namespace="3995b874-5f0a-41af-994a-913dbefeb49d"/>
    <xsd:import namespace="19f16bea-5d4b-4aff-ba34-ab4129d804f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DateTake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95b874-5f0a-41af-994a-913dbefeb4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9f16bea-5d4b-4aff-ba34-ab4129d804f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436C73-1A73-4410-8079-E6E18A1530DA}">
  <ds:schemaRefs>
    <ds:schemaRef ds:uri="http://schemas.microsoft.com/sharepoint/v3/contenttype/forms"/>
  </ds:schemaRefs>
</ds:datastoreItem>
</file>

<file path=customXml/itemProps2.xml><?xml version="1.0" encoding="utf-8"?>
<ds:datastoreItem xmlns:ds="http://schemas.openxmlformats.org/officeDocument/2006/customXml" ds:itemID="{67AC8225-1FB4-4AD2-BDE6-FB843BCF25AB}">
  <ds:schemaRefs>
    <ds:schemaRef ds:uri="19f16bea-5d4b-4aff-ba34-ab4129d804fa"/>
    <ds:schemaRef ds:uri="3995b874-5f0a-41af-994a-913dbefeb49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0E799E7-1423-482C-BBBC-D8FD641A368F}">
  <ds:schemaRefs>
    <ds:schemaRef ds:uri="19f16bea-5d4b-4aff-ba34-ab4129d804fa"/>
    <ds:schemaRef ds:uri="3995b874-5f0a-41af-994a-913dbefeb49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421</Words>
  <Application>Microsoft Office PowerPoint</Application>
  <PresentationFormat>On-screen Show (16:9)</PresentationFormat>
  <Paragraphs>121</Paragraphs>
  <Slides>16</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-apple-system</vt:lpstr>
      <vt:lpstr>Katibeh</vt:lpstr>
      <vt:lpstr>Roboto</vt:lpstr>
      <vt:lpstr>Arial</vt:lpstr>
      <vt:lpstr>Cute Cats by Slidesgo</vt:lpstr>
      <vt:lpstr>Adoption Prediction</vt:lpstr>
      <vt:lpstr>Table of Contents</vt:lpstr>
      <vt:lpstr>Introduction</vt:lpstr>
      <vt:lpstr>Selection of Data</vt:lpstr>
      <vt:lpstr>Methods</vt:lpstr>
      <vt:lpstr>Data Visualization </vt:lpstr>
      <vt:lpstr>PowerPoint Presentation</vt:lpstr>
      <vt:lpstr>Model 2 – KNeighborsClassifier</vt:lpstr>
      <vt:lpstr>Model 3 –  Logistic  Regression </vt:lpstr>
      <vt:lpstr>Model 4 – Random Forest Classifier </vt:lpstr>
      <vt:lpstr>Random  Forest  Classifier  GridSearchCV </vt:lpstr>
      <vt:lpstr>Discussion</vt:lpstr>
      <vt:lpstr>Result</vt:lpstr>
      <vt:lpstr>Demonstration</vt:lpstr>
      <vt:lpstr>Summary</vt:lpstr>
      <vt:lpstr>Next: App Demo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Cats</dc:title>
  <dc:creator>Wang, Mengting</dc:creator>
  <cp:lastModifiedBy>Wang, Mengting</cp:lastModifiedBy>
  <cp:revision>1</cp:revision>
  <dcterms:modified xsi:type="dcterms:W3CDTF">2020-12-15T14:49:10Z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0x0101003DFEF07CF1271A449A091CEA4AB0047E</vt:lpwstr>
  </property>
</Properties>
</file>