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5" r:id="rId3"/>
    <p:sldId id="257" r:id="rId4"/>
    <p:sldId id="301" r:id="rId5"/>
    <p:sldId id="288" r:id="rId6"/>
    <p:sldId id="289" r:id="rId7"/>
    <p:sldId id="295" r:id="rId8"/>
    <p:sldId id="296" r:id="rId9"/>
    <p:sldId id="297" r:id="rId10"/>
    <p:sldId id="298" r:id="rId11"/>
    <p:sldId id="299" r:id="rId12"/>
    <p:sldId id="300" r:id="rId13"/>
    <p:sldId id="280" r:id="rId14"/>
    <p:sldId id="303" r:id="rId15"/>
    <p:sldId id="281" r:id="rId16"/>
    <p:sldId id="302" r:id="rId17"/>
    <p:sldId id="261" r:id="rId18"/>
  </p:sldIdLst>
  <p:sldSz cx="11879263" cy="6840538"/>
  <p:notesSz cx="6858000" cy="9144000"/>
  <p:defaultTextStyle>
    <a:defPPr>
      <a:defRPr lang="zh-CN"/>
    </a:defPPr>
    <a:lvl1pPr marL="0" algn="l" defTabSz="1198047" rtl="0" eaLnBrk="1" latinLnBrk="0" hangingPunct="1">
      <a:defRPr sz="2358" kern="1200">
        <a:solidFill>
          <a:schemeClr val="tx1"/>
        </a:solidFill>
        <a:latin typeface="+mn-lt"/>
        <a:ea typeface="+mn-ea"/>
        <a:cs typeface="+mn-cs"/>
      </a:defRPr>
    </a:lvl1pPr>
    <a:lvl2pPr marL="599023" algn="l" defTabSz="1198047" rtl="0" eaLnBrk="1" latinLnBrk="0" hangingPunct="1">
      <a:defRPr sz="2358" kern="1200">
        <a:solidFill>
          <a:schemeClr val="tx1"/>
        </a:solidFill>
        <a:latin typeface="+mn-lt"/>
        <a:ea typeface="+mn-ea"/>
        <a:cs typeface="+mn-cs"/>
      </a:defRPr>
    </a:lvl2pPr>
    <a:lvl3pPr marL="1198047" algn="l" defTabSz="1198047" rtl="0" eaLnBrk="1" latinLnBrk="0" hangingPunct="1">
      <a:defRPr sz="2358" kern="1200">
        <a:solidFill>
          <a:schemeClr val="tx1"/>
        </a:solidFill>
        <a:latin typeface="+mn-lt"/>
        <a:ea typeface="+mn-ea"/>
        <a:cs typeface="+mn-cs"/>
      </a:defRPr>
    </a:lvl3pPr>
    <a:lvl4pPr marL="1797070" algn="l" defTabSz="1198047" rtl="0" eaLnBrk="1" latinLnBrk="0" hangingPunct="1">
      <a:defRPr sz="2358" kern="1200">
        <a:solidFill>
          <a:schemeClr val="tx1"/>
        </a:solidFill>
        <a:latin typeface="+mn-lt"/>
        <a:ea typeface="+mn-ea"/>
        <a:cs typeface="+mn-cs"/>
      </a:defRPr>
    </a:lvl4pPr>
    <a:lvl5pPr marL="2396094" algn="l" defTabSz="1198047" rtl="0" eaLnBrk="1" latinLnBrk="0" hangingPunct="1">
      <a:defRPr sz="2358" kern="1200">
        <a:solidFill>
          <a:schemeClr val="tx1"/>
        </a:solidFill>
        <a:latin typeface="+mn-lt"/>
        <a:ea typeface="+mn-ea"/>
        <a:cs typeface="+mn-cs"/>
      </a:defRPr>
    </a:lvl5pPr>
    <a:lvl6pPr marL="2995117" algn="l" defTabSz="1198047" rtl="0" eaLnBrk="1" latinLnBrk="0" hangingPunct="1">
      <a:defRPr sz="2358" kern="1200">
        <a:solidFill>
          <a:schemeClr val="tx1"/>
        </a:solidFill>
        <a:latin typeface="+mn-lt"/>
        <a:ea typeface="+mn-ea"/>
        <a:cs typeface="+mn-cs"/>
      </a:defRPr>
    </a:lvl6pPr>
    <a:lvl7pPr marL="3594141" algn="l" defTabSz="1198047" rtl="0" eaLnBrk="1" latinLnBrk="0" hangingPunct="1">
      <a:defRPr sz="2358" kern="1200">
        <a:solidFill>
          <a:schemeClr val="tx1"/>
        </a:solidFill>
        <a:latin typeface="+mn-lt"/>
        <a:ea typeface="+mn-ea"/>
        <a:cs typeface="+mn-cs"/>
      </a:defRPr>
    </a:lvl7pPr>
    <a:lvl8pPr marL="4193164" algn="l" defTabSz="1198047" rtl="0" eaLnBrk="1" latinLnBrk="0" hangingPunct="1">
      <a:defRPr sz="2358" kern="1200">
        <a:solidFill>
          <a:schemeClr val="tx1"/>
        </a:solidFill>
        <a:latin typeface="+mn-lt"/>
        <a:ea typeface="+mn-ea"/>
        <a:cs typeface="+mn-cs"/>
      </a:defRPr>
    </a:lvl8pPr>
    <a:lvl9pPr marL="4792188" algn="l" defTabSz="1198047" rtl="0" eaLnBrk="1" latinLnBrk="0" hangingPunct="1">
      <a:defRPr sz="23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742" userDrawn="1">
          <p15:clr>
            <a:srgbClr val="A4A3A4"/>
          </p15:clr>
        </p15:guide>
        <p15:guide id="3" orient="horz" pos="2154">
          <p15:clr>
            <a:srgbClr val="A4A3A4"/>
          </p15:clr>
        </p15:guide>
        <p15:guide id="4" orient="horz" pos="340">
          <p15:clr>
            <a:srgbClr val="A4A3A4"/>
          </p15:clr>
        </p15:guide>
        <p15:guide id="5" orient="horz" pos="793">
          <p15:clr>
            <a:srgbClr val="A4A3A4"/>
          </p15:clr>
        </p15:guide>
        <p15:guide id="6" pos="566">
          <p15:clr>
            <a:srgbClr val="A4A3A4"/>
          </p15:clr>
        </p15:guide>
        <p15:guide id="7" pos="2290">
          <p15:clr>
            <a:srgbClr val="A4A3A4"/>
          </p15:clr>
        </p15:guide>
        <p15:guide id="8" pos="7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B2EA"/>
    <a:srgbClr val="28A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82759" autoAdjust="0"/>
  </p:normalViewPr>
  <p:slideViewPr>
    <p:cSldViewPr>
      <p:cViewPr varScale="1">
        <p:scale>
          <a:sx n="87" d="100"/>
          <a:sy n="87" d="100"/>
        </p:scale>
        <p:origin x="822" y="408"/>
      </p:cViewPr>
      <p:guideLst>
        <p:guide orient="horz" pos="2155"/>
        <p:guide pos="3742"/>
        <p:guide orient="horz" pos="2154"/>
        <p:guide orient="horz" pos="340"/>
        <p:guide orient="horz" pos="793"/>
        <p:guide pos="566"/>
        <p:guide pos="2290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349844617380767"/>
          <c:y val="5.5413981779802245E-2"/>
          <c:w val="0.57797241851280112"/>
          <c:h val="0.89463533785760896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初到公司的技能图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编码</c:v>
                </c:pt>
                <c:pt idx="1">
                  <c:v>项目管理</c:v>
                </c:pt>
                <c:pt idx="2">
                  <c:v>服务化</c:v>
                </c:pt>
                <c:pt idx="3">
                  <c:v>测试</c:v>
                </c:pt>
                <c:pt idx="4">
                  <c:v>通用技能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15</c:v>
                </c:pt>
                <c:pt idx="2">
                  <c:v>15</c:v>
                </c:pt>
                <c:pt idx="3">
                  <c:v>10</c:v>
                </c:pt>
                <c:pt idx="4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8992056"/>
        <c:axId val="378991272"/>
      </c:radarChart>
      <c:catAx>
        <c:axId val="378992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991272"/>
        <c:crosses val="autoZero"/>
        <c:auto val="1"/>
        <c:lblAlgn val="ctr"/>
        <c:lblOffset val="100"/>
        <c:noMultiLvlLbl val="0"/>
      </c:catAx>
      <c:valAx>
        <c:axId val="378991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99205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698528-278D-4921-8AA7-B6A3045FAE7B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0DEE296-9715-4F6B-BF9F-9E9C627A59E7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 smtClean="0"/>
            <a:t>极致</a:t>
          </a:r>
          <a:endParaRPr lang="zh-CN" altLang="en-US" dirty="0"/>
        </a:p>
      </dgm:t>
    </dgm:pt>
    <dgm:pt modelId="{4A9F5A00-D2B3-4D3D-B53B-BECDDD6A0C2F}" type="parTrans" cxnId="{B2DF5334-9338-446C-9E1D-82B6949F98D7}">
      <dgm:prSet/>
      <dgm:spPr/>
      <dgm:t>
        <a:bodyPr/>
        <a:lstStyle/>
        <a:p>
          <a:endParaRPr lang="zh-CN" altLang="en-US"/>
        </a:p>
      </dgm:t>
    </dgm:pt>
    <dgm:pt modelId="{42A39BC1-F036-4DAE-A77E-E33A35B38D8B}" type="sibTrans" cxnId="{B2DF5334-9338-446C-9E1D-82B6949F98D7}">
      <dgm:prSet/>
      <dgm:spPr/>
      <dgm:t>
        <a:bodyPr/>
        <a:lstStyle/>
        <a:p>
          <a:endParaRPr lang="zh-CN" altLang="en-US"/>
        </a:p>
      </dgm:t>
    </dgm:pt>
    <dgm:pt modelId="{C045290F-7948-424D-9E77-05239E6D509C}">
      <dgm:prSet phldrT="[文本]"/>
      <dgm:spPr/>
      <dgm:t>
        <a:bodyPr/>
        <a:lstStyle/>
        <a:p>
          <a:r>
            <a:rPr lang="zh-CN" altLang="en-US" dirty="0" smtClean="0"/>
            <a:t>分享</a:t>
          </a:r>
          <a:endParaRPr lang="zh-CN" altLang="en-US" dirty="0"/>
        </a:p>
      </dgm:t>
    </dgm:pt>
    <dgm:pt modelId="{C5C7AC4E-2712-407A-BC40-76AC32346B04}" type="parTrans" cxnId="{956AEF27-FCC5-4C5C-8E56-3DC6DB089CC7}">
      <dgm:prSet/>
      <dgm:spPr/>
      <dgm:t>
        <a:bodyPr/>
        <a:lstStyle/>
        <a:p>
          <a:endParaRPr lang="zh-CN" altLang="en-US"/>
        </a:p>
      </dgm:t>
    </dgm:pt>
    <dgm:pt modelId="{DED6774E-94EC-4416-8A7E-DDA1BD970998}" type="sibTrans" cxnId="{956AEF27-FCC5-4C5C-8E56-3DC6DB089CC7}">
      <dgm:prSet/>
      <dgm:spPr/>
      <dgm:t>
        <a:bodyPr/>
        <a:lstStyle/>
        <a:p>
          <a:endParaRPr lang="zh-CN" altLang="en-US"/>
        </a:p>
      </dgm:t>
    </dgm:pt>
    <dgm:pt modelId="{A86E0C07-AF93-48AE-A40B-328688ABEA0D}">
      <dgm:prSet phldrT="[文本]"/>
      <dgm:spPr/>
      <dgm:t>
        <a:bodyPr/>
        <a:lstStyle/>
        <a:p>
          <a:r>
            <a:rPr lang="zh-CN" altLang="en-US" dirty="0" smtClean="0"/>
            <a:t>执行力</a:t>
          </a:r>
          <a:endParaRPr lang="zh-CN" altLang="en-US" dirty="0"/>
        </a:p>
      </dgm:t>
    </dgm:pt>
    <dgm:pt modelId="{AFF9903B-6548-4422-A2B6-8EEF305ECA5E}" type="parTrans" cxnId="{6D997E29-75E8-40C7-AF09-4686A014397C}">
      <dgm:prSet/>
      <dgm:spPr/>
      <dgm:t>
        <a:bodyPr/>
        <a:lstStyle/>
        <a:p>
          <a:endParaRPr lang="zh-CN" altLang="en-US"/>
        </a:p>
      </dgm:t>
    </dgm:pt>
    <dgm:pt modelId="{0BF8A45E-7687-447D-8A72-C09CDE7C4720}" type="sibTrans" cxnId="{6D997E29-75E8-40C7-AF09-4686A014397C}">
      <dgm:prSet/>
      <dgm:spPr/>
      <dgm:t>
        <a:bodyPr/>
        <a:lstStyle/>
        <a:p>
          <a:endParaRPr lang="zh-CN" altLang="en-US"/>
        </a:p>
      </dgm:t>
    </dgm:pt>
    <dgm:pt modelId="{64572EC6-B904-48AE-9152-BB810C151533}">
      <dgm:prSet phldrT="[文本]"/>
      <dgm:spPr/>
      <dgm:t>
        <a:bodyPr/>
        <a:lstStyle/>
        <a:p>
          <a:r>
            <a:rPr lang="zh-CN" altLang="en-US" dirty="0" smtClean="0"/>
            <a:t>责任</a:t>
          </a:r>
          <a:endParaRPr lang="zh-CN" altLang="en-US" dirty="0"/>
        </a:p>
      </dgm:t>
    </dgm:pt>
    <dgm:pt modelId="{84E39AE2-2E1C-41DF-82C7-0CD48FFFCDAA}" type="parTrans" cxnId="{56F2521A-5287-4326-A517-D2605A36DE24}">
      <dgm:prSet/>
      <dgm:spPr/>
      <dgm:t>
        <a:bodyPr/>
        <a:lstStyle/>
        <a:p>
          <a:endParaRPr lang="zh-CN" altLang="en-US"/>
        </a:p>
      </dgm:t>
    </dgm:pt>
    <dgm:pt modelId="{CEA32DEA-BED7-499C-8E86-2428CAB29673}" type="sibTrans" cxnId="{56F2521A-5287-4326-A517-D2605A36DE24}">
      <dgm:prSet/>
      <dgm:spPr/>
      <dgm:t>
        <a:bodyPr/>
        <a:lstStyle/>
        <a:p>
          <a:endParaRPr lang="zh-CN" altLang="en-US"/>
        </a:p>
      </dgm:t>
    </dgm:pt>
    <dgm:pt modelId="{DABD5428-AE1D-4C95-98D7-E2507570DDD4}" type="pres">
      <dgm:prSet presAssocID="{D6698528-278D-4921-8AA7-B6A3045FAE7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E163386-6C1E-4B0A-A000-E3819748338C}" type="pres">
      <dgm:prSet presAssocID="{90DEE296-9715-4F6B-BF9F-9E9C627A59E7}" presName="node" presStyleLbl="node1" presStyleIdx="0" presStyleCnt="4" custScaleX="93192" custScaleY="83403" custRadScaleRad="100001" custRadScaleInc="10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66A70E-6C93-44ED-A263-F74DE5E481CF}" type="pres">
      <dgm:prSet presAssocID="{90DEE296-9715-4F6B-BF9F-9E9C627A59E7}" presName="spNode" presStyleCnt="0"/>
      <dgm:spPr/>
    </dgm:pt>
    <dgm:pt modelId="{46368CF3-A2B6-49BE-9CA4-469F58359F0A}" type="pres">
      <dgm:prSet presAssocID="{42A39BC1-F036-4DAE-A77E-E33A35B38D8B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B3FDCB26-5837-4358-A9E4-4A1A1F49FCE1}" type="pres">
      <dgm:prSet presAssocID="{C045290F-7948-424D-9E77-05239E6D509C}" presName="node" presStyleLbl="node1" presStyleIdx="1" presStyleCnt="4" custScaleX="84487" custScaleY="780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6EB122-4E16-44A4-A4D5-8CA5649863CA}" type="pres">
      <dgm:prSet presAssocID="{C045290F-7948-424D-9E77-05239E6D509C}" presName="spNode" presStyleCnt="0"/>
      <dgm:spPr/>
    </dgm:pt>
    <dgm:pt modelId="{EA8F6195-9B07-4F51-9A8A-32EA33279740}" type="pres">
      <dgm:prSet presAssocID="{DED6774E-94EC-4416-8A7E-DDA1BD970998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F4C10004-D114-44DC-9573-A74C1654C222}" type="pres">
      <dgm:prSet presAssocID="{A86E0C07-AF93-48AE-A40B-328688ABEA0D}" presName="node" presStyleLbl="node1" presStyleIdx="2" presStyleCnt="4" custScaleX="77273" custScaleY="778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9F3A7E-FFC5-430D-ACE5-11D71B9E0432}" type="pres">
      <dgm:prSet presAssocID="{A86E0C07-AF93-48AE-A40B-328688ABEA0D}" presName="spNode" presStyleCnt="0"/>
      <dgm:spPr/>
    </dgm:pt>
    <dgm:pt modelId="{DA20F905-8E82-4C07-8CA1-07B2E83BA206}" type="pres">
      <dgm:prSet presAssocID="{0BF8A45E-7687-447D-8A72-C09CDE7C4720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4B54DDB1-B665-426F-B9A9-BA00BAA64CCE}" type="pres">
      <dgm:prSet presAssocID="{64572EC6-B904-48AE-9152-BB810C151533}" presName="node" presStyleLbl="node1" presStyleIdx="3" presStyleCnt="4" custScaleX="91080" custScaleY="780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A5C72B-BA6A-47B9-9C46-147B46FEED9D}" type="pres">
      <dgm:prSet presAssocID="{64572EC6-B904-48AE-9152-BB810C151533}" presName="spNode" presStyleCnt="0"/>
      <dgm:spPr/>
    </dgm:pt>
    <dgm:pt modelId="{98052C3D-75BC-4165-B859-0769304FF5F9}" type="pres">
      <dgm:prSet presAssocID="{CEA32DEA-BED7-499C-8E86-2428CAB29673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3872B0AD-ABE5-4CD1-AC99-7A5FBEDE4CC5}" type="presOf" srcId="{0BF8A45E-7687-447D-8A72-C09CDE7C4720}" destId="{DA20F905-8E82-4C07-8CA1-07B2E83BA206}" srcOrd="0" destOrd="0" presId="urn:microsoft.com/office/officeart/2005/8/layout/cycle6"/>
    <dgm:cxn modelId="{6D997E29-75E8-40C7-AF09-4686A014397C}" srcId="{D6698528-278D-4921-8AA7-B6A3045FAE7B}" destId="{A86E0C07-AF93-48AE-A40B-328688ABEA0D}" srcOrd="2" destOrd="0" parTransId="{AFF9903B-6548-4422-A2B6-8EEF305ECA5E}" sibTransId="{0BF8A45E-7687-447D-8A72-C09CDE7C4720}"/>
    <dgm:cxn modelId="{5B55FFAF-736C-4653-A4A0-374739649567}" type="presOf" srcId="{90DEE296-9715-4F6B-BF9F-9E9C627A59E7}" destId="{FE163386-6C1E-4B0A-A000-E3819748338C}" srcOrd="0" destOrd="0" presId="urn:microsoft.com/office/officeart/2005/8/layout/cycle6"/>
    <dgm:cxn modelId="{1CB0A7FD-A221-4A48-B1BC-45FFE3B42D6C}" type="presOf" srcId="{CEA32DEA-BED7-499C-8E86-2428CAB29673}" destId="{98052C3D-75BC-4165-B859-0769304FF5F9}" srcOrd="0" destOrd="0" presId="urn:microsoft.com/office/officeart/2005/8/layout/cycle6"/>
    <dgm:cxn modelId="{3AB94050-060D-40E4-B54C-0F49E4E131C9}" type="presOf" srcId="{A86E0C07-AF93-48AE-A40B-328688ABEA0D}" destId="{F4C10004-D114-44DC-9573-A74C1654C222}" srcOrd="0" destOrd="0" presId="urn:microsoft.com/office/officeart/2005/8/layout/cycle6"/>
    <dgm:cxn modelId="{56F2521A-5287-4326-A517-D2605A36DE24}" srcId="{D6698528-278D-4921-8AA7-B6A3045FAE7B}" destId="{64572EC6-B904-48AE-9152-BB810C151533}" srcOrd="3" destOrd="0" parTransId="{84E39AE2-2E1C-41DF-82C7-0CD48FFFCDAA}" sibTransId="{CEA32DEA-BED7-499C-8E86-2428CAB29673}"/>
    <dgm:cxn modelId="{80834D76-4587-43BF-9045-9979F2CFC67B}" type="presOf" srcId="{C045290F-7948-424D-9E77-05239E6D509C}" destId="{B3FDCB26-5837-4358-A9E4-4A1A1F49FCE1}" srcOrd="0" destOrd="0" presId="urn:microsoft.com/office/officeart/2005/8/layout/cycle6"/>
    <dgm:cxn modelId="{7D948B41-8C9F-4651-A078-81F9F37B740E}" type="presOf" srcId="{42A39BC1-F036-4DAE-A77E-E33A35B38D8B}" destId="{46368CF3-A2B6-49BE-9CA4-469F58359F0A}" srcOrd="0" destOrd="0" presId="urn:microsoft.com/office/officeart/2005/8/layout/cycle6"/>
    <dgm:cxn modelId="{E8078B71-9D1C-4C7E-90FE-FB34E74ABBF8}" type="presOf" srcId="{D6698528-278D-4921-8AA7-B6A3045FAE7B}" destId="{DABD5428-AE1D-4C95-98D7-E2507570DDD4}" srcOrd="0" destOrd="0" presId="urn:microsoft.com/office/officeart/2005/8/layout/cycle6"/>
    <dgm:cxn modelId="{F3A0277D-FDA7-4A1B-86FD-98BEBF62C200}" type="presOf" srcId="{64572EC6-B904-48AE-9152-BB810C151533}" destId="{4B54DDB1-B665-426F-B9A9-BA00BAA64CCE}" srcOrd="0" destOrd="0" presId="urn:microsoft.com/office/officeart/2005/8/layout/cycle6"/>
    <dgm:cxn modelId="{956AEF27-FCC5-4C5C-8E56-3DC6DB089CC7}" srcId="{D6698528-278D-4921-8AA7-B6A3045FAE7B}" destId="{C045290F-7948-424D-9E77-05239E6D509C}" srcOrd="1" destOrd="0" parTransId="{C5C7AC4E-2712-407A-BC40-76AC32346B04}" sibTransId="{DED6774E-94EC-4416-8A7E-DDA1BD970998}"/>
    <dgm:cxn modelId="{32287224-D967-4A88-B987-B67112ACDE0A}" type="presOf" srcId="{DED6774E-94EC-4416-8A7E-DDA1BD970998}" destId="{EA8F6195-9B07-4F51-9A8A-32EA33279740}" srcOrd="0" destOrd="0" presId="urn:microsoft.com/office/officeart/2005/8/layout/cycle6"/>
    <dgm:cxn modelId="{B2DF5334-9338-446C-9E1D-82B6949F98D7}" srcId="{D6698528-278D-4921-8AA7-B6A3045FAE7B}" destId="{90DEE296-9715-4F6B-BF9F-9E9C627A59E7}" srcOrd="0" destOrd="0" parTransId="{4A9F5A00-D2B3-4D3D-B53B-BECDDD6A0C2F}" sibTransId="{42A39BC1-F036-4DAE-A77E-E33A35B38D8B}"/>
    <dgm:cxn modelId="{05D46350-0192-4D91-916B-89D248B7D4D1}" type="presParOf" srcId="{DABD5428-AE1D-4C95-98D7-E2507570DDD4}" destId="{FE163386-6C1E-4B0A-A000-E3819748338C}" srcOrd="0" destOrd="0" presId="urn:microsoft.com/office/officeart/2005/8/layout/cycle6"/>
    <dgm:cxn modelId="{78F4173A-9265-444D-A600-ACAAA4A76200}" type="presParOf" srcId="{DABD5428-AE1D-4C95-98D7-E2507570DDD4}" destId="{1C66A70E-6C93-44ED-A263-F74DE5E481CF}" srcOrd="1" destOrd="0" presId="urn:microsoft.com/office/officeart/2005/8/layout/cycle6"/>
    <dgm:cxn modelId="{B619C9EA-C303-4E09-8F79-CEE98FD8F745}" type="presParOf" srcId="{DABD5428-AE1D-4C95-98D7-E2507570DDD4}" destId="{46368CF3-A2B6-49BE-9CA4-469F58359F0A}" srcOrd="2" destOrd="0" presId="urn:microsoft.com/office/officeart/2005/8/layout/cycle6"/>
    <dgm:cxn modelId="{2C6ED465-FCF9-4769-A5F9-3CEE35B3BEA3}" type="presParOf" srcId="{DABD5428-AE1D-4C95-98D7-E2507570DDD4}" destId="{B3FDCB26-5837-4358-A9E4-4A1A1F49FCE1}" srcOrd="3" destOrd="0" presId="urn:microsoft.com/office/officeart/2005/8/layout/cycle6"/>
    <dgm:cxn modelId="{74A9B55D-434A-48AA-B87F-38A86B0756B8}" type="presParOf" srcId="{DABD5428-AE1D-4C95-98D7-E2507570DDD4}" destId="{C56EB122-4E16-44A4-A4D5-8CA5649863CA}" srcOrd="4" destOrd="0" presId="urn:microsoft.com/office/officeart/2005/8/layout/cycle6"/>
    <dgm:cxn modelId="{4C78E993-37EC-49A3-88EB-E59148858CD6}" type="presParOf" srcId="{DABD5428-AE1D-4C95-98D7-E2507570DDD4}" destId="{EA8F6195-9B07-4F51-9A8A-32EA33279740}" srcOrd="5" destOrd="0" presId="urn:microsoft.com/office/officeart/2005/8/layout/cycle6"/>
    <dgm:cxn modelId="{43D6B154-7B35-4BAC-94A2-48B27018E162}" type="presParOf" srcId="{DABD5428-AE1D-4C95-98D7-E2507570DDD4}" destId="{F4C10004-D114-44DC-9573-A74C1654C222}" srcOrd="6" destOrd="0" presId="urn:microsoft.com/office/officeart/2005/8/layout/cycle6"/>
    <dgm:cxn modelId="{2D041469-704B-424F-A552-F586D6792427}" type="presParOf" srcId="{DABD5428-AE1D-4C95-98D7-E2507570DDD4}" destId="{8A9F3A7E-FFC5-430D-ACE5-11D71B9E0432}" srcOrd="7" destOrd="0" presId="urn:microsoft.com/office/officeart/2005/8/layout/cycle6"/>
    <dgm:cxn modelId="{62EA7465-90FD-4839-8FBE-9160ED30BD77}" type="presParOf" srcId="{DABD5428-AE1D-4C95-98D7-E2507570DDD4}" destId="{DA20F905-8E82-4C07-8CA1-07B2E83BA206}" srcOrd="8" destOrd="0" presId="urn:microsoft.com/office/officeart/2005/8/layout/cycle6"/>
    <dgm:cxn modelId="{58294B28-A492-4D2E-B9F7-1718D5532CC3}" type="presParOf" srcId="{DABD5428-AE1D-4C95-98D7-E2507570DDD4}" destId="{4B54DDB1-B665-426F-B9A9-BA00BAA64CCE}" srcOrd="9" destOrd="0" presId="urn:microsoft.com/office/officeart/2005/8/layout/cycle6"/>
    <dgm:cxn modelId="{1021E5A0-448C-44F8-9CAB-01C220AC7ABF}" type="presParOf" srcId="{DABD5428-AE1D-4C95-98D7-E2507570DDD4}" destId="{EBA5C72B-BA6A-47B9-9C46-147B46FEED9D}" srcOrd="10" destOrd="0" presId="urn:microsoft.com/office/officeart/2005/8/layout/cycle6"/>
    <dgm:cxn modelId="{6F541E80-FA87-469C-85A2-2763267E7ACF}" type="presParOf" srcId="{DABD5428-AE1D-4C95-98D7-E2507570DDD4}" destId="{98052C3D-75BC-4165-B859-0769304FF5F9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1C68B1-0027-4A41-B0B0-C1779E21D57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69E4A4-1320-4038-913E-F5C77EE3D466}">
      <dgm:prSet phldrT="[文本]"/>
      <dgm:spPr/>
      <dgm:t>
        <a:bodyPr/>
        <a:lstStyle/>
        <a:p>
          <a:r>
            <a:rPr lang="zh-CN" altLang="en-US" dirty="0" smtClean="0"/>
            <a:t>客户第一</a:t>
          </a:r>
          <a:endParaRPr lang="zh-CN" altLang="en-US" dirty="0"/>
        </a:p>
      </dgm:t>
    </dgm:pt>
    <dgm:pt modelId="{FC8912BD-C370-4081-8B19-48DF5C0BDB95}" type="parTrans" cxnId="{BB6908DC-B9AC-471F-A48D-FC97308E6B3F}">
      <dgm:prSet/>
      <dgm:spPr/>
      <dgm:t>
        <a:bodyPr/>
        <a:lstStyle/>
        <a:p>
          <a:endParaRPr lang="zh-CN" altLang="en-US"/>
        </a:p>
      </dgm:t>
    </dgm:pt>
    <dgm:pt modelId="{FDB81B2C-FE6E-41DA-9031-3CF5DEE01B7D}" type="sibTrans" cxnId="{BB6908DC-B9AC-471F-A48D-FC97308E6B3F}">
      <dgm:prSet/>
      <dgm:spPr/>
      <dgm:t>
        <a:bodyPr/>
        <a:lstStyle/>
        <a:p>
          <a:endParaRPr lang="zh-CN" altLang="en-US"/>
        </a:p>
      </dgm:t>
    </dgm:pt>
    <dgm:pt modelId="{212CFC65-6341-42C0-A1A8-89E5EC2053B2}" type="pres">
      <dgm:prSet presAssocID="{6C1C68B1-0027-4A41-B0B0-C1779E21D57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D3345D9-D8C9-4A7D-AA74-E3A526B8FFD1}" type="pres">
      <dgm:prSet presAssocID="{5069E4A4-1320-4038-913E-F5C77EE3D466}" presName="node" presStyleLbl="node1" presStyleIdx="0" presStyleCnt="1" custScaleX="62004" custScaleY="46585" custLinFactNeighborX="3637" custLinFactNeighborY="43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C3131D1-74B1-4ECB-83EE-59CC5265A838}" type="presOf" srcId="{5069E4A4-1320-4038-913E-F5C77EE3D466}" destId="{2D3345D9-D8C9-4A7D-AA74-E3A526B8FFD1}" srcOrd="0" destOrd="0" presId="urn:microsoft.com/office/officeart/2005/8/layout/default"/>
    <dgm:cxn modelId="{D87554D0-1CDA-4C9E-9E8D-ACBB5B3A92F1}" type="presOf" srcId="{6C1C68B1-0027-4A41-B0B0-C1779E21D570}" destId="{212CFC65-6341-42C0-A1A8-89E5EC2053B2}" srcOrd="0" destOrd="0" presId="urn:microsoft.com/office/officeart/2005/8/layout/default"/>
    <dgm:cxn modelId="{BB6908DC-B9AC-471F-A48D-FC97308E6B3F}" srcId="{6C1C68B1-0027-4A41-B0B0-C1779E21D570}" destId="{5069E4A4-1320-4038-913E-F5C77EE3D466}" srcOrd="0" destOrd="0" parTransId="{FC8912BD-C370-4081-8B19-48DF5C0BDB95}" sibTransId="{FDB81B2C-FE6E-41DA-9031-3CF5DEE01B7D}"/>
    <dgm:cxn modelId="{23083E51-8BDA-4E25-8538-0A87C2F6ABFC}" type="presParOf" srcId="{212CFC65-6341-42C0-A1A8-89E5EC2053B2}" destId="{2D3345D9-D8C9-4A7D-AA74-E3A526B8FFD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63386-6C1E-4B0A-A000-E3819748338C}">
      <dsp:nvSpPr>
        <dsp:cNvPr id="0" name=""/>
        <dsp:cNvSpPr/>
      </dsp:nvSpPr>
      <dsp:spPr>
        <a:xfrm>
          <a:off x="2809109" y="103783"/>
          <a:ext cx="1510681" cy="878798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极致</a:t>
          </a:r>
          <a:endParaRPr lang="zh-CN" altLang="en-US" sz="2500" kern="1200" dirty="0"/>
        </a:p>
      </dsp:txBody>
      <dsp:txXfrm>
        <a:off x="2852008" y="146682"/>
        <a:ext cx="1424883" cy="793000"/>
      </dsp:txXfrm>
    </dsp:sp>
    <dsp:sp modelId="{46368CF3-A2B6-49BE-9CA4-469F58359F0A}">
      <dsp:nvSpPr>
        <dsp:cNvPr id="0" name=""/>
        <dsp:cNvSpPr/>
      </dsp:nvSpPr>
      <dsp:spPr>
        <a:xfrm>
          <a:off x="1815108" y="543151"/>
          <a:ext cx="3479307" cy="3479307"/>
        </a:xfrm>
        <a:custGeom>
          <a:avLst/>
          <a:gdLst/>
          <a:ahLst/>
          <a:cxnLst/>
          <a:rect l="0" t="0" r="0" b="0"/>
          <a:pathLst>
            <a:path>
              <a:moveTo>
                <a:pt x="2517920" y="183795"/>
              </a:moveTo>
              <a:arcTo wR="1739653" hR="1739653" stAng="17794499" swAng="29560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DCB26-5837-4358-A9E4-4A1A1F49FCE1}">
      <dsp:nvSpPr>
        <dsp:cNvPr id="0" name=""/>
        <dsp:cNvSpPr/>
      </dsp:nvSpPr>
      <dsp:spPr>
        <a:xfrm>
          <a:off x="4609636" y="1871661"/>
          <a:ext cx="1369569" cy="822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分享</a:t>
          </a:r>
          <a:endParaRPr lang="zh-CN" altLang="en-US" sz="2500" kern="1200" dirty="0"/>
        </a:p>
      </dsp:txBody>
      <dsp:txXfrm>
        <a:off x="4649779" y="1911804"/>
        <a:ext cx="1289283" cy="742045"/>
      </dsp:txXfrm>
    </dsp:sp>
    <dsp:sp modelId="{EA8F6195-9B07-4F51-9A8A-32EA33279740}">
      <dsp:nvSpPr>
        <dsp:cNvPr id="0" name=""/>
        <dsp:cNvSpPr/>
      </dsp:nvSpPr>
      <dsp:spPr>
        <a:xfrm>
          <a:off x="1815114" y="543173"/>
          <a:ext cx="3479307" cy="3479307"/>
        </a:xfrm>
        <a:custGeom>
          <a:avLst/>
          <a:gdLst/>
          <a:ahLst/>
          <a:cxnLst/>
          <a:rect l="0" t="0" r="0" b="0"/>
          <a:pathLst>
            <a:path>
              <a:moveTo>
                <a:pt x="3426135" y="2166471"/>
              </a:moveTo>
              <a:arcTo wR="1739653" hR="1739653" stAng="852139" swAng="324989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10004-D114-44DC-9573-A74C1654C222}">
      <dsp:nvSpPr>
        <dsp:cNvPr id="0" name=""/>
        <dsp:cNvSpPr/>
      </dsp:nvSpPr>
      <dsp:spPr>
        <a:xfrm>
          <a:off x="2928453" y="3612231"/>
          <a:ext cx="1252627" cy="820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执行力</a:t>
          </a:r>
          <a:endParaRPr lang="zh-CN" altLang="en-US" sz="2500" kern="1200" dirty="0"/>
        </a:p>
      </dsp:txBody>
      <dsp:txXfrm>
        <a:off x="2968506" y="3652284"/>
        <a:ext cx="1172521" cy="740392"/>
      </dsp:txXfrm>
    </dsp:sp>
    <dsp:sp modelId="{DA20F905-8E82-4C07-8CA1-07B2E83BA206}">
      <dsp:nvSpPr>
        <dsp:cNvPr id="0" name=""/>
        <dsp:cNvSpPr/>
      </dsp:nvSpPr>
      <dsp:spPr>
        <a:xfrm>
          <a:off x="1815114" y="543173"/>
          <a:ext cx="3479307" cy="3479307"/>
        </a:xfrm>
        <a:custGeom>
          <a:avLst/>
          <a:gdLst/>
          <a:ahLst/>
          <a:cxnLst/>
          <a:rect l="0" t="0" r="0" b="0"/>
          <a:pathLst>
            <a:path>
              <a:moveTo>
                <a:pt x="1098321" y="3356776"/>
              </a:moveTo>
              <a:arcTo wR="1739653" hR="1739653" stAng="6697962" swAng="324989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4DDB1-B665-426F-B9A9-BA00BAA64CCE}">
      <dsp:nvSpPr>
        <dsp:cNvPr id="0" name=""/>
        <dsp:cNvSpPr/>
      </dsp:nvSpPr>
      <dsp:spPr>
        <a:xfrm>
          <a:off x="1076891" y="1871661"/>
          <a:ext cx="1476445" cy="822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责任</a:t>
          </a:r>
          <a:endParaRPr lang="zh-CN" altLang="en-US" sz="2500" kern="1200" dirty="0"/>
        </a:p>
      </dsp:txBody>
      <dsp:txXfrm>
        <a:off x="1117034" y="1911804"/>
        <a:ext cx="1396159" cy="742045"/>
      </dsp:txXfrm>
    </dsp:sp>
    <dsp:sp modelId="{98052C3D-75BC-4165-B859-0769304FF5F9}">
      <dsp:nvSpPr>
        <dsp:cNvPr id="0" name=""/>
        <dsp:cNvSpPr/>
      </dsp:nvSpPr>
      <dsp:spPr>
        <a:xfrm>
          <a:off x="1815119" y="543151"/>
          <a:ext cx="3479307" cy="3479307"/>
        </a:xfrm>
        <a:custGeom>
          <a:avLst/>
          <a:gdLst/>
          <a:ahLst/>
          <a:cxnLst/>
          <a:rect l="0" t="0" r="0" b="0"/>
          <a:pathLst>
            <a:path>
              <a:moveTo>
                <a:pt x="52881" y="1313983"/>
              </a:moveTo>
              <a:arcTo wR="1739653" hR="1739653" stAng="11649798" swAng="299780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345D9-D8C9-4A7D-AA74-E3A526B8FFD1}">
      <dsp:nvSpPr>
        <dsp:cNvPr id="0" name=""/>
        <dsp:cNvSpPr/>
      </dsp:nvSpPr>
      <dsp:spPr>
        <a:xfrm>
          <a:off x="500684" y="432048"/>
          <a:ext cx="1371522" cy="618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客户第一</a:t>
          </a:r>
          <a:endParaRPr lang="zh-CN" altLang="en-US" sz="2300" kern="1200" dirty="0"/>
        </a:p>
      </dsp:txBody>
      <dsp:txXfrm>
        <a:off x="500684" y="432048"/>
        <a:ext cx="1371522" cy="618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7B475-9729-44D2-9C7A-B4B79BD1BBB6}" type="datetimeFigureOut">
              <a:rPr lang="zh-CN" altLang="en-US" smtClean="0"/>
              <a:pPr/>
              <a:t>2016/7/26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3C435-50CC-4F73-BFC1-3C803199D2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69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047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1pPr>
    <a:lvl2pPr marL="599023" algn="l" defTabSz="1198047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2pPr>
    <a:lvl3pPr marL="1198047" algn="l" defTabSz="1198047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3pPr>
    <a:lvl4pPr marL="1797070" algn="l" defTabSz="1198047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4pPr>
    <a:lvl5pPr marL="2396094" algn="l" defTabSz="1198047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5pPr>
    <a:lvl6pPr marL="2995117" algn="l" defTabSz="1198047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6pPr>
    <a:lvl7pPr marL="3594141" algn="l" defTabSz="1198047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7pPr>
    <a:lvl8pPr marL="4193164" algn="l" defTabSz="1198047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8pPr>
    <a:lvl9pPr marL="4792188" algn="l" defTabSz="1198047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3C435-50CC-4F73-BFC1-3C803199D28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46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3C435-50CC-4F73-BFC1-3C803199D28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65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3C435-50CC-4F73-BFC1-3C803199D28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81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3C435-50CC-4F73-BFC1-3C803199D28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584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0945" y="2125002"/>
            <a:ext cx="10097374" cy="14662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1890" y="3876305"/>
            <a:ext cx="8315484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3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7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81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75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69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63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5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51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2466" y="273939"/>
            <a:ext cx="2672834" cy="58366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3963" y="273939"/>
            <a:ext cx="7820515" cy="58366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380" y="4395680"/>
            <a:ext cx="10097374" cy="1358607"/>
          </a:xfrm>
        </p:spPr>
        <p:txBody>
          <a:bodyPr anchor="t"/>
          <a:lstStyle>
            <a:lvl1pPr algn="l">
              <a:defRPr sz="5196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8380" y="2899312"/>
            <a:ext cx="10097374" cy="1496367"/>
          </a:xfrm>
        </p:spPr>
        <p:txBody>
          <a:bodyPr anchor="b"/>
          <a:lstStyle>
            <a:lvl1pPr marL="0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1pPr>
            <a:lvl2pPr marL="593949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2pPr>
            <a:lvl3pPr marL="1187897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781846" indent="0">
              <a:buNone/>
              <a:defRPr sz="1819">
                <a:solidFill>
                  <a:schemeClr val="tx1">
                    <a:tint val="75000"/>
                  </a:schemeClr>
                </a:solidFill>
              </a:defRPr>
            </a:lvl4pPr>
            <a:lvl5pPr marL="2375794" indent="0">
              <a:buNone/>
              <a:defRPr sz="1819">
                <a:solidFill>
                  <a:schemeClr val="tx1">
                    <a:tint val="75000"/>
                  </a:schemeClr>
                </a:solidFill>
              </a:defRPr>
            </a:lvl5pPr>
            <a:lvl6pPr marL="2969743" indent="0">
              <a:buNone/>
              <a:defRPr sz="1819">
                <a:solidFill>
                  <a:schemeClr val="tx1">
                    <a:tint val="75000"/>
                  </a:schemeClr>
                </a:solidFill>
              </a:defRPr>
            </a:lvl6pPr>
            <a:lvl7pPr marL="3563691" indent="0">
              <a:buNone/>
              <a:defRPr sz="1819">
                <a:solidFill>
                  <a:schemeClr val="tx1">
                    <a:tint val="75000"/>
                  </a:schemeClr>
                </a:solidFill>
              </a:defRPr>
            </a:lvl7pPr>
            <a:lvl8pPr marL="4157640" indent="0">
              <a:buNone/>
              <a:defRPr sz="1819">
                <a:solidFill>
                  <a:schemeClr val="tx1">
                    <a:tint val="75000"/>
                  </a:schemeClr>
                </a:solidFill>
              </a:defRPr>
            </a:lvl8pPr>
            <a:lvl9pPr marL="4751588" indent="0">
              <a:buNone/>
              <a:defRPr sz="1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3963" y="1596127"/>
            <a:ext cx="5246674" cy="4514439"/>
          </a:xfrm>
        </p:spPr>
        <p:txBody>
          <a:bodyPr/>
          <a:lstStyle>
            <a:lvl1pPr>
              <a:defRPr sz="3637"/>
            </a:lvl1pPr>
            <a:lvl2pPr>
              <a:defRPr sz="3118"/>
            </a:lvl2pPr>
            <a:lvl3pPr>
              <a:defRPr sz="2598"/>
            </a:lvl3pPr>
            <a:lvl4pPr>
              <a:defRPr sz="2338"/>
            </a:lvl4pPr>
            <a:lvl5pPr>
              <a:defRPr sz="2338"/>
            </a:lvl5pPr>
            <a:lvl6pPr>
              <a:defRPr sz="2338"/>
            </a:lvl6pPr>
            <a:lvl7pPr>
              <a:defRPr sz="2338"/>
            </a:lvl7pPr>
            <a:lvl8pPr>
              <a:defRPr sz="2338"/>
            </a:lvl8pPr>
            <a:lvl9pPr>
              <a:defRPr sz="233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38626" y="1596127"/>
            <a:ext cx="5246674" cy="4514439"/>
          </a:xfrm>
        </p:spPr>
        <p:txBody>
          <a:bodyPr/>
          <a:lstStyle>
            <a:lvl1pPr>
              <a:defRPr sz="3637"/>
            </a:lvl1pPr>
            <a:lvl2pPr>
              <a:defRPr sz="3118"/>
            </a:lvl2pPr>
            <a:lvl3pPr>
              <a:defRPr sz="2598"/>
            </a:lvl3pPr>
            <a:lvl4pPr>
              <a:defRPr sz="2338"/>
            </a:lvl4pPr>
            <a:lvl5pPr>
              <a:defRPr sz="2338"/>
            </a:lvl5pPr>
            <a:lvl6pPr>
              <a:defRPr sz="2338"/>
            </a:lvl6pPr>
            <a:lvl7pPr>
              <a:defRPr sz="2338"/>
            </a:lvl7pPr>
            <a:lvl8pPr>
              <a:defRPr sz="2338"/>
            </a:lvl8pPr>
            <a:lvl9pPr>
              <a:defRPr sz="233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3963" y="1531204"/>
            <a:ext cx="5248738" cy="63813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3963" y="2169337"/>
            <a:ext cx="5248738" cy="3941227"/>
          </a:xfrm>
        </p:spPr>
        <p:txBody>
          <a:bodyPr/>
          <a:lstStyle>
            <a:lvl1pPr>
              <a:defRPr sz="3118"/>
            </a:lvl1pPr>
            <a:lvl2pPr>
              <a:defRPr sz="2598"/>
            </a:lvl2pPr>
            <a:lvl3pPr>
              <a:defRPr sz="2338"/>
            </a:lvl3pPr>
            <a:lvl4pPr>
              <a:defRPr sz="2079"/>
            </a:lvl4pPr>
            <a:lvl5pPr>
              <a:defRPr sz="2079"/>
            </a:lvl5pPr>
            <a:lvl6pPr>
              <a:defRPr sz="2079"/>
            </a:lvl6pPr>
            <a:lvl7pPr>
              <a:defRPr sz="2079"/>
            </a:lvl7pPr>
            <a:lvl8pPr>
              <a:defRPr sz="2079"/>
            </a:lvl8pPr>
            <a:lvl9pPr>
              <a:defRPr sz="207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34503" y="1531204"/>
            <a:ext cx="5250799" cy="63813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34503" y="2169337"/>
            <a:ext cx="5250799" cy="3941227"/>
          </a:xfrm>
        </p:spPr>
        <p:txBody>
          <a:bodyPr/>
          <a:lstStyle>
            <a:lvl1pPr>
              <a:defRPr sz="3118"/>
            </a:lvl1pPr>
            <a:lvl2pPr>
              <a:defRPr sz="2598"/>
            </a:lvl2pPr>
            <a:lvl3pPr>
              <a:defRPr sz="2338"/>
            </a:lvl3pPr>
            <a:lvl4pPr>
              <a:defRPr sz="2079"/>
            </a:lvl4pPr>
            <a:lvl5pPr>
              <a:defRPr sz="2079"/>
            </a:lvl5pPr>
            <a:lvl6pPr>
              <a:defRPr sz="2079"/>
            </a:lvl6pPr>
            <a:lvl7pPr>
              <a:defRPr sz="2079"/>
            </a:lvl7pPr>
            <a:lvl8pPr>
              <a:defRPr sz="2079"/>
            </a:lvl8pPr>
            <a:lvl9pPr>
              <a:defRPr sz="207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965" y="272354"/>
            <a:ext cx="3908196" cy="1159092"/>
          </a:xfrm>
        </p:spPr>
        <p:txBody>
          <a:bodyPr anchor="b"/>
          <a:lstStyle>
            <a:lvl1pPr algn="l">
              <a:defRPr sz="2598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4462" y="272356"/>
            <a:ext cx="6640838" cy="5838210"/>
          </a:xfrm>
        </p:spPr>
        <p:txBody>
          <a:bodyPr/>
          <a:lstStyle>
            <a:lvl1pPr>
              <a:defRPr sz="4157"/>
            </a:lvl1pPr>
            <a:lvl2pPr>
              <a:defRPr sz="3637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965" y="1431448"/>
            <a:ext cx="3908196" cy="4679118"/>
          </a:xfrm>
        </p:spPr>
        <p:txBody>
          <a:bodyPr/>
          <a:lstStyle>
            <a:lvl1pPr marL="0" indent="0">
              <a:buNone/>
              <a:defRPr sz="1819"/>
            </a:lvl1pPr>
            <a:lvl2pPr marL="593949" indent="0">
              <a:buNone/>
              <a:defRPr sz="1559"/>
            </a:lvl2pPr>
            <a:lvl3pPr marL="1187897" indent="0">
              <a:buNone/>
              <a:defRPr sz="1299"/>
            </a:lvl3pPr>
            <a:lvl4pPr marL="1781846" indent="0">
              <a:buNone/>
              <a:defRPr sz="1169"/>
            </a:lvl4pPr>
            <a:lvl5pPr marL="2375794" indent="0">
              <a:buNone/>
              <a:defRPr sz="1169"/>
            </a:lvl5pPr>
            <a:lvl6pPr marL="2969743" indent="0">
              <a:buNone/>
              <a:defRPr sz="1169"/>
            </a:lvl6pPr>
            <a:lvl7pPr marL="3563691" indent="0">
              <a:buNone/>
              <a:defRPr sz="1169"/>
            </a:lvl7pPr>
            <a:lvl8pPr marL="4157640" indent="0">
              <a:buNone/>
              <a:defRPr sz="1169"/>
            </a:lvl8pPr>
            <a:lvl9pPr marL="4751588" indent="0">
              <a:buNone/>
              <a:defRPr sz="116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8419" y="4788376"/>
            <a:ext cx="7127558" cy="565296"/>
          </a:xfrm>
        </p:spPr>
        <p:txBody>
          <a:bodyPr anchor="b"/>
          <a:lstStyle>
            <a:lvl1pPr algn="l">
              <a:defRPr sz="2598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28419" y="611214"/>
            <a:ext cx="7127558" cy="4104323"/>
          </a:xfrm>
        </p:spPr>
        <p:txBody>
          <a:bodyPr/>
          <a:lstStyle>
            <a:lvl1pPr marL="0" indent="0">
              <a:buNone/>
              <a:defRPr sz="4157"/>
            </a:lvl1pPr>
            <a:lvl2pPr marL="593949" indent="0">
              <a:buNone/>
              <a:defRPr sz="3637"/>
            </a:lvl2pPr>
            <a:lvl3pPr marL="1187897" indent="0">
              <a:buNone/>
              <a:defRPr sz="3118"/>
            </a:lvl3pPr>
            <a:lvl4pPr marL="1781846" indent="0">
              <a:buNone/>
              <a:defRPr sz="2598"/>
            </a:lvl4pPr>
            <a:lvl5pPr marL="2375794" indent="0">
              <a:buNone/>
              <a:defRPr sz="2598"/>
            </a:lvl5pPr>
            <a:lvl6pPr marL="2969743" indent="0">
              <a:buNone/>
              <a:defRPr sz="2598"/>
            </a:lvl6pPr>
            <a:lvl7pPr marL="3563691" indent="0">
              <a:buNone/>
              <a:defRPr sz="2598"/>
            </a:lvl7pPr>
            <a:lvl8pPr marL="4157640" indent="0">
              <a:buNone/>
              <a:defRPr sz="2598"/>
            </a:lvl8pPr>
            <a:lvl9pPr marL="4751588" indent="0">
              <a:buNone/>
              <a:defRPr sz="2598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28419" y="5353672"/>
            <a:ext cx="7127558" cy="802813"/>
          </a:xfrm>
        </p:spPr>
        <p:txBody>
          <a:bodyPr/>
          <a:lstStyle>
            <a:lvl1pPr marL="0" indent="0">
              <a:buNone/>
              <a:defRPr sz="1819"/>
            </a:lvl1pPr>
            <a:lvl2pPr marL="593949" indent="0">
              <a:buNone/>
              <a:defRPr sz="1559"/>
            </a:lvl2pPr>
            <a:lvl3pPr marL="1187897" indent="0">
              <a:buNone/>
              <a:defRPr sz="1299"/>
            </a:lvl3pPr>
            <a:lvl4pPr marL="1781846" indent="0">
              <a:buNone/>
              <a:defRPr sz="1169"/>
            </a:lvl4pPr>
            <a:lvl5pPr marL="2375794" indent="0">
              <a:buNone/>
              <a:defRPr sz="1169"/>
            </a:lvl5pPr>
            <a:lvl6pPr marL="2969743" indent="0">
              <a:buNone/>
              <a:defRPr sz="1169"/>
            </a:lvl6pPr>
            <a:lvl7pPr marL="3563691" indent="0">
              <a:buNone/>
              <a:defRPr sz="1169"/>
            </a:lvl7pPr>
            <a:lvl8pPr marL="4157640" indent="0">
              <a:buNone/>
              <a:defRPr sz="1169"/>
            </a:lvl8pPr>
            <a:lvl9pPr marL="4751588" indent="0">
              <a:buNone/>
              <a:defRPr sz="116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3963" y="273938"/>
            <a:ext cx="10691337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3963" y="1596127"/>
            <a:ext cx="10691337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3963" y="6340166"/>
            <a:ext cx="2771828" cy="364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8748" y="6340166"/>
            <a:ext cx="3761767" cy="364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13472" y="6340166"/>
            <a:ext cx="2771828" cy="364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 descr="F:\迅雷下载\2-01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89683">
            <a:off x="7878376" y="-1189328"/>
            <a:ext cx="4978666" cy="50440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87897" rtl="0" eaLnBrk="1" latinLnBrk="0" hangingPunct="1"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61" indent="-445461" algn="l" defTabSz="1187897" rtl="0" eaLnBrk="1" latinLnBrk="0" hangingPunct="1">
        <a:spcBef>
          <a:spcPct val="20000"/>
        </a:spcBef>
        <a:buFont typeface="Arial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1pPr>
      <a:lvl2pPr marL="965166" indent="-371218" algn="l" defTabSz="1187897" rtl="0" eaLnBrk="1" latinLnBrk="0" hangingPunct="1">
        <a:spcBef>
          <a:spcPct val="20000"/>
        </a:spcBef>
        <a:buFont typeface="Arial" pitchFamily="34" charset="0"/>
        <a:buChar char="–"/>
        <a:defRPr sz="3637" kern="1200">
          <a:solidFill>
            <a:schemeClr val="tx1"/>
          </a:solidFill>
          <a:latin typeface="+mn-lt"/>
          <a:ea typeface="+mn-ea"/>
          <a:cs typeface="+mn-cs"/>
        </a:defRPr>
      </a:lvl2pPr>
      <a:lvl3pPr marL="1484871" indent="-296974" algn="l" defTabSz="1187897" rtl="0" eaLnBrk="1" latinLnBrk="0" hangingPunct="1">
        <a:spcBef>
          <a:spcPct val="20000"/>
        </a:spcBef>
        <a:buFont typeface="Arial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078820" indent="-296974" algn="l" defTabSz="1187897" rtl="0" eaLnBrk="1" latinLnBrk="0" hangingPunct="1">
        <a:spcBef>
          <a:spcPct val="20000"/>
        </a:spcBef>
        <a:buFont typeface="Arial" pitchFamily="34" charset="0"/>
        <a:buChar char="–"/>
        <a:defRPr sz="2598" kern="1200">
          <a:solidFill>
            <a:schemeClr val="tx1"/>
          </a:solidFill>
          <a:latin typeface="+mn-lt"/>
          <a:ea typeface="+mn-ea"/>
          <a:cs typeface="+mn-cs"/>
        </a:defRPr>
      </a:lvl4pPr>
      <a:lvl5pPr marL="2672768" indent="-296974" algn="l" defTabSz="1187897" rtl="0" eaLnBrk="1" latinLnBrk="0" hangingPunct="1">
        <a:spcBef>
          <a:spcPct val="20000"/>
        </a:spcBef>
        <a:buFont typeface="Arial" pitchFamily="34" charset="0"/>
        <a:buChar char="»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266717" indent="-296974" algn="l" defTabSz="1187897" rtl="0" eaLnBrk="1" latinLnBrk="0" hangingPunct="1">
        <a:spcBef>
          <a:spcPct val="20000"/>
        </a:spcBef>
        <a:buFont typeface="Arial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6pPr>
      <a:lvl7pPr marL="3860665" indent="-296974" algn="l" defTabSz="1187897" rtl="0" eaLnBrk="1" latinLnBrk="0" hangingPunct="1">
        <a:spcBef>
          <a:spcPct val="20000"/>
        </a:spcBef>
        <a:buFont typeface="Arial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7pPr>
      <a:lvl8pPr marL="4454614" indent="-296974" algn="l" defTabSz="1187897" rtl="0" eaLnBrk="1" latinLnBrk="0" hangingPunct="1">
        <a:spcBef>
          <a:spcPct val="20000"/>
        </a:spcBef>
        <a:buFont typeface="Arial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8pPr>
      <a:lvl9pPr marL="5048562" indent="-296974" algn="l" defTabSz="1187897" rtl="0" eaLnBrk="1" latinLnBrk="0" hangingPunct="1">
        <a:spcBef>
          <a:spcPct val="20000"/>
        </a:spcBef>
        <a:buFont typeface="Arial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49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897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846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794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691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64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588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A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81547" y="6109520"/>
            <a:ext cx="1756207" cy="357259"/>
          </a:xfrm>
          <a:prstGeom prst="rect">
            <a:avLst/>
          </a:prstGeom>
        </p:spPr>
      </p:pic>
      <p:pic>
        <p:nvPicPr>
          <p:cNvPr id="5" name="图片 4" descr="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110598"/>
            <a:ext cx="3185045" cy="20664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47254" y="1654892"/>
            <a:ext cx="7764475" cy="269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000" i="1" spc="5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2016</a:t>
            </a:r>
            <a:r>
              <a:rPr lang="zh-CN" altLang="en-US" sz="6000" i="1" spc="5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年</a:t>
            </a:r>
            <a:endParaRPr lang="en-US" altLang="zh-CN" sz="6000" i="1" spc="500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6000" i="1" spc="5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实习期述职报告</a:t>
            </a:r>
            <a:endParaRPr lang="zh-CN" altLang="en-US" sz="6000" i="1" spc="5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2620" y="5098931"/>
            <a:ext cx="608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spc="5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运营后台</a:t>
            </a:r>
            <a:r>
              <a:rPr lang="zh-CN" altLang="en-US" sz="2800" spc="5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  杨福磊</a:t>
            </a:r>
            <a:endParaRPr lang="en-US" altLang="zh-CN" sz="2800" spc="5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5502620" y="5580509"/>
            <a:ext cx="608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spc="5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导师  艾亮方</a:t>
            </a:r>
            <a:endParaRPr lang="en-US" altLang="zh-CN" sz="2800" spc="5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6029" y="0"/>
            <a:ext cx="721644" cy="991377"/>
          </a:xfrm>
          <a:prstGeom prst="rect">
            <a:avLst/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54" dirty="0" smtClean="0">
                <a:latin typeface="华文细黑" pitchFamily="2" charset="-122"/>
                <a:ea typeface="华文细黑" pitchFamily="2" charset="-122"/>
              </a:rPr>
              <a:t>展示</a:t>
            </a:r>
            <a:endParaRPr lang="zh-CN" altLang="en-US" sz="1754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03327" y="395933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接口业务场景</a:t>
            </a:r>
            <a:endParaRPr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27" y="1128556"/>
            <a:ext cx="3041759" cy="51729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219" y="1123156"/>
            <a:ext cx="3215223" cy="530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87103" y="323925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/>
              <a:t>阳澄湖素质拓展培训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296029" y="0"/>
            <a:ext cx="721644" cy="991377"/>
          </a:xfrm>
          <a:prstGeom prst="rect">
            <a:avLst/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54" dirty="0" smtClean="0">
                <a:latin typeface="华文细黑" pitchFamily="2" charset="-122"/>
                <a:ea typeface="华文细黑" pitchFamily="2" charset="-122"/>
              </a:rPr>
              <a:t>展示</a:t>
            </a:r>
            <a:r>
              <a:rPr lang="en-US" altLang="zh-CN" sz="1754" dirty="0" smtClean="0">
                <a:latin typeface="华文细黑" pitchFamily="2" charset="-122"/>
                <a:ea typeface="华文细黑" pitchFamily="2" charset="-122"/>
              </a:rPr>
              <a:t>-</a:t>
            </a:r>
            <a:r>
              <a:rPr lang="zh-CN" altLang="en-US" sz="1754" dirty="0" smtClean="0">
                <a:latin typeface="华文细黑" pitchFamily="2" charset="-122"/>
                <a:ea typeface="华文细黑" pitchFamily="2" charset="-122"/>
              </a:rPr>
              <a:t>团队</a:t>
            </a:r>
            <a:endParaRPr lang="zh-CN" altLang="en-US" sz="1754" dirty="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683047" y="2124125"/>
            <a:ext cx="5130404" cy="342026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8968">
            <a:off x="6324847" y="3276253"/>
            <a:ext cx="4698355" cy="31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0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6029" y="0"/>
            <a:ext cx="721644" cy="991377"/>
          </a:xfrm>
          <a:prstGeom prst="rect">
            <a:avLst/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54" dirty="0" smtClean="0">
                <a:latin typeface="华文细黑" pitchFamily="2" charset="-122"/>
                <a:ea typeface="华文细黑" pitchFamily="2" charset="-122"/>
              </a:rPr>
              <a:t>展示</a:t>
            </a:r>
            <a:r>
              <a:rPr lang="en-US" altLang="zh-CN" sz="1754" dirty="0" smtClean="0">
                <a:latin typeface="华文细黑" pitchFamily="2" charset="-122"/>
                <a:ea typeface="华文细黑" pitchFamily="2" charset="-122"/>
              </a:rPr>
              <a:t>-</a:t>
            </a:r>
            <a:r>
              <a:rPr lang="zh-CN" altLang="en-US" sz="1754" dirty="0" smtClean="0">
                <a:latin typeface="华文细黑" pitchFamily="2" charset="-122"/>
                <a:ea typeface="华文细黑" pitchFamily="2" charset="-122"/>
              </a:rPr>
              <a:t>兴趣</a:t>
            </a:r>
            <a:endParaRPr lang="zh-CN" altLang="en-US" sz="1754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1159" y="5868541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/>
              <a:t>小伙伴们认真的学习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94" y="2209581"/>
            <a:ext cx="4590581" cy="34429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703" y="2219258"/>
            <a:ext cx="4577678" cy="343325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95487" y="836365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/>
              <a:t>轮滑社活动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6972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F:\迅雷下载\2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89683">
            <a:off x="7878376" y="-1189328"/>
            <a:ext cx="4978666" cy="50440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7"/>
          <p:cNvSpPr>
            <a:spLocks noChangeArrowheads="1"/>
          </p:cNvSpPr>
          <p:nvPr/>
        </p:nvSpPr>
        <p:spPr bwMode="auto">
          <a:xfrm flipV="1">
            <a:off x="1" y="2411768"/>
            <a:ext cx="4046372" cy="1448006"/>
          </a:xfrm>
          <a:prstGeom prst="rect">
            <a:avLst/>
          </a:prstGeom>
          <a:solidFill>
            <a:srgbClr val="00B3E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endParaRPr lang="zh-CN" altLang="en-US" sz="1754" dirty="0">
              <a:solidFill>
                <a:srgbClr val="FFFFFF"/>
              </a:solidFill>
            </a:endParaRPr>
          </a:p>
        </p:txBody>
      </p:sp>
      <p:sp>
        <p:nvSpPr>
          <p:cNvPr id="3" name="六边形 4"/>
          <p:cNvSpPr>
            <a:spLocks noChangeArrowheads="1"/>
          </p:cNvSpPr>
          <p:nvPr/>
        </p:nvSpPr>
        <p:spPr bwMode="auto">
          <a:xfrm>
            <a:off x="4840756" y="1845493"/>
            <a:ext cx="338745" cy="292341"/>
          </a:xfrm>
          <a:prstGeom prst="hexagon">
            <a:avLst>
              <a:gd name="adj" fmla="val 25009"/>
              <a:gd name="vf" fmla="val 115470"/>
            </a:avLst>
          </a:prstGeom>
          <a:solidFill>
            <a:srgbClr val="00B3EB">
              <a:alpha val="80000"/>
            </a:srgb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754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5"/>
          <p:cNvSpPr>
            <a:spLocks noChangeArrowheads="1"/>
          </p:cNvSpPr>
          <p:nvPr/>
        </p:nvSpPr>
        <p:spPr bwMode="auto">
          <a:xfrm>
            <a:off x="5363567" y="1678442"/>
            <a:ext cx="52424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  <a:sym typeface="Roboto Th" pitchFamily="2" charset="0"/>
              </a:rPr>
              <a:t>实习期工作结果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  <a:sym typeface="Roboto Th" pitchFamily="2" charset="0"/>
            </a:endParaRPr>
          </a:p>
        </p:txBody>
      </p:sp>
      <p:sp>
        <p:nvSpPr>
          <p:cNvPr id="5" name="六边形 18"/>
          <p:cNvSpPr>
            <a:spLocks noChangeArrowheads="1"/>
          </p:cNvSpPr>
          <p:nvPr/>
        </p:nvSpPr>
        <p:spPr bwMode="auto">
          <a:xfrm>
            <a:off x="4840756" y="2966909"/>
            <a:ext cx="338745" cy="292342"/>
          </a:xfrm>
          <a:prstGeom prst="hexagon">
            <a:avLst>
              <a:gd name="adj" fmla="val 24934"/>
              <a:gd name="vf" fmla="val 115470"/>
            </a:avLst>
          </a:prstGeom>
          <a:solidFill>
            <a:srgbClr val="00B3EB">
              <a:alpha val="80000"/>
            </a:srgb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754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六边形 21"/>
          <p:cNvSpPr>
            <a:spLocks noChangeArrowheads="1"/>
          </p:cNvSpPr>
          <p:nvPr/>
        </p:nvSpPr>
        <p:spPr bwMode="auto">
          <a:xfrm>
            <a:off x="4840756" y="4162569"/>
            <a:ext cx="338745" cy="292341"/>
          </a:xfrm>
          <a:prstGeom prst="hexagon">
            <a:avLst>
              <a:gd name="adj" fmla="val 25009"/>
              <a:gd name="vf" fmla="val 115470"/>
            </a:avLst>
          </a:prstGeom>
          <a:solidFill>
            <a:srgbClr val="00B3EB">
              <a:alpha val="80000"/>
            </a:srgb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754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4"/>
          <p:cNvSpPr>
            <a:spLocks noChangeArrowheads="1"/>
          </p:cNvSpPr>
          <p:nvPr/>
        </p:nvSpPr>
        <p:spPr bwMode="auto">
          <a:xfrm>
            <a:off x="1930380" y="2798465"/>
            <a:ext cx="1948942" cy="6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897" b="1" spc="29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目录</a:t>
            </a:r>
            <a:endParaRPr lang="en-US" altLang="zh-CN" sz="3897" b="1" spc="292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9" name="文本框 5"/>
          <p:cNvSpPr>
            <a:spLocks noChangeArrowheads="1"/>
          </p:cNvSpPr>
          <p:nvPr/>
        </p:nvSpPr>
        <p:spPr bwMode="auto">
          <a:xfrm>
            <a:off x="5363567" y="2777327"/>
            <a:ext cx="74027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 smtClean="0">
                <a:solidFill>
                  <a:srgbClr val="00B0F0"/>
                </a:solidFill>
                <a:latin typeface="华文细黑" pitchFamily="2" charset="-122"/>
                <a:ea typeface="华文细黑" pitchFamily="2" charset="-122"/>
                <a:sym typeface="Roboto Th" pitchFamily="2" charset="0"/>
              </a:rPr>
              <a:t>实习期工作优缺点</a:t>
            </a:r>
            <a:endParaRPr lang="zh-CN" altLang="en-US" sz="3200" b="1" dirty="0">
              <a:solidFill>
                <a:srgbClr val="00B0F0"/>
              </a:solidFill>
              <a:latin typeface="华文细黑" pitchFamily="2" charset="-122"/>
              <a:ea typeface="华文细黑" pitchFamily="2" charset="-122"/>
              <a:sym typeface="Roboto Th" pitchFamily="2" charset="0"/>
            </a:endParaRPr>
          </a:p>
        </p:txBody>
      </p:sp>
      <p:sp>
        <p:nvSpPr>
          <p:cNvPr id="10" name="文本框 5"/>
          <p:cNvSpPr>
            <a:spLocks noChangeArrowheads="1"/>
          </p:cNvSpPr>
          <p:nvPr/>
        </p:nvSpPr>
        <p:spPr bwMode="auto">
          <a:xfrm>
            <a:off x="5363567" y="3978502"/>
            <a:ext cx="5098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  <a:sym typeface="Roboto Th" pitchFamily="2" charset="0"/>
              </a:rPr>
              <a:t>个人职业发展展望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  <a:sym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27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591" dirty="0" smtClean="0"/>
              <a:t>我的优缺点</a:t>
            </a:r>
            <a:endParaRPr lang="en-US" altLang="zh-CN" sz="3591" dirty="0"/>
          </a:p>
        </p:txBody>
      </p:sp>
      <p:sp>
        <p:nvSpPr>
          <p:cNvPr id="7171" name="Freeform 3"/>
          <p:cNvSpPr>
            <a:spLocks/>
          </p:cNvSpPr>
          <p:nvPr/>
        </p:nvSpPr>
        <p:spPr bwMode="gray">
          <a:xfrm>
            <a:off x="2386352" y="4471685"/>
            <a:ext cx="1013413" cy="1152757"/>
          </a:xfrm>
          <a:custGeom>
            <a:avLst/>
            <a:gdLst>
              <a:gd name="T0" fmla="*/ 88 w 1104"/>
              <a:gd name="T1" fmla="*/ 1160 h 1256"/>
              <a:gd name="T2" fmla="*/ 88 w 1104"/>
              <a:gd name="T3" fmla="*/ 0 h 1256"/>
              <a:gd name="T4" fmla="*/ 0 w 1104"/>
              <a:gd name="T5" fmla="*/ 0 h 1256"/>
              <a:gd name="T6" fmla="*/ 0 w 1104"/>
              <a:gd name="T7" fmla="*/ 1256 h 1256"/>
              <a:gd name="T8" fmla="*/ 1104 w 1104"/>
              <a:gd name="T9" fmla="*/ 1256 h 1256"/>
              <a:gd name="T10" fmla="*/ 1104 w 1104"/>
              <a:gd name="T11" fmla="*/ 1160 h 1256"/>
              <a:gd name="T12" fmla="*/ 88 w 1104"/>
              <a:gd name="T13" fmla="*/ 1160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33CCCC"/>
              </a:gs>
              <a:gs pos="50000">
                <a:srgbClr val="33CCCC">
                  <a:gamma/>
                  <a:tint val="21176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352"/>
          </a:p>
        </p:txBody>
      </p:sp>
      <p:sp>
        <p:nvSpPr>
          <p:cNvPr id="7172" name="Freeform 4"/>
          <p:cNvSpPr>
            <a:spLocks/>
          </p:cNvSpPr>
          <p:nvPr/>
        </p:nvSpPr>
        <p:spPr bwMode="gray">
          <a:xfrm rot="10800000">
            <a:off x="4839128" y="1681633"/>
            <a:ext cx="1013413" cy="1152757"/>
          </a:xfrm>
          <a:custGeom>
            <a:avLst/>
            <a:gdLst>
              <a:gd name="T0" fmla="*/ 88 w 1104"/>
              <a:gd name="T1" fmla="*/ 1160 h 1256"/>
              <a:gd name="T2" fmla="*/ 88 w 1104"/>
              <a:gd name="T3" fmla="*/ 0 h 1256"/>
              <a:gd name="T4" fmla="*/ 0 w 1104"/>
              <a:gd name="T5" fmla="*/ 0 h 1256"/>
              <a:gd name="T6" fmla="*/ 0 w 1104"/>
              <a:gd name="T7" fmla="*/ 1256 h 1256"/>
              <a:gd name="T8" fmla="*/ 1104 w 1104"/>
              <a:gd name="T9" fmla="*/ 1256 h 1256"/>
              <a:gd name="T10" fmla="*/ 1104 w 1104"/>
              <a:gd name="T11" fmla="*/ 1160 h 1256"/>
              <a:gd name="T12" fmla="*/ 88 w 1104"/>
              <a:gd name="T13" fmla="*/ 1160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33CCCC"/>
              </a:gs>
              <a:gs pos="50000">
                <a:srgbClr val="33CCCC">
                  <a:gamma/>
                  <a:tint val="21176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352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gray">
          <a:xfrm>
            <a:off x="2519362" y="1824143"/>
            <a:ext cx="3192251" cy="3648287"/>
          </a:xfrm>
          <a:prstGeom prst="rect">
            <a:avLst/>
          </a:prstGeom>
          <a:gradFill rotWithShape="1">
            <a:gsLst>
              <a:gs pos="0">
                <a:srgbClr val="009999">
                  <a:gamma/>
                  <a:shade val="46275"/>
                  <a:invGamma/>
                </a:srgbClr>
              </a:gs>
              <a:gs pos="50000">
                <a:srgbClr val="009999"/>
              </a:gs>
              <a:gs pos="100000">
                <a:srgbClr val="00999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8100000" algn="ctr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 algn="ctr" eaLnBrk="0" hangingPunct="0"/>
            <a:r>
              <a:rPr lang="zh-CN" altLang="en-US" sz="2352" b="1" dirty="0">
                <a:solidFill>
                  <a:srgbClr val="FFFFFF"/>
                </a:solidFill>
              </a:rPr>
              <a:t>优点</a:t>
            </a:r>
            <a:endParaRPr lang="en-US" altLang="zh-CN" sz="2352" b="1" dirty="0">
              <a:solidFill>
                <a:srgbClr val="FFFFFF"/>
              </a:solidFill>
            </a:endParaRPr>
          </a:p>
          <a:p>
            <a:pPr eaLnBrk="0" hangingPunct="0"/>
            <a:r>
              <a:rPr lang="en-US" altLang="zh-CN" sz="1596" dirty="0" smtClean="0">
                <a:solidFill>
                  <a:srgbClr val="FFFFFF"/>
                </a:solidFill>
              </a:rPr>
              <a:t>1</a:t>
            </a:r>
            <a:r>
              <a:rPr lang="zh-CN" altLang="en-US" sz="1596" dirty="0" smtClean="0">
                <a:solidFill>
                  <a:srgbClr val="FFFFFF"/>
                </a:solidFill>
              </a:rPr>
              <a:t>：思维能力强，有创新意识</a:t>
            </a:r>
            <a:endParaRPr lang="en-US" altLang="zh-CN" sz="1596" dirty="0" smtClean="0">
              <a:solidFill>
                <a:srgbClr val="FFFFFF"/>
              </a:solidFill>
            </a:endParaRPr>
          </a:p>
          <a:p>
            <a:pPr eaLnBrk="0" hangingPunct="0"/>
            <a:endParaRPr lang="en-US" altLang="zh-CN" sz="1596" dirty="0">
              <a:solidFill>
                <a:srgbClr val="FFFFFF"/>
              </a:solidFill>
            </a:endParaRPr>
          </a:p>
          <a:p>
            <a:pPr eaLnBrk="0" hangingPunct="0"/>
            <a:r>
              <a:rPr lang="en-US" altLang="zh-CN" sz="1596" dirty="0" smtClean="0">
                <a:solidFill>
                  <a:srgbClr val="FFFFFF"/>
                </a:solidFill>
              </a:rPr>
              <a:t>2</a:t>
            </a:r>
            <a:r>
              <a:rPr lang="zh-CN" altLang="en-US" sz="1596" dirty="0" smtClean="0">
                <a:solidFill>
                  <a:srgbClr val="FFFFFF"/>
                </a:solidFill>
              </a:rPr>
              <a:t>：有责任心，耐心</a:t>
            </a:r>
            <a:endParaRPr lang="en-US" altLang="zh-CN" sz="1596" dirty="0" smtClean="0">
              <a:solidFill>
                <a:srgbClr val="FFFFFF"/>
              </a:solidFill>
            </a:endParaRPr>
          </a:p>
          <a:p>
            <a:pPr eaLnBrk="0" hangingPunct="0"/>
            <a:endParaRPr lang="en-US" altLang="zh-CN" sz="1596" dirty="0">
              <a:solidFill>
                <a:srgbClr val="FFFFFF"/>
              </a:solidFill>
            </a:endParaRPr>
          </a:p>
          <a:p>
            <a:pPr eaLnBrk="0" hangingPunct="0"/>
            <a:r>
              <a:rPr lang="en-US" altLang="zh-CN" sz="1596" dirty="0" smtClean="0">
                <a:solidFill>
                  <a:srgbClr val="FFFFFF"/>
                </a:solidFill>
              </a:rPr>
              <a:t>3</a:t>
            </a:r>
            <a:r>
              <a:rPr lang="zh-CN" altLang="en-US" sz="1596" dirty="0" smtClean="0">
                <a:solidFill>
                  <a:srgbClr val="FFFFFF"/>
                </a:solidFill>
              </a:rPr>
              <a:t>：积淀所学知识，乐于分享</a:t>
            </a:r>
            <a:endParaRPr lang="en-US" altLang="zh-CN" sz="1596" dirty="0" smtClean="0">
              <a:solidFill>
                <a:srgbClr val="FFFFFF"/>
              </a:solidFill>
            </a:endParaRPr>
          </a:p>
          <a:p>
            <a:pPr eaLnBrk="0" hangingPunct="0"/>
            <a:endParaRPr lang="en-US" altLang="zh-CN" sz="1596" dirty="0">
              <a:solidFill>
                <a:srgbClr val="FFFFFF"/>
              </a:solidFill>
            </a:endParaRPr>
          </a:p>
          <a:p>
            <a:pPr eaLnBrk="0" hangingPunct="0"/>
            <a:r>
              <a:rPr lang="en-US" altLang="zh-CN" sz="1596" dirty="0" smtClean="0">
                <a:solidFill>
                  <a:srgbClr val="FFFFFF"/>
                </a:solidFill>
              </a:rPr>
              <a:t>4</a:t>
            </a:r>
            <a:r>
              <a:rPr lang="zh-CN" altLang="en-US" sz="1596" dirty="0" smtClean="0">
                <a:solidFill>
                  <a:srgbClr val="FFFFFF"/>
                </a:solidFill>
              </a:rPr>
              <a:t>：团队合作意识强，能较好的与人沟通</a:t>
            </a:r>
            <a:endParaRPr lang="en-US" altLang="zh-CN" sz="1596" dirty="0">
              <a:solidFill>
                <a:srgbClr val="FFFFFF"/>
              </a:solidFill>
            </a:endParaRPr>
          </a:p>
        </p:txBody>
      </p:sp>
      <p:sp>
        <p:nvSpPr>
          <p:cNvPr id="7174" name="Freeform 6"/>
          <p:cNvSpPr>
            <a:spLocks/>
          </p:cNvSpPr>
          <p:nvPr/>
        </p:nvSpPr>
        <p:spPr bwMode="gray">
          <a:xfrm>
            <a:off x="6091643" y="4471685"/>
            <a:ext cx="1013413" cy="1152757"/>
          </a:xfrm>
          <a:custGeom>
            <a:avLst/>
            <a:gdLst>
              <a:gd name="T0" fmla="*/ 88 w 1104"/>
              <a:gd name="T1" fmla="*/ 1160 h 1256"/>
              <a:gd name="T2" fmla="*/ 88 w 1104"/>
              <a:gd name="T3" fmla="*/ 0 h 1256"/>
              <a:gd name="T4" fmla="*/ 0 w 1104"/>
              <a:gd name="T5" fmla="*/ 0 h 1256"/>
              <a:gd name="T6" fmla="*/ 0 w 1104"/>
              <a:gd name="T7" fmla="*/ 1256 h 1256"/>
              <a:gd name="T8" fmla="*/ 1104 w 1104"/>
              <a:gd name="T9" fmla="*/ 1256 h 1256"/>
              <a:gd name="T10" fmla="*/ 1104 w 1104"/>
              <a:gd name="T11" fmla="*/ 1160 h 1256"/>
              <a:gd name="T12" fmla="*/ 88 w 1104"/>
              <a:gd name="T13" fmla="*/ 1160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FFCC66"/>
              </a:gs>
              <a:gs pos="50000">
                <a:srgbClr val="FFCC66">
                  <a:gamma/>
                  <a:tint val="21176"/>
                  <a:invGamma/>
                </a:srgbClr>
              </a:gs>
              <a:gs pos="100000">
                <a:srgbClr val="FFCC66"/>
              </a:gs>
            </a:gsLst>
            <a:lin ang="0" scaled="1"/>
          </a:gradFill>
          <a:ln w="0">
            <a:solidFill>
              <a:srgbClr val="DFE29A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 sz="2352"/>
          </a:p>
        </p:txBody>
      </p:sp>
      <p:sp>
        <p:nvSpPr>
          <p:cNvPr id="7175" name="Freeform 7"/>
          <p:cNvSpPr>
            <a:spLocks/>
          </p:cNvSpPr>
          <p:nvPr/>
        </p:nvSpPr>
        <p:spPr bwMode="gray">
          <a:xfrm rot="10800000">
            <a:off x="8544419" y="1681633"/>
            <a:ext cx="1013413" cy="1152757"/>
          </a:xfrm>
          <a:custGeom>
            <a:avLst/>
            <a:gdLst>
              <a:gd name="T0" fmla="*/ 88 w 1104"/>
              <a:gd name="T1" fmla="*/ 1160 h 1256"/>
              <a:gd name="T2" fmla="*/ 88 w 1104"/>
              <a:gd name="T3" fmla="*/ 0 h 1256"/>
              <a:gd name="T4" fmla="*/ 0 w 1104"/>
              <a:gd name="T5" fmla="*/ 0 h 1256"/>
              <a:gd name="T6" fmla="*/ 0 w 1104"/>
              <a:gd name="T7" fmla="*/ 1256 h 1256"/>
              <a:gd name="T8" fmla="*/ 1104 w 1104"/>
              <a:gd name="T9" fmla="*/ 1256 h 1256"/>
              <a:gd name="T10" fmla="*/ 1104 w 1104"/>
              <a:gd name="T11" fmla="*/ 1160 h 1256"/>
              <a:gd name="T12" fmla="*/ 88 w 1104"/>
              <a:gd name="T13" fmla="*/ 1160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FFCC66"/>
              </a:gs>
              <a:gs pos="50000">
                <a:srgbClr val="FFCC66">
                  <a:gamma/>
                  <a:tint val="21176"/>
                  <a:invGamma/>
                </a:srgbClr>
              </a:gs>
              <a:gs pos="100000">
                <a:srgbClr val="FFCC66"/>
              </a:gs>
            </a:gsLst>
            <a:lin ang="0" scaled="1"/>
          </a:gradFill>
          <a:ln w="0">
            <a:solidFill>
              <a:srgbClr val="DFE29A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 sz="2352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gray">
          <a:xfrm>
            <a:off x="6224653" y="1824143"/>
            <a:ext cx="3192251" cy="3648287"/>
          </a:xfrm>
          <a:prstGeom prst="rect">
            <a:avLst/>
          </a:prstGeom>
          <a:gradFill rotWithShape="1">
            <a:gsLst>
              <a:gs pos="0">
                <a:srgbClr val="D85E28">
                  <a:gamma/>
                  <a:shade val="46275"/>
                  <a:invGamma/>
                </a:srgbClr>
              </a:gs>
              <a:gs pos="50000">
                <a:srgbClr val="D85E28"/>
              </a:gs>
              <a:gs pos="100000">
                <a:srgbClr val="D85E28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8100000" algn="ctr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 algn="ctr" eaLnBrk="0" hangingPunct="0"/>
            <a:r>
              <a:rPr lang="zh-CN" altLang="en-US" sz="2400" b="1" dirty="0" smtClean="0">
                <a:solidFill>
                  <a:srgbClr val="FFFFCC"/>
                </a:solidFill>
              </a:rPr>
              <a:t>缺点</a:t>
            </a:r>
            <a:endParaRPr lang="en-US" altLang="zh-CN" sz="2400" b="1" dirty="0" smtClean="0">
              <a:solidFill>
                <a:srgbClr val="FFFFCC"/>
              </a:solidFill>
            </a:endParaRPr>
          </a:p>
          <a:p>
            <a:pPr eaLnBrk="0" hangingPunct="0"/>
            <a:r>
              <a:rPr lang="en-US" altLang="zh-CN" sz="1600" dirty="0" smtClean="0">
                <a:solidFill>
                  <a:srgbClr val="FFFFFF"/>
                </a:solidFill>
              </a:rPr>
              <a:t>1</a:t>
            </a:r>
            <a:r>
              <a:rPr lang="zh-CN" altLang="en-US" sz="1600" dirty="0" smtClean="0">
                <a:solidFill>
                  <a:srgbClr val="FFFFFF"/>
                </a:solidFill>
              </a:rPr>
              <a:t>：执行力</a:t>
            </a:r>
            <a:endParaRPr lang="en-US" altLang="zh-CN" sz="1600" dirty="0" smtClean="0">
              <a:solidFill>
                <a:srgbClr val="FFFFFF"/>
              </a:solidFill>
            </a:endParaRPr>
          </a:p>
          <a:p>
            <a:pPr eaLnBrk="0" hangingPunct="0"/>
            <a:endParaRPr lang="en-US" altLang="zh-CN" sz="1600" dirty="0" smtClean="0">
              <a:solidFill>
                <a:srgbClr val="FFFFFF"/>
              </a:solidFill>
            </a:endParaRPr>
          </a:p>
          <a:p>
            <a:pPr eaLnBrk="0" hangingPunct="0"/>
            <a:r>
              <a:rPr lang="en-US" altLang="zh-CN" sz="1600" dirty="0" smtClean="0">
                <a:solidFill>
                  <a:srgbClr val="FFFFFF"/>
                </a:solidFill>
              </a:rPr>
              <a:t>2</a:t>
            </a:r>
            <a:r>
              <a:rPr lang="zh-CN" altLang="en-US" sz="1600" dirty="0" smtClean="0">
                <a:solidFill>
                  <a:srgbClr val="FFFFFF"/>
                </a:solidFill>
              </a:rPr>
              <a:t>：缺乏长远清晰的规划，对任务的拆解能力有待提升。</a:t>
            </a:r>
            <a:endParaRPr lang="en-US" altLang="zh-CN" sz="1600" dirty="0" smtClean="0">
              <a:solidFill>
                <a:srgbClr val="FFFFFF"/>
              </a:solidFill>
            </a:endParaRPr>
          </a:p>
          <a:p>
            <a:pPr eaLnBrk="0" hangingPunct="0"/>
            <a:endParaRPr lang="en-US" altLang="zh-CN" sz="1600" dirty="0" smtClean="0">
              <a:solidFill>
                <a:srgbClr val="FFFFFF"/>
              </a:solidFill>
            </a:endParaRPr>
          </a:p>
          <a:p>
            <a:pPr eaLnBrk="0" hangingPunct="0"/>
            <a:r>
              <a:rPr lang="en-US" altLang="zh-CN" sz="1600" dirty="0" smtClean="0">
                <a:solidFill>
                  <a:srgbClr val="FFFFFF"/>
                </a:solidFill>
              </a:rPr>
              <a:t>3</a:t>
            </a:r>
            <a:r>
              <a:rPr lang="zh-CN" altLang="en-US" sz="1600" dirty="0" smtClean="0">
                <a:solidFill>
                  <a:srgbClr val="FFFFFF"/>
                </a:solidFill>
              </a:rPr>
              <a:t>：不坚持，跟进乏力。</a:t>
            </a:r>
            <a:endParaRPr lang="en-US" altLang="zh-CN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1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F:\迅雷下载\2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89683">
            <a:off x="7878376" y="-1189328"/>
            <a:ext cx="4978666" cy="50440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7"/>
          <p:cNvSpPr>
            <a:spLocks noChangeArrowheads="1"/>
          </p:cNvSpPr>
          <p:nvPr/>
        </p:nvSpPr>
        <p:spPr bwMode="auto">
          <a:xfrm flipV="1">
            <a:off x="1" y="2411768"/>
            <a:ext cx="4046372" cy="1448006"/>
          </a:xfrm>
          <a:prstGeom prst="rect">
            <a:avLst/>
          </a:prstGeom>
          <a:solidFill>
            <a:srgbClr val="00B3E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endParaRPr lang="zh-CN" altLang="en-US" sz="1754" dirty="0">
              <a:solidFill>
                <a:srgbClr val="FFFFFF"/>
              </a:solidFill>
            </a:endParaRPr>
          </a:p>
        </p:txBody>
      </p:sp>
      <p:sp>
        <p:nvSpPr>
          <p:cNvPr id="3" name="六边形 4"/>
          <p:cNvSpPr>
            <a:spLocks noChangeArrowheads="1"/>
          </p:cNvSpPr>
          <p:nvPr/>
        </p:nvSpPr>
        <p:spPr bwMode="auto">
          <a:xfrm>
            <a:off x="4840756" y="1845493"/>
            <a:ext cx="338745" cy="292341"/>
          </a:xfrm>
          <a:prstGeom prst="hexagon">
            <a:avLst>
              <a:gd name="adj" fmla="val 25009"/>
              <a:gd name="vf" fmla="val 115470"/>
            </a:avLst>
          </a:prstGeom>
          <a:solidFill>
            <a:srgbClr val="00B3EB">
              <a:alpha val="80000"/>
            </a:srgb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754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5"/>
          <p:cNvSpPr>
            <a:spLocks noChangeArrowheads="1"/>
          </p:cNvSpPr>
          <p:nvPr/>
        </p:nvSpPr>
        <p:spPr bwMode="auto">
          <a:xfrm>
            <a:off x="5363567" y="1678442"/>
            <a:ext cx="52424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  <a:sym typeface="Roboto Th" pitchFamily="2" charset="0"/>
              </a:rPr>
              <a:t>实习期工作结果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  <a:sym typeface="Roboto Th" pitchFamily="2" charset="0"/>
            </a:endParaRPr>
          </a:p>
        </p:txBody>
      </p:sp>
      <p:sp>
        <p:nvSpPr>
          <p:cNvPr id="5" name="六边形 18"/>
          <p:cNvSpPr>
            <a:spLocks noChangeArrowheads="1"/>
          </p:cNvSpPr>
          <p:nvPr/>
        </p:nvSpPr>
        <p:spPr bwMode="auto">
          <a:xfrm>
            <a:off x="4840756" y="2966909"/>
            <a:ext cx="338745" cy="292342"/>
          </a:xfrm>
          <a:prstGeom prst="hexagon">
            <a:avLst>
              <a:gd name="adj" fmla="val 24934"/>
              <a:gd name="vf" fmla="val 115470"/>
            </a:avLst>
          </a:prstGeom>
          <a:solidFill>
            <a:srgbClr val="00B3EB">
              <a:alpha val="80000"/>
            </a:srgb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754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六边形 21"/>
          <p:cNvSpPr>
            <a:spLocks noChangeArrowheads="1"/>
          </p:cNvSpPr>
          <p:nvPr/>
        </p:nvSpPr>
        <p:spPr bwMode="auto">
          <a:xfrm>
            <a:off x="4840756" y="4162569"/>
            <a:ext cx="338745" cy="292341"/>
          </a:xfrm>
          <a:prstGeom prst="hexagon">
            <a:avLst>
              <a:gd name="adj" fmla="val 25009"/>
              <a:gd name="vf" fmla="val 115470"/>
            </a:avLst>
          </a:prstGeom>
          <a:solidFill>
            <a:srgbClr val="00B3EB">
              <a:alpha val="80000"/>
            </a:srgb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754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4"/>
          <p:cNvSpPr>
            <a:spLocks noChangeArrowheads="1"/>
          </p:cNvSpPr>
          <p:nvPr/>
        </p:nvSpPr>
        <p:spPr bwMode="auto">
          <a:xfrm>
            <a:off x="1930380" y="2798465"/>
            <a:ext cx="1948942" cy="6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897" b="1" spc="29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目录</a:t>
            </a:r>
            <a:endParaRPr lang="en-US" altLang="zh-CN" sz="3897" b="1" spc="292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9" name="文本框 5"/>
          <p:cNvSpPr>
            <a:spLocks noChangeArrowheads="1"/>
          </p:cNvSpPr>
          <p:nvPr/>
        </p:nvSpPr>
        <p:spPr bwMode="auto">
          <a:xfrm>
            <a:off x="5363567" y="2777327"/>
            <a:ext cx="74027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  <a:sym typeface="Roboto Th" pitchFamily="2" charset="0"/>
              </a:rPr>
              <a:t>实习期工作优缺点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  <a:sym typeface="Roboto Th" pitchFamily="2" charset="0"/>
            </a:endParaRPr>
          </a:p>
        </p:txBody>
      </p:sp>
      <p:sp>
        <p:nvSpPr>
          <p:cNvPr id="10" name="文本框 5"/>
          <p:cNvSpPr>
            <a:spLocks noChangeArrowheads="1"/>
          </p:cNvSpPr>
          <p:nvPr/>
        </p:nvSpPr>
        <p:spPr bwMode="auto">
          <a:xfrm>
            <a:off x="5363567" y="3978502"/>
            <a:ext cx="5098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 smtClean="0">
                <a:solidFill>
                  <a:srgbClr val="00B0F0"/>
                </a:solidFill>
                <a:latin typeface="华文细黑" pitchFamily="2" charset="-122"/>
                <a:ea typeface="华文细黑" pitchFamily="2" charset="-122"/>
                <a:sym typeface="Roboto Th" pitchFamily="2" charset="0"/>
              </a:rPr>
              <a:t>在微盟的职业发展展望</a:t>
            </a:r>
            <a:endParaRPr lang="zh-CN" altLang="en-US" sz="3200" b="1" dirty="0">
              <a:solidFill>
                <a:srgbClr val="00B0F0"/>
              </a:solidFill>
              <a:latin typeface="华文细黑" pitchFamily="2" charset="-122"/>
              <a:ea typeface="华文细黑" pitchFamily="2" charset="-122"/>
              <a:sym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27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1" name="Group 3"/>
          <p:cNvGrpSpPr>
            <a:grpSpLocks/>
          </p:cNvGrpSpPr>
          <p:nvPr/>
        </p:nvGrpSpPr>
        <p:grpSpPr bwMode="auto">
          <a:xfrm>
            <a:off x="3507440" y="2356185"/>
            <a:ext cx="4940388" cy="4028317"/>
            <a:chOff x="1008" y="1152"/>
            <a:chExt cx="3177" cy="2761"/>
          </a:xfrm>
        </p:grpSpPr>
        <p:sp>
          <p:nvSpPr>
            <p:cNvPr id="145412" name="Freeform 4"/>
            <p:cNvSpPr>
              <a:spLocks/>
            </p:cNvSpPr>
            <p:nvPr/>
          </p:nvSpPr>
          <p:spPr bwMode="gray">
            <a:xfrm>
              <a:off x="2068" y="1968"/>
              <a:ext cx="812" cy="1945"/>
            </a:xfrm>
            <a:custGeom>
              <a:avLst/>
              <a:gdLst>
                <a:gd name="T0" fmla="*/ 451 w 501"/>
                <a:gd name="T1" fmla="*/ 1158 h 1198"/>
                <a:gd name="T2" fmla="*/ 359 w 501"/>
                <a:gd name="T3" fmla="*/ 1072 h 1198"/>
                <a:gd name="T4" fmla="*/ 281 w 501"/>
                <a:gd name="T5" fmla="*/ 983 h 1198"/>
                <a:gd name="T6" fmla="*/ 217 w 501"/>
                <a:gd name="T7" fmla="*/ 896 h 1198"/>
                <a:gd name="T8" fmla="*/ 167 w 501"/>
                <a:gd name="T9" fmla="*/ 814 h 1198"/>
                <a:gd name="T10" fmla="*/ 129 w 501"/>
                <a:gd name="T11" fmla="*/ 743 h 1198"/>
                <a:gd name="T12" fmla="*/ 105 w 501"/>
                <a:gd name="T13" fmla="*/ 689 h 1198"/>
                <a:gd name="T14" fmla="*/ 92 w 501"/>
                <a:gd name="T15" fmla="*/ 654 h 1198"/>
                <a:gd name="T16" fmla="*/ 56 w 501"/>
                <a:gd name="T17" fmla="*/ 518 h 1198"/>
                <a:gd name="T18" fmla="*/ 39 w 501"/>
                <a:gd name="T19" fmla="*/ 396 h 1198"/>
                <a:gd name="T20" fmla="*/ 36 w 501"/>
                <a:gd name="T21" fmla="*/ 294 h 1198"/>
                <a:gd name="T22" fmla="*/ 41 w 501"/>
                <a:gd name="T23" fmla="*/ 212 h 1198"/>
                <a:gd name="T24" fmla="*/ 52 w 501"/>
                <a:gd name="T25" fmla="*/ 151 h 1198"/>
                <a:gd name="T26" fmla="*/ 61 w 501"/>
                <a:gd name="T27" fmla="*/ 114 h 1198"/>
                <a:gd name="T28" fmla="*/ 66 w 501"/>
                <a:gd name="T29" fmla="*/ 101 h 1198"/>
                <a:gd name="T30" fmla="*/ 241 w 501"/>
                <a:gd name="T31" fmla="*/ 0 h 1198"/>
                <a:gd name="T32" fmla="*/ 230 w 501"/>
                <a:gd name="T33" fmla="*/ 200 h 1198"/>
                <a:gd name="T34" fmla="*/ 226 w 501"/>
                <a:gd name="T35" fmla="*/ 208 h 1198"/>
                <a:gd name="T36" fmla="*/ 216 w 501"/>
                <a:gd name="T37" fmla="*/ 231 h 1198"/>
                <a:gd name="T38" fmla="*/ 203 w 501"/>
                <a:gd name="T39" fmla="*/ 272 h 1198"/>
                <a:gd name="T40" fmla="*/ 192 w 501"/>
                <a:gd name="T41" fmla="*/ 332 h 1198"/>
                <a:gd name="T42" fmla="*/ 187 w 501"/>
                <a:gd name="T43" fmla="*/ 413 h 1198"/>
                <a:gd name="T44" fmla="*/ 191 w 501"/>
                <a:gd name="T45" fmla="*/ 516 h 1198"/>
                <a:gd name="T46" fmla="*/ 209 w 501"/>
                <a:gd name="T47" fmla="*/ 638 h 1198"/>
                <a:gd name="T48" fmla="*/ 239 w 501"/>
                <a:gd name="T49" fmla="*/ 751 h 1198"/>
                <a:gd name="T50" fmla="*/ 278 w 501"/>
                <a:gd name="T51" fmla="*/ 854 h 1198"/>
                <a:gd name="T52" fmla="*/ 323 w 501"/>
                <a:gd name="T53" fmla="*/ 946 h 1198"/>
                <a:gd name="T54" fmla="*/ 369 w 501"/>
                <a:gd name="T55" fmla="*/ 1025 h 1198"/>
                <a:gd name="T56" fmla="*/ 414 w 501"/>
                <a:gd name="T57" fmla="*/ 1091 h 1198"/>
                <a:gd name="T58" fmla="*/ 453 w 501"/>
                <a:gd name="T59" fmla="*/ 1142 h 1198"/>
                <a:gd name="T60" fmla="*/ 483 w 501"/>
                <a:gd name="T61" fmla="*/ 1178 h 1198"/>
                <a:gd name="T62" fmla="*/ 500 w 501"/>
                <a:gd name="T63" fmla="*/ 1196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1" h="1198">
                  <a:moveTo>
                    <a:pt x="501" y="1198"/>
                  </a:moveTo>
                  <a:lnTo>
                    <a:pt x="451" y="1158"/>
                  </a:lnTo>
                  <a:lnTo>
                    <a:pt x="403" y="1115"/>
                  </a:lnTo>
                  <a:lnTo>
                    <a:pt x="359" y="1072"/>
                  </a:lnTo>
                  <a:lnTo>
                    <a:pt x="318" y="1027"/>
                  </a:lnTo>
                  <a:lnTo>
                    <a:pt x="281" y="983"/>
                  </a:lnTo>
                  <a:lnTo>
                    <a:pt x="248" y="938"/>
                  </a:lnTo>
                  <a:lnTo>
                    <a:pt x="217" y="896"/>
                  </a:lnTo>
                  <a:lnTo>
                    <a:pt x="190" y="853"/>
                  </a:lnTo>
                  <a:lnTo>
                    <a:pt x="167" y="814"/>
                  </a:lnTo>
                  <a:lnTo>
                    <a:pt x="147" y="777"/>
                  </a:lnTo>
                  <a:lnTo>
                    <a:pt x="129" y="743"/>
                  </a:lnTo>
                  <a:lnTo>
                    <a:pt x="115" y="714"/>
                  </a:lnTo>
                  <a:lnTo>
                    <a:pt x="105" y="689"/>
                  </a:lnTo>
                  <a:lnTo>
                    <a:pt x="97" y="669"/>
                  </a:lnTo>
                  <a:lnTo>
                    <a:pt x="92" y="654"/>
                  </a:lnTo>
                  <a:lnTo>
                    <a:pt x="71" y="583"/>
                  </a:lnTo>
                  <a:lnTo>
                    <a:pt x="56" y="518"/>
                  </a:lnTo>
                  <a:lnTo>
                    <a:pt x="45" y="454"/>
                  </a:lnTo>
                  <a:lnTo>
                    <a:pt x="39" y="396"/>
                  </a:lnTo>
                  <a:lnTo>
                    <a:pt x="36" y="343"/>
                  </a:lnTo>
                  <a:lnTo>
                    <a:pt x="36" y="294"/>
                  </a:lnTo>
                  <a:lnTo>
                    <a:pt x="37" y="251"/>
                  </a:lnTo>
                  <a:lnTo>
                    <a:pt x="41" y="212"/>
                  </a:lnTo>
                  <a:lnTo>
                    <a:pt x="46" y="180"/>
                  </a:lnTo>
                  <a:lnTo>
                    <a:pt x="52" y="151"/>
                  </a:lnTo>
                  <a:lnTo>
                    <a:pt x="57" y="129"/>
                  </a:lnTo>
                  <a:lnTo>
                    <a:pt x="61" y="114"/>
                  </a:lnTo>
                  <a:lnTo>
                    <a:pt x="65" y="105"/>
                  </a:lnTo>
                  <a:lnTo>
                    <a:pt x="66" y="101"/>
                  </a:lnTo>
                  <a:lnTo>
                    <a:pt x="0" y="63"/>
                  </a:lnTo>
                  <a:lnTo>
                    <a:pt x="241" y="0"/>
                  </a:lnTo>
                  <a:lnTo>
                    <a:pt x="306" y="245"/>
                  </a:lnTo>
                  <a:lnTo>
                    <a:pt x="230" y="200"/>
                  </a:lnTo>
                  <a:lnTo>
                    <a:pt x="229" y="203"/>
                  </a:lnTo>
                  <a:lnTo>
                    <a:pt x="226" y="208"/>
                  </a:lnTo>
                  <a:lnTo>
                    <a:pt x="221" y="217"/>
                  </a:lnTo>
                  <a:lnTo>
                    <a:pt x="216" y="231"/>
                  </a:lnTo>
                  <a:lnTo>
                    <a:pt x="209" y="249"/>
                  </a:lnTo>
                  <a:lnTo>
                    <a:pt x="203" y="272"/>
                  </a:lnTo>
                  <a:lnTo>
                    <a:pt x="196" y="300"/>
                  </a:lnTo>
                  <a:lnTo>
                    <a:pt x="192" y="332"/>
                  </a:lnTo>
                  <a:lnTo>
                    <a:pt x="189" y="369"/>
                  </a:lnTo>
                  <a:lnTo>
                    <a:pt x="187" y="413"/>
                  </a:lnTo>
                  <a:lnTo>
                    <a:pt x="187" y="462"/>
                  </a:lnTo>
                  <a:lnTo>
                    <a:pt x="191" y="516"/>
                  </a:lnTo>
                  <a:lnTo>
                    <a:pt x="199" y="578"/>
                  </a:lnTo>
                  <a:lnTo>
                    <a:pt x="209" y="638"/>
                  </a:lnTo>
                  <a:lnTo>
                    <a:pt x="222" y="696"/>
                  </a:lnTo>
                  <a:lnTo>
                    <a:pt x="239" y="751"/>
                  </a:lnTo>
                  <a:lnTo>
                    <a:pt x="257" y="804"/>
                  </a:lnTo>
                  <a:lnTo>
                    <a:pt x="278" y="854"/>
                  </a:lnTo>
                  <a:lnTo>
                    <a:pt x="300" y="901"/>
                  </a:lnTo>
                  <a:lnTo>
                    <a:pt x="323" y="946"/>
                  </a:lnTo>
                  <a:lnTo>
                    <a:pt x="346" y="987"/>
                  </a:lnTo>
                  <a:lnTo>
                    <a:pt x="369" y="1025"/>
                  </a:lnTo>
                  <a:lnTo>
                    <a:pt x="392" y="1060"/>
                  </a:lnTo>
                  <a:lnTo>
                    <a:pt x="414" y="1091"/>
                  </a:lnTo>
                  <a:lnTo>
                    <a:pt x="434" y="1119"/>
                  </a:lnTo>
                  <a:lnTo>
                    <a:pt x="453" y="1142"/>
                  </a:lnTo>
                  <a:lnTo>
                    <a:pt x="469" y="1161"/>
                  </a:lnTo>
                  <a:lnTo>
                    <a:pt x="483" y="1178"/>
                  </a:lnTo>
                  <a:lnTo>
                    <a:pt x="493" y="1189"/>
                  </a:lnTo>
                  <a:lnTo>
                    <a:pt x="500" y="1196"/>
                  </a:lnTo>
                  <a:lnTo>
                    <a:pt x="501" y="1198"/>
                  </a:lnTo>
                  <a:close/>
                </a:path>
              </a:pathLst>
            </a:custGeom>
            <a:gradFill rotWithShape="1">
              <a:gsLst>
                <a:gs pos="0">
                  <a:srgbClr val="53E1B8"/>
                </a:gs>
                <a:gs pos="100000">
                  <a:srgbClr val="008080"/>
                </a:gs>
              </a:gsLst>
              <a:lin ang="5400000" scaled="1"/>
            </a:gradFill>
            <a:ln>
              <a:noFill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BBF6EE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352"/>
            </a:p>
          </p:txBody>
        </p:sp>
        <p:sp>
          <p:nvSpPr>
            <p:cNvPr id="145413" name="Freeform 5"/>
            <p:cNvSpPr>
              <a:spLocks/>
            </p:cNvSpPr>
            <p:nvPr/>
          </p:nvSpPr>
          <p:spPr bwMode="gray">
            <a:xfrm>
              <a:off x="1008" y="1296"/>
              <a:ext cx="1990" cy="756"/>
            </a:xfrm>
            <a:custGeom>
              <a:avLst/>
              <a:gdLst>
                <a:gd name="T0" fmla="*/ 2 w 1225"/>
                <a:gd name="T1" fmla="*/ 102 h 467"/>
                <a:gd name="T2" fmla="*/ 26 w 1225"/>
                <a:gd name="T3" fmla="*/ 91 h 467"/>
                <a:gd name="T4" fmla="*/ 71 w 1225"/>
                <a:gd name="T5" fmla="*/ 71 h 467"/>
                <a:gd name="T6" fmla="*/ 135 w 1225"/>
                <a:gd name="T7" fmla="*/ 49 h 467"/>
                <a:gd name="T8" fmla="*/ 218 w 1225"/>
                <a:gd name="T9" fmla="*/ 27 h 467"/>
                <a:gd name="T10" fmla="*/ 316 w 1225"/>
                <a:gd name="T11" fmla="*/ 9 h 467"/>
                <a:gd name="T12" fmla="*/ 427 w 1225"/>
                <a:gd name="T13" fmla="*/ 0 h 467"/>
                <a:gd name="T14" fmla="*/ 552 w 1225"/>
                <a:gd name="T15" fmla="*/ 3 h 467"/>
                <a:gd name="T16" fmla="*/ 687 w 1225"/>
                <a:gd name="T17" fmla="*/ 22 h 467"/>
                <a:gd name="T18" fmla="*/ 821 w 1225"/>
                <a:gd name="T19" fmla="*/ 60 h 467"/>
                <a:gd name="T20" fmla="*/ 929 w 1225"/>
                <a:gd name="T21" fmla="*/ 104 h 467"/>
                <a:gd name="T22" fmla="*/ 1015 w 1225"/>
                <a:gd name="T23" fmla="*/ 150 h 467"/>
                <a:gd name="T24" fmla="*/ 1078 w 1225"/>
                <a:gd name="T25" fmla="*/ 195 h 467"/>
                <a:gd name="T26" fmla="*/ 1122 w 1225"/>
                <a:gd name="T27" fmla="*/ 233 h 467"/>
                <a:gd name="T28" fmla="*/ 1146 w 1225"/>
                <a:gd name="T29" fmla="*/ 258 h 467"/>
                <a:gd name="T30" fmla="*/ 1154 w 1225"/>
                <a:gd name="T31" fmla="*/ 269 h 467"/>
                <a:gd name="T32" fmla="*/ 1162 w 1225"/>
                <a:gd name="T33" fmla="*/ 467 h 467"/>
                <a:gd name="T34" fmla="*/ 990 w 1225"/>
                <a:gd name="T35" fmla="*/ 356 h 467"/>
                <a:gd name="T36" fmla="*/ 982 w 1225"/>
                <a:gd name="T37" fmla="*/ 346 h 467"/>
                <a:gd name="T38" fmla="*/ 960 w 1225"/>
                <a:gd name="T39" fmla="*/ 319 h 467"/>
                <a:gd name="T40" fmla="*/ 922 w 1225"/>
                <a:gd name="T41" fmla="*/ 280 h 467"/>
                <a:gd name="T42" fmla="*/ 863 w 1225"/>
                <a:gd name="T43" fmla="*/ 235 h 467"/>
                <a:gd name="T44" fmla="*/ 785 w 1225"/>
                <a:gd name="T45" fmla="*/ 187 h 467"/>
                <a:gd name="T46" fmla="*/ 683 w 1225"/>
                <a:gd name="T47" fmla="*/ 142 h 467"/>
                <a:gd name="T48" fmla="*/ 554 w 1225"/>
                <a:gd name="T49" fmla="*/ 106 h 467"/>
                <a:gd name="T50" fmla="*/ 425 w 1225"/>
                <a:gd name="T51" fmla="*/ 83 h 467"/>
                <a:gd name="T52" fmla="*/ 307 w 1225"/>
                <a:gd name="T53" fmla="*/ 74 h 467"/>
                <a:gd name="T54" fmla="*/ 205 w 1225"/>
                <a:gd name="T55" fmla="*/ 75 h 467"/>
                <a:gd name="T56" fmla="*/ 120 w 1225"/>
                <a:gd name="T57" fmla="*/ 82 h 467"/>
                <a:gd name="T58" fmla="*/ 55 w 1225"/>
                <a:gd name="T59" fmla="*/ 92 h 467"/>
                <a:gd name="T60" fmla="*/ 14 w 1225"/>
                <a:gd name="T61" fmla="*/ 100 h 467"/>
                <a:gd name="T62" fmla="*/ 0 w 1225"/>
                <a:gd name="T63" fmla="*/ 104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25" h="467">
                  <a:moveTo>
                    <a:pt x="0" y="104"/>
                  </a:moveTo>
                  <a:lnTo>
                    <a:pt x="2" y="102"/>
                  </a:lnTo>
                  <a:lnTo>
                    <a:pt x="11" y="97"/>
                  </a:lnTo>
                  <a:lnTo>
                    <a:pt x="26" y="91"/>
                  </a:lnTo>
                  <a:lnTo>
                    <a:pt x="46" y="82"/>
                  </a:lnTo>
                  <a:lnTo>
                    <a:pt x="71" y="71"/>
                  </a:lnTo>
                  <a:lnTo>
                    <a:pt x="100" y="61"/>
                  </a:lnTo>
                  <a:lnTo>
                    <a:pt x="135" y="49"/>
                  </a:lnTo>
                  <a:lnTo>
                    <a:pt x="174" y="38"/>
                  </a:lnTo>
                  <a:lnTo>
                    <a:pt x="218" y="27"/>
                  </a:lnTo>
                  <a:lnTo>
                    <a:pt x="264" y="17"/>
                  </a:lnTo>
                  <a:lnTo>
                    <a:pt x="316" y="9"/>
                  </a:lnTo>
                  <a:lnTo>
                    <a:pt x="370" y="3"/>
                  </a:lnTo>
                  <a:lnTo>
                    <a:pt x="427" y="0"/>
                  </a:lnTo>
                  <a:lnTo>
                    <a:pt x="489" y="0"/>
                  </a:lnTo>
                  <a:lnTo>
                    <a:pt x="552" y="3"/>
                  </a:lnTo>
                  <a:lnTo>
                    <a:pt x="618" y="11"/>
                  </a:lnTo>
                  <a:lnTo>
                    <a:pt x="687" y="22"/>
                  </a:lnTo>
                  <a:lnTo>
                    <a:pt x="758" y="40"/>
                  </a:lnTo>
                  <a:lnTo>
                    <a:pt x="821" y="60"/>
                  </a:lnTo>
                  <a:lnTo>
                    <a:pt x="879" y="80"/>
                  </a:lnTo>
                  <a:lnTo>
                    <a:pt x="929" y="104"/>
                  </a:lnTo>
                  <a:lnTo>
                    <a:pt x="975" y="127"/>
                  </a:lnTo>
                  <a:lnTo>
                    <a:pt x="1015" y="150"/>
                  </a:lnTo>
                  <a:lnTo>
                    <a:pt x="1049" y="173"/>
                  </a:lnTo>
                  <a:lnTo>
                    <a:pt x="1078" y="195"/>
                  </a:lnTo>
                  <a:lnTo>
                    <a:pt x="1102" y="214"/>
                  </a:lnTo>
                  <a:lnTo>
                    <a:pt x="1122" y="233"/>
                  </a:lnTo>
                  <a:lnTo>
                    <a:pt x="1136" y="247"/>
                  </a:lnTo>
                  <a:lnTo>
                    <a:pt x="1146" y="258"/>
                  </a:lnTo>
                  <a:lnTo>
                    <a:pt x="1153" y="266"/>
                  </a:lnTo>
                  <a:lnTo>
                    <a:pt x="1154" y="269"/>
                  </a:lnTo>
                  <a:lnTo>
                    <a:pt x="1225" y="227"/>
                  </a:lnTo>
                  <a:lnTo>
                    <a:pt x="1162" y="467"/>
                  </a:lnTo>
                  <a:lnTo>
                    <a:pt x="916" y="407"/>
                  </a:lnTo>
                  <a:lnTo>
                    <a:pt x="990" y="356"/>
                  </a:lnTo>
                  <a:lnTo>
                    <a:pt x="987" y="354"/>
                  </a:lnTo>
                  <a:lnTo>
                    <a:pt x="982" y="346"/>
                  </a:lnTo>
                  <a:lnTo>
                    <a:pt x="973" y="334"/>
                  </a:lnTo>
                  <a:lnTo>
                    <a:pt x="960" y="319"/>
                  </a:lnTo>
                  <a:lnTo>
                    <a:pt x="944" y="301"/>
                  </a:lnTo>
                  <a:lnTo>
                    <a:pt x="922" y="280"/>
                  </a:lnTo>
                  <a:lnTo>
                    <a:pt x="896" y="258"/>
                  </a:lnTo>
                  <a:lnTo>
                    <a:pt x="863" y="235"/>
                  </a:lnTo>
                  <a:lnTo>
                    <a:pt x="827" y="211"/>
                  </a:lnTo>
                  <a:lnTo>
                    <a:pt x="785" y="187"/>
                  </a:lnTo>
                  <a:lnTo>
                    <a:pt x="737" y="164"/>
                  </a:lnTo>
                  <a:lnTo>
                    <a:pt x="683" y="142"/>
                  </a:lnTo>
                  <a:lnTo>
                    <a:pt x="622" y="123"/>
                  </a:lnTo>
                  <a:lnTo>
                    <a:pt x="554" y="106"/>
                  </a:lnTo>
                  <a:lnTo>
                    <a:pt x="488" y="92"/>
                  </a:lnTo>
                  <a:lnTo>
                    <a:pt x="425" y="83"/>
                  </a:lnTo>
                  <a:lnTo>
                    <a:pt x="365" y="76"/>
                  </a:lnTo>
                  <a:lnTo>
                    <a:pt x="307" y="74"/>
                  </a:lnTo>
                  <a:lnTo>
                    <a:pt x="254" y="73"/>
                  </a:lnTo>
                  <a:lnTo>
                    <a:pt x="205" y="75"/>
                  </a:lnTo>
                  <a:lnTo>
                    <a:pt x="160" y="78"/>
                  </a:lnTo>
                  <a:lnTo>
                    <a:pt x="120" y="82"/>
                  </a:lnTo>
                  <a:lnTo>
                    <a:pt x="85" y="87"/>
                  </a:lnTo>
                  <a:lnTo>
                    <a:pt x="55" y="92"/>
                  </a:lnTo>
                  <a:lnTo>
                    <a:pt x="31" y="96"/>
                  </a:lnTo>
                  <a:lnTo>
                    <a:pt x="14" y="100"/>
                  </a:lnTo>
                  <a:lnTo>
                    <a:pt x="4" y="102"/>
                  </a:lnTo>
                  <a:lnTo>
                    <a:pt x="0" y="104"/>
                  </a:lnTo>
                  <a:close/>
                </a:path>
              </a:pathLst>
            </a:custGeom>
            <a:gradFill rotWithShape="1">
              <a:gsLst>
                <a:gs pos="0">
                  <a:srgbClr val="CC6600"/>
                </a:gs>
                <a:gs pos="100000">
                  <a:srgbClr val="CCCC00"/>
                </a:gs>
              </a:gsLst>
              <a:lin ang="0" scaled="1"/>
            </a:gradFill>
            <a:ln>
              <a:noFill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BBF6EE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352"/>
            </a:p>
          </p:txBody>
        </p:sp>
        <p:sp>
          <p:nvSpPr>
            <p:cNvPr id="145414" name="Freeform 6"/>
            <p:cNvSpPr>
              <a:spLocks/>
            </p:cNvSpPr>
            <p:nvPr/>
          </p:nvSpPr>
          <p:spPr bwMode="gray">
            <a:xfrm>
              <a:off x="2640" y="1152"/>
              <a:ext cx="1545" cy="1539"/>
            </a:xfrm>
            <a:custGeom>
              <a:avLst/>
              <a:gdLst>
                <a:gd name="T0" fmla="*/ 0 w 952"/>
                <a:gd name="T1" fmla="*/ 756 h 947"/>
                <a:gd name="T2" fmla="*/ 191 w 952"/>
                <a:gd name="T3" fmla="*/ 591 h 947"/>
                <a:gd name="T4" fmla="*/ 190 w 952"/>
                <a:gd name="T5" fmla="*/ 672 h 947"/>
                <a:gd name="T6" fmla="*/ 194 w 952"/>
                <a:gd name="T7" fmla="*/ 672 h 947"/>
                <a:gd name="T8" fmla="*/ 205 w 952"/>
                <a:gd name="T9" fmla="*/ 672 h 947"/>
                <a:gd name="T10" fmla="*/ 225 w 952"/>
                <a:gd name="T11" fmla="*/ 671 h 947"/>
                <a:gd name="T12" fmla="*/ 250 w 952"/>
                <a:gd name="T13" fmla="*/ 667 h 947"/>
                <a:gd name="T14" fmla="*/ 281 w 952"/>
                <a:gd name="T15" fmla="*/ 662 h 947"/>
                <a:gd name="T16" fmla="*/ 316 w 952"/>
                <a:gd name="T17" fmla="*/ 653 h 947"/>
                <a:gd name="T18" fmla="*/ 356 w 952"/>
                <a:gd name="T19" fmla="*/ 641 h 947"/>
                <a:gd name="T20" fmla="*/ 399 w 952"/>
                <a:gd name="T21" fmla="*/ 626 h 947"/>
                <a:gd name="T22" fmla="*/ 444 w 952"/>
                <a:gd name="T23" fmla="*/ 605 h 947"/>
                <a:gd name="T24" fmla="*/ 492 w 952"/>
                <a:gd name="T25" fmla="*/ 578 h 947"/>
                <a:gd name="T26" fmla="*/ 540 w 952"/>
                <a:gd name="T27" fmla="*/ 547 h 947"/>
                <a:gd name="T28" fmla="*/ 587 w 952"/>
                <a:gd name="T29" fmla="*/ 508 h 947"/>
                <a:gd name="T30" fmla="*/ 635 w 952"/>
                <a:gd name="T31" fmla="*/ 463 h 947"/>
                <a:gd name="T32" fmla="*/ 689 w 952"/>
                <a:gd name="T33" fmla="*/ 405 h 947"/>
                <a:gd name="T34" fmla="*/ 737 w 952"/>
                <a:gd name="T35" fmla="*/ 350 h 947"/>
                <a:gd name="T36" fmla="*/ 780 w 952"/>
                <a:gd name="T37" fmla="*/ 298 h 947"/>
                <a:gd name="T38" fmla="*/ 816 w 952"/>
                <a:gd name="T39" fmla="*/ 249 h 947"/>
                <a:gd name="T40" fmla="*/ 847 w 952"/>
                <a:gd name="T41" fmla="*/ 204 h 947"/>
                <a:gd name="T42" fmla="*/ 873 w 952"/>
                <a:gd name="T43" fmla="*/ 164 h 947"/>
                <a:gd name="T44" fmla="*/ 895 w 952"/>
                <a:gd name="T45" fmla="*/ 126 h 947"/>
                <a:gd name="T46" fmla="*/ 913 w 952"/>
                <a:gd name="T47" fmla="*/ 94 h 947"/>
                <a:gd name="T48" fmla="*/ 926 w 952"/>
                <a:gd name="T49" fmla="*/ 66 h 947"/>
                <a:gd name="T50" fmla="*/ 936 w 952"/>
                <a:gd name="T51" fmla="*/ 42 h 947"/>
                <a:gd name="T52" fmla="*/ 944 w 952"/>
                <a:gd name="T53" fmla="*/ 24 h 947"/>
                <a:gd name="T54" fmla="*/ 949 w 952"/>
                <a:gd name="T55" fmla="*/ 12 h 947"/>
                <a:gd name="T56" fmla="*/ 952 w 952"/>
                <a:gd name="T57" fmla="*/ 2 h 947"/>
                <a:gd name="T58" fmla="*/ 952 w 952"/>
                <a:gd name="T59" fmla="*/ 0 h 947"/>
                <a:gd name="T60" fmla="*/ 952 w 952"/>
                <a:gd name="T61" fmla="*/ 4 h 947"/>
                <a:gd name="T62" fmla="*/ 950 w 952"/>
                <a:gd name="T63" fmla="*/ 17 h 947"/>
                <a:gd name="T64" fmla="*/ 948 w 952"/>
                <a:gd name="T65" fmla="*/ 36 h 947"/>
                <a:gd name="T66" fmla="*/ 942 w 952"/>
                <a:gd name="T67" fmla="*/ 62 h 947"/>
                <a:gd name="T68" fmla="*/ 936 w 952"/>
                <a:gd name="T69" fmla="*/ 93 h 947"/>
                <a:gd name="T70" fmla="*/ 927 w 952"/>
                <a:gd name="T71" fmla="*/ 130 h 947"/>
                <a:gd name="T72" fmla="*/ 914 w 952"/>
                <a:gd name="T73" fmla="*/ 172 h 947"/>
                <a:gd name="T74" fmla="*/ 899 w 952"/>
                <a:gd name="T75" fmla="*/ 217 h 947"/>
                <a:gd name="T76" fmla="*/ 881 w 952"/>
                <a:gd name="T77" fmla="*/ 264 h 947"/>
                <a:gd name="T78" fmla="*/ 857 w 952"/>
                <a:gd name="T79" fmla="*/ 315 h 947"/>
                <a:gd name="T80" fmla="*/ 830 w 952"/>
                <a:gd name="T81" fmla="*/ 368 h 947"/>
                <a:gd name="T82" fmla="*/ 798 w 952"/>
                <a:gd name="T83" fmla="*/ 421 h 947"/>
                <a:gd name="T84" fmla="*/ 762 w 952"/>
                <a:gd name="T85" fmla="*/ 475 h 947"/>
                <a:gd name="T86" fmla="*/ 719 w 952"/>
                <a:gd name="T87" fmla="*/ 529 h 947"/>
                <a:gd name="T88" fmla="*/ 671 w 952"/>
                <a:gd name="T89" fmla="*/ 582 h 947"/>
                <a:gd name="T90" fmla="*/ 613 w 952"/>
                <a:gd name="T91" fmla="*/ 637 h 947"/>
                <a:gd name="T92" fmla="*/ 555 w 952"/>
                <a:gd name="T93" fmla="*/ 685 h 947"/>
                <a:gd name="T94" fmla="*/ 500 w 952"/>
                <a:gd name="T95" fmla="*/ 726 h 947"/>
                <a:gd name="T96" fmla="*/ 447 w 952"/>
                <a:gd name="T97" fmla="*/ 761 h 947"/>
                <a:gd name="T98" fmla="*/ 396 w 952"/>
                <a:gd name="T99" fmla="*/ 790 h 947"/>
                <a:gd name="T100" fmla="*/ 350 w 952"/>
                <a:gd name="T101" fmla="*/ 813 h 947"/>
                <a:gd name="T102" fmla="*/ 307 w 952"/>
                <a:gd name="T103" fmla="*/ 831 h 947"/>
                <a:gd name="T104" fmla="*/ 270 w 952"/>
                <a:gd name="T105" fmla="*/ 845 h 947"/>
                <a:gd name="T106" fmla="*/ 238 w 952"/>
                <a:gd name="T107" fmla="*/ 855 h 947"/>
                <a:gd name="T108" fmla="*/ 212 w 952"/>
                <a:gd name="T109" fmla="*/ 862 h 947"/>
                <a:gd name="T110" fmla="*/ 192 w 952"/>
                <a:gd name="T111" fmla="*/ 866 h 947"/>
                <a:gd name="T112" fmla="*/ 181 w 952"/>
                <a:gd name="T113" fmla="*/ 868 h 947"/>
                <a:gd name="T114" fmla="*/ 176 w 952"/>
                <a:gd name="T115" fmla="*/ 868 h 947"/>
                <a:gd name="T116" fmla="*/ 167 w 952"/>
                <a:gd name="T117" fmla="*/ 947 h 947"/>
                <a:gd name="T118" fmla="*/ 0 w 952"/>
                <a:gd name="T119" fmla="*/ 756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2" h="947">
                  <a:moveTo>
                    <a:pt x="0" y="756"/>
                  </a:moveTo>
                  <a:lnTo>
                    <a:pt x="191" y="591"/>
                  </a:lnTo>
                  <a:lnTo>
                    <a:pt x="190" y="672"/>
                  </a:lnTo>
                  <a:lnTo>
                    <a:pt x="194" y="672"/>
                  </a:lnTo>
                  <a:lnTo>
                    <a:pt x="205" y="672"/>
                  </a:lnTo>
                  <a:lnTo>
                    <a:pt x="225" y="671"/>
                  </a:lnTo>
                  <a:lnTo>
                    <a:pt x="250" y="667"/>
                  </a:lnTo>
                  <a:lnTo>
                    <a:pt x="281" y="662"/>
                  </a:lnTo>
                  <a:lnTo>
                    <a:pt x="316" y="653"/>
                  </a:lnTo>
                  <a:lnTo>
                    <a:pt x="356" y="641"/>
                  </a:lnTo>
                  <a:lnTo>
                    <a:pt x="399" y="626"/>
                  </a:lnTo>
                  <a:lnTo>
                    <a:pt x="444" y="605"/>
                  </a:lnTo>
                  <a:lnTo>
                    <a:pt x="492" y="578"/>
                  </a:lnTo>
                  <a:lnTo>
                    <a:pt x="540" y="547"/>
                  </a:lnTo>
                  <a:lnTo>
                    <a:pt x="587" y="508"/>
                  </a:lnTo>
                  <a:lnTo>
                    <a:pt x="635" y="463"/>
                  </a:lnTo>
                  <a:lnTo>
                    <a:pt x="689" y="405"/>
                  </a:lnTo>
                  <a:lnTo>
                    <a:pt x="737" y="350"/>
                  </a:lnTo>
                  <a:lnTo>
                    <a:pt x="780" y="298"/>
                  </a:lnTo>
                  <a:lnTo>
                    <a:pt x="816" y="249"/>
                  </a:lnTo>
                  <a:lnTo>
                    <a:pt x="847" y="204"/>
                  </a:lnTo>
                  <a:lnTo>
                    <a:pt x="873" y="164"/>
                  </a:lnTo>
                  <a:lnTo>
                    <a:pt x="895" y="126"/>
                  </a:lnTo>
                  <a:lnTo>
                    <a:pt x="913" y="94"/>
                  </a:lnTo>
                  <a:lnTo>
                    <a:pt x="926" y="66"/>
                  </a:lnTo>
                  <a:lnTo>
                    <a:pt x="936" y="42"/>
                  </a:lnTo>
                  <a:lnTo>
                    <a:pt x="944" y="24"/>
                  </a:lnTo>
                  <a:lnTo>
                    <a:pt x="949" y="12"/>
                  </a:lnTo>
                  <a:lnTo>
                    <a:pt x="952" y="2"/>
                  </a:lnTo>
                  <a:lnTo>
                    <a:pt x="952" y="0"/>
                  </a:lnTo>
                  <a:lnTo>
                    <a:pt x="952" y="4"/>
                  </a:lnTo>
                  <a:lnTo>
                    <a:pt x="950" y="17"/>
                  </a:lnTo>
                  <a:lnTo>
                    <a:pt x="948" y="36"/>
                  </a:lnTo>
                  <a:lnTo>
                    <a:pt x="942" y="62"/>
                  </a:lnTo>
                  <a:lnTo>
                    <a:pt x="936" y="93"/>
                  </a:lnTo>
                  <a:lnTo>
                    <a:pt x="927" y="130"/>
                  </a:lnTo>
                  <a:lnTo>
                    <a:pt x="914" y="172"/>
                  </a:lnTo>
                  <a:lnTo>
                    <a:pt x="899" y="217"/>
                  </a:lnTo>
                  <a:lnTo>
                    <a:pt x="881" y="264"/>
                  </a:lnTo>
                  <a:lnTo>
                    <a:pt x="857" y="315"/>
                  </a:lnTo>
                  <a:lnTo>
                    <a:pt x="830" y="368"/>
                  </a:lnTo>
                  <a:lnTo>
                    <a:pt x="798" y="421"/>
                  </a:lnTo>
                  <a:lnTo>
                    <a:pt x="762" y="475"/>
                  </a:lnTo>
                  <a:lnTo>
                    <a:pt x="719" y="529"/>
                  </a:lnTo>
                  <a:lnTo>
                    <a:pt x="671" y="582"/>
                  </a:lnTo>
                  <a:lnTo>
                    <a:pt x="613" y="637"/>
                  </a:lnTo>
                  <a:lnTo>
                    <a:pt x="555" y="685"/>
                  </a:lnTo>
                  <a:lnTo>
                    <a:pt x="500" y="726"/>
                  </a:lnTo>
                  <a:lnTo>
                    <a:pt x="447" y="761"/>
                  </a:lnTo>
                  <a:lnTo>
                    <a:pt x="396" y="790"/>
                  </a:lnTo>
                  <a:lnTo>
                    <a:pt x="350" y="813"/>
                  </a:lnTo>
                  <a:lnTo>
                    <a:pt x="307" y="831"/>
                  </a:lnTo>
                  <a:lnTo>
                    <a:pt x="270" y="845"/>
                  </a:lnTo>
                  <a:lnTo>
                    <a:pt x="238" y="855"/>
                  </a:lnTo>
                  <a:lnTo>
                    <a:pt x="212" y="862"/>
                  </a:lnTo>
                  <a:lnTo>
                    <a:pt x="192" y="866"/>
                  </a:lnTo>
                  <a:lnTo>
                    <a:pt x="181" y="868"/>
                  </a:lnTo>
                  <a:lnTo>
                    <a:pt x="176" y="868"/>
                  </a:lnTo>
                  <a:lnTo>
                    <a:pt x="167" y="947"/>
                  </a:lnTo>
                  <a:lnTo>
                    <a:pt x="0" y="756"/>
                  </a:lnTo>
                  <a:close/>
                </a:path>
              </a:pathLst>
            </a:custGeom>
            <a:gradFill rotWithShape="1">
              <a:gsLst>
                <a:gs pos="0">
                  <a:srgbClr val="66CCFF"/>
                </a:gs>
                <a:gs pos="100000">
                  <a:srgbClr val="3366FF"/>
                </a:gs>
              </a:gsLst>
              <a:lin ang="0" scaled="1"/>
            </a:gradFill>
            <a:ln>
              <a:noFill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BBF6EE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352"/>
            </a:p>
          </p:txBody>
        </p:sp>
      </p:grp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2815470" y="3857303"/>
            <a:ext cx="2007824" cy="335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1596" b="1" dirty="0" smtClean="0">
                <a:solidFill>
                  <a:srgbClr val="88ECDE"/>
                </a:solidFill>
                <a:latin typeface="Verdana" panose="020B0604030504040204" pitchFamily="34" charset="0"/>
              </a:rPr>
              <a:t>增进对业务的理解</a:t>
            </a:r>
            <a:endParaRPr lang="en-US" altLang="zh-CN" sz="1596" b="1" dirty="0">
              <a:solidFill>
                <a:srgbClr val="88ECDE"/>
              </a:solidFill>
              <a:latin typeface="Verdana" panose="020B0604030504040204" pitchFamily="34" charset="0"/>
            </a:endParaRPr>
          </a:p>
        </p:txBody>
      </p:sp>
      <p:sp>
        <p:nvSpPr>
          <p:cNvPr id="145416" name="AutoShape 8"/>
          <p:cNvSpPr>
            <a:spLocks noChangeArrowheads="1"/>
          </p:cNvSpPr>
          <p:nvPr/>
        </p:nvSpPr>
        <p:spPr bwMode="auto">
          <a:xfrm>
            <a:off x="2671374" y="3800299"/>
            <a:ext cx="2356185" cy="456036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88ECD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2352"/>
          </a:p>
        </p:txBody>
      </p:sp>
      <p:grpSp>
        <p:nvGrpSpPr>
          <p:cNvPr id="145417" name="Group 9"/>
          <p:cNvGrpSpPr>
            <a:grpSpLocks/>
          </p:cNvGrpSpPr>
          <p:nvPr/>
        </p:nvGrpSpPr>
        <p:grpSpPr bwMode="auto">
          <a:xfrm>
            <a:off x="4723536" y="1116013"/>
            <a:ext cx="2356185" cy="456036"/>
            <a:chOff x="2400" y="1152"/>
            <a:chExt cx="1488" cy="288"/>
          </a:xfrm>
        </p:grpSpPr>
        <p:sp>
          <p:nvSpPr>
            <p:cNvPr id="145418" name="Text Box 10"/>
            <p:cNvSpPr txBox="1">
              <a:spLocks noChangeArrowheads="1"/>
            </p:cNvSpPr>
            <p:nvPr/>
          </p:nvSpPr>
          <p:spPr bwMode="auto">
            <a:xfrm>
              <a:off x="2490" y="1223"/>
              <a:ext cx="126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596" b="1" dirty="0" smtClean="0">
                  <a:solidFill>
                    <a:srgbClr val="FFCC66"/>
                  </a:solidFill>
                  <a:latin typeface="Verdana" panose="020B0604030504040204" pitchFamily="34" charset="0"/>
                </a:rPr>
                <a:t>持续学习技术</a:t>
              </a:r>
              <a:endParaRPr lang="en-US" altLang="zh-CN" sz="1596" b="1" dirty="0">
                <a:solidFill>
                  <a:srgbClr val="FFCC66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45419" name="AutoShape 11"/>
            <p:cNvSpPr>
              <a:spLocks noChangeArrowheads="1"/>
            </p:cNvSpPr>
            <p:nvPr/>
          </p:nvSpPr>
          <p:spPr bwMode="auto">
            <a:xfrm>
              <a:off x="2400" y="1152"/>
              <a:ext cx="1488" cy="288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 sz="2352"/>
            </a:p>
          </p:txBody>
        </p:sp>
      </p:grpSp>
      <p:sp>
        <p:nvSpPr>
          <p:cNvPr id="145420" name="Text Box 12"/>
          <p:cNvSpPr txBox="1">
            <a:spLocks noChangeArrowheads="1"/>
          </p:cNvSpPr>
          <p:nvPr/>
        </p:nvSpPr>
        <p:spPr bwMode="auto">
          <a:xfrm>
            <a:off x="6539762" y="4921387"/>
            <a:ext cx="2007824" cy="335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1596" b="1" dirty="0" smtClean="0">
                <a:solidFill>
                  <a:srgbClr val="AFCEF7"/>
                </a:solidFill>
                <a:latin typeface="Verdana" panose="020B0604030504040204" pitchFamily="34" charset="0"/>
              </a:rPr>
              <a:t>学习通用技能</a:t>
            </a:r>
            <a:endParaRPr lang="en-US" altLang="zh-CN" sz="1596" b="1" dirty="0">
              <a:solidFill>
                <a:srgbClr val="AFCEF7"/>
              </a:solidFill>
              <a:latin typeface="Verdana" panose="020B0604030504040204" pitchFamily="34" charset="0"/>
            </a:endParaRPr>
          </a:p>
        </p:txBody>
      </p:sp>
      <p:sp>
        <p:nvSpPr>
          <p:cNvPr id="145421" name="AutoShape 13"/>
          <p:cNvSpPr>
            <a:spLocks noChangeArrowheads="1"/>
          </p:cNvSpPr>
          <p:nvPr/>
        </p:nvSpPr>
        <p:spPr bwMode="auto">
          <a:xfrm>
            <a:off x="6395667" y="4864382"/>
            <a:ext cx="2356185" cy="456036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AFCEF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2352"/>
          </a:p>
        </p:txBody>
      </p:sp>
      <p:sp>
        <p:nvSpPr>
          <p:cNvPr id="14" name="矩形 13"/>
          <p:cNvSpPr/>
          <p:nvPr/>
        </p:nvSpPr>
        <p:spPr>
          <a:xfrm>
            <a:off x="296029" y="0"/>
            <a:ext cx="721644" cy="991377"/>
          </a:xfrm>
          <a:prstGeom prst="rect">
            <a:avLst/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4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" name="标题 2"/>
          <p:cNvSpPr txBox="1">
            <a:spLocks/>
          </p:cNvSpPr>
          <p:nvPr/>
        </p:nvSpPr>
        <p:spPr>
          <a:xfrm>
            <a:off x="1153285" y="280548"/>
            <a:ext cx="8018502" cy="496515"/>
          </a:xfrm>
          <a:prstGeom prst="rect">
            <a:avLst/>
          </a:prstGeom>
          <a:noFill/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0" kern="1200">
                <a:ln>
                  <a:noFill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3410" dirty="0" smtClean="0">
                <a:latin typeface="华文细黑" pitchFamily="2" charset="-122"/>
                <a:ea typeface="华文细黑" pitchFamily="2" charset="-122"/>
              </a:rPr>
              <a:t>在微盟的职业发展展望</a:t>
            </a:r>
            <a:endParaRPr lang="zh-CN" altLang="en-US" sz="3410" dirty="0">
              <a:latin typeface="华文细黑" pitchFamily="2" charset="-122"/>
              <a:ea typeface="华文细黑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011650"/>
              </p:ext>
            </p:extLst>
          </p:nvPr>
        </p:nvGraphicFramePr>
        <p:xfrm>
          <a:off x="5945818" y="1620069"/>
          <a:ext cx="3778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3" imgW="377640" imgH="408240" progId="Photoshop.Image.13">
                  <p:embed/>
                </p:oleObj>
              </mc:Choice>
              <mc:Fallback>
                <p:oleObj name="Image" r:id="rId3" imgW="377640" imgH="4082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5818" y="1620069"/>
                        <a:ext cx="377825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845608"/>
              </p:ext>
            </p:extLst>
          </p:nvPr>
        </p:nvGraphicFramePr>
        <p:xfrm>
          <a:off x="5712782" y="2099909"/>
          <a:ext cx="823982" cy="1572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5" imgW="798480" imgH="1523880" progId="Photoshop.Image.13">
                  <p:embed/>
                </p:oleObj>
              </mc:Choice>
              <mc:Fallback>
                <p:oleObj name="Image" r:id="rId5" imgW="798480" imgH="15238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12782" y="2099909"/>
                        <a:ext cx="823982" cy="1572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363568" y="2544584"/>
            <a:ext cx="171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B0F0"/>
                </a:solidFill>
              </a:rPr>
              <a:t>优秀的架构师</a:t>
            </a:r>
            <a:endParaRPr lang="zh-CN" alt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65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A1E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" y="1736407"/>
            <a:ext cx="11879263" cy="3274176"/>
          </a:xfrm>
          <a:prstGeom prst="rect">
            <a:avLst/>
          </a:prstGeom>
          <a:solidFill>
            <a:srgbClr val="28A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4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1" name="Picture 2" descr="F:\迅雷下载\2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89683">
            <a:off x="1404999" y="-1067146"/>
            <a:ext cx="9087858" cy="920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946098" y="2858982"/>
            <a:ext cx="6227836" cy="117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15" b="1" i="1" dirty="0">
                <a:solidFill>
                  <a:schemeClr val="bg1"/>
                </a:solidFill>
                <a:latin typeface="Arial" pitchFamily="34" charset="0"/>
                <a:ea typeface="文鼎CS大黑" pitchFamily="49" charset="-122"/>
                <a:cs typeface="Arial" pitchFamily="34" charset="0"/>
              </a:rPr>
              <a:t>THANK YOU</a:t>
            </a:r>
            <a:endParaRPr lang="zh-CN" altLang="en-US" sz="7015" b="1" i="1" dirty="0">
              <a:solidFill>
                <a:schemeClr val="bg1"/>
              </a:solidFill>
              <a:latin typeface="Arial" pitchFamily="34" charset="0"/>
              <a:ea typeface="文鼎CS大黑" pitchFamily="49" charset="-122"/>
              <a:cs typeface="Arial" pitchFamily="34" charset="0"/>
            </a:endParaRPr>
          </a:p>
        </p:txBody>
      </p:sp>
      <p:pic>
        <p:nvPicPr>
          <p:cNvPr id="14" name="图片 13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00919" y="2578338"/>
            <a:ext cx="1918422" cy="39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6029" y="0"/>
            <a:ext cx="721644" cy="991377"/>
          </a:xfrm>
          <a:prstGeom prst="rect">
            <a:avLst/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55" dirty="0">
                <a:latin typeface="华文细黑" pitchFamily="2" charset="-122"/>
                <a:ea typeface="华文细黑" pitchFamily="2" charset="-122"/>
              </a:rPr>
              <a:t>介绍</a:t>
            </a:r>
          </a:p>
        </p:txBody>
      </p:sp>
      <p:sp>
        <p:nvSpPr>
          <p:cNvPr id="3" name="标题 2"/>
          <p:cNvSpPr txBox="1"/>
          <p:nvPr/>
        </p:nvSpPr>
        <p:spPr>
          <a:xfrm>
            <a:off x="1153285" y="280548"/>
            <a:ext cx="8018502" cy="496515"/>
          </a:xfrm>
          <a:prstGeom prst="rect">
            <a:avLst/>
          </a:prstGeom>
          <a:noFill/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0" kern="1200">
                <a:ln>
                  <a:noFill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3410" dirty="0" smtClean="0">
                <a:latin typeface="华文细黑" pitchFamily="2" charset="-122"/>
                <a:ea typeface="华文细黑" pitchFamily="2" charset="-122"/>
              </a:rPr>
              <a:t>自我介绍</a:t>
            </a:r>
            <a:endParaRPr lang="zh-CN" altLang="en-US" sz="3410" dirty="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99" y="1476053"/>
            <a:ext cx="1152128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F:\迅雷下载\2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89683">
            <a:off x="7878376" y="-1189328"/>
            <a:ext cx="4978666" cy="50440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7"/>
          <p:cNvSpPr>
            <a:spLocks noChangeArrowheads="1"/>
          </p:cNvSpPr>
          <p:nvPr/>
        </p:nvSpPr>
        <p:spPr bwMode="auto">
          <a:xfrm flipV="1">
            <a:off x="1" y="2411768"/>
            <a:ext cx="4046372" cy="1448006"/>
          </a:xfrm>
          <a:prstGeom prst="rect">
            <a:avLst/>
          </a:prstGeom>
          <a:solidFill>
            <a:srgbClr val="00B3E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endParaRPr lang="zh-CN" altLang="en-US" sz="1754" dirty="0">
              <a:solidFill>
                <a:srgbClr val="FFFFFF"/>
              </a:solidFill>
            </a:endParaRPr>
          </a:p>
        </p:txBody>
      </p:sp>
      <p:sp>
        <p:nvSpPr>
          <p:cNvPr id="3" name="六边形 4"/>
          <p:cNvSpPr>
            <a:spLocks noChangeArrowheads="1"/>
          </p:cNvSpPr>
          <p:nvPr/>
        </p:nvSpPr>
        <p:spPr bwMode="auto">
          <a:xfrm>
            <a:off x="4840756" y="1845493"/>
            <a:ext cx="338745" cy="292341"/>
          </a:xfrm>
          <a:prstGeom prst="hexagon">
            <a:avLst>
              <a:gd name="adj" fmla="val 25009"/>
              <a:gd name="vf" fmla="val 115470"/>
            </a:avLst>
          </a:prstGeom>
          <a:solidFill>
            <a:srgbClr val="00B3EB">
              <a:alpha val="80000"/>
            </a:srgb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754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5"/>
          <p:cNvSpPr>
            <a:spLocks noChangeArrowheads="1"/>
          </p:cNvSpPr>
          <p:nvPr/>
        </p:nvSpPr>
        <p:spPr bwMode="auto">
          <a:xfrm>
            <a:off x="5363567" y="1678442"/>
            <a:ext cx="52424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 smtClean="0">
                <a:solidFill>
                  <a:srgbClr val="00B0F0"/>
                </a:solidFill>
                <a:latin typeface="华文细黑" pitchFamily="2" charset="-122"/>
                <a:ea typeface="华文细黑" pitchFamily="2" charset="-122"/>
                <a:sym typeface="Roboto Th" pitchFamily="2" charset="0"/>
              </a:rPr>
              <a:t>实习期工作结果</a:t>
            </a:r>
            <a:endParaRPr lang="zh-CN" altLang="en-US" sz="3200" b="1" dirty="0">
              <a:solidFill>
                <a:srgbClr val="00B0F0"/>
              </a:solidFill>
              <a:latin typeface="华文细黑" pitchFamily="2" charset="-122"/>
              <a:ea typeface="华文细黑" pitchFamily="2" charset="-122"/>
              <a:sym typeface="Roboto Th" pitchFamily="2" charset="0"/>
            </a:endParaRPr>
          </a:p>
        </p:txBody>
      </p:sp>
      <p:sp>
        <p:nvSpPr>
          <p:cNvPr id="5" name="六边形 18"/>
          <p:cNvSpPr>
            <a:spLocks noChangeArrowheads="1"/>
          </p:cNvSpPr>
          <p:nvPr/>
        </p:nvSpPr>
        <p:spPr bwMode="auto">
          <a:xfrm>
            <a:off x="4840756" y="2966909"/>
            <a:ext cx="338745" cy="292342"/>
          </a:xfrm>
          <a:prstGeom prst="hexagon">
            <a:avLst>
              <a:gd name="adj" fmla="val 24934"/>
              <a:gd name="vf" fmla="val 115470"/>
            </a:avLst>
          </a:prstGeom>
          <a:solidFill>
            <a:srgbClr val="00B3EB">
              <a:alpha val="80000"/>
            </a:srgb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754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六边形 21"/>
          <p:cNvSpPr>
            <a:spLocks noChangeArrowheads="1"/>
          </p:cNvSpPr>
          <p:nvPr/>
        </p:nvSpPr>
        <p:spPr bwMode="auto">
          <a:xfrm>
            <a:off x="4840756" y="4162569"/>
            <a:ext cx="338745" cy="292341"/>
          </a:xfrm>
          <a:prstGeom prst="hexagon">
            <a:avLst>
              <a:gd name="adj" fmla="val 25009"/>
              <a:gd name="vf" fmla="val 115470"/>
            </a:avLst>
          </a:prstGeom>
          <a:solidFill>
            <a:srgbClr val="00B3EB">
              <a:alpha val="80000"/>
            </a:srgb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754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4"/>
          <p:cNvSpPr>
            <a:spLocks noChangeArrowheads="1"/>
          </p:cNvSpPr>
          <p:nvPr/>
        </p:nvSpPr>
        <p:spPr bwMode="auto">
          <a:xfrm>
            <a:off x="1930380" y="2798465"/>
            <a:ext cx="1948942" cy="6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897" b="1" spc="29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目录</a:t>
            </a:r>
            <a:endParaRPr lang="en-US" altLang="zh-CN" sz="3897" b="1" spc="292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9" name="文本框 5"/>
          <p:cNvSpPr>
            <a:spLocks noChangeArrowheads="1"/>
          </p:cNvSpPr>
          <p:nvPr/>
        </p:nvSpPr>
        <p:spPr bwMode="auto">
          <a:xfrm>
            <a:off x="5363567" y="2777327"/>
            <a:ext cx="74027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  <a:sym typeface="Roboto Th" pitchFamily="2" charset="0"/>
              </a:rPr>
              <a:t>实习期工作优缺点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  <a:sym typeface="Roboto Th" pitchFamily="2" charset="0"/>
            </a:endParaRPr>
          </a:p>
        </p:txBody>
      </p:sp>
      <p:sp>
        <p:nvSpPr>
          <p:cNvPr id="10" name="文本框 5"/>
          <p:cNvSpPr>
            <a:spLocks noChangeArrowheads="1"/>
          </p:cNvSpPr>
          <p:nvPr/>
        </p:nvSpPr>
        <p:spPr bwMode="auto">
          <a:xfrm>
            <a:off x="5363567" y="3978502"/>
            <a:ext cx="5098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  <a:sym typeface="Roboto Th" pitchFamily="2" charset="0"/>
              </a:rPr>
              <a:t>个人职业发展展望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  <a:sym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27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2611202" y="1539121"/>
            <a:ext cx="7584761" cy="4465351"/>
            <a:chOff x="778" y="972"/>
            <a:chExt cx="4790" cy="2820"/>
          </a:xfrm>
        </p:grpSpPr>
        <p:sp>
          <p:nvSpPr>
            <p:cNvPr id="65540" name="Freeform 4"/>
            <p:cNvSpPr>
              <a:spLocks noEditPoints="1"/>
            </p:cNvSpPr>
            <p:nvPr/>
          </p:nvSpPr>
          <p:spPr bwMode="gray">
            <a:xfrm>
              <a:off x="912" y="1248"/>
              <a:ext cx="3744" cy="2544"/>
            </a:xfrm>
            <a:custGeom>
              <a:avLst/>
              <a:gdLst>
                <a:gd name="T0" fmla="*/ 1092 w 2820"/>
                <a:gd name="T1" fmla="*/ 50 h 2912"/>
                <a:gd name="T2" fmla="*/ 822 w 2820"/>
                <a:gd name="T3" fmla="*/ 168 h 2912"/>
                <a:gd name="T4" fmla="*/ 594 w 2820"/>
                <a:gd name="T5" fmla="*/ 300 h 2912"/>
                <a:gd name="T6" fmla="*/ 406 w 2820"/>
                <a:gd name="T7" fmla="*/ 446 h 2912"/>
                <a:gd name="T8" fmla="*/ 254 w 2820"/>
                <a:gd name="T9" fmla="*/ 604 h 2912"/>
                <a:gd name="T10" fmla="*/ 140 w 2820"/>
                <a:gd name="T11" fmla="*/ 772 h 2912"/>
                <a:gd name="T12" fmla="*/ 60 w 2820"/>
                <a:gd name="T13" fmla="*/ 944 h 2912"/>
                <a:gd name="T14" fmla="*/ 14 w 2820"/>
                <a:gd name="T15" fmla="*/ 1122 h 2912"/>
                <a:gd name="T16" fmla="*/ 0 w 2820"/>
                <a:gd name="T17" fmla="*/ 1300 h 2912"/>
                <a:gd name="T18" fmla="*/ 18 w 2820"/>
                <a:gd name="T19" fmla="*/ 1476 h 2912"/>
                <a:gd name="T20" fmla="*/ 64 w 2820"/>
                <a:gd name="T21" fmla="*/ 1650 h 2912"/>
                <a:gd name="T22" fmla="*/ 138 w 2820"/>
                <a:gd name="T23" fmla="*/ 1818 h 2912"/>
                <a:gd name="T24" fmla="*/ 238 w 2820"/>
                <a:gd name="T25" fmla="*/ 1978 h 2912"/>
                <a:gd name="T26" fmla="*/ 364 w 2820"/>
                <a:gd name="T27" fmla="*/ 2126 h 2912"/>
                <a:gd name="T28" fmla="*/ 512 w 2820"/>
                <a:gd name="T29" fmla="*/ 2262 h 2912"/>
                <a:gd name="T30" fmla="*/ 684 w 2820"/>
                <a:gd name="T31" fmla="*/ 2382 h 2912"/>
                <a:gd name="T32" fmla="*/ 874 w 2820"/>
                <a:gd name="T33" fmla="*/ 2484 h 2912"/>
                <a:gd name="T34" fmla="*/ 1086 w 2820"/>
                <a:gd name="T35" fmla="*/ 2564 h 2912"/>
                <a:gd name="T36" fmla="*/ 1314 w 2820"/>
                <a:gd name="T37" fmla="*/ 2622 h 2912"/>
                <a:gd name="T38" fmla="*/ 1558 w 2820"/>
                <a:gd name="T39" fmla="*/ 2654 h 2912"/>
                <a:gd name="T40" fmla="*/ 1818 w 2820"/>
                <a:gd name="T41" fmla="*/ 2658 h 2912"/>
                <a:gd name="T42" fmla="*/ 2090 w 2820"/>
                <a:gd name="T43" fmla="*/ 2632 h 2912"/>
                <a:gd name="T44" fmla="*/ 2374 w 2820"/>
                <a:gd name="T45" fmla="*/ 2574 h 2912"/>
                <a:gd name="T46" fmla="*/ 2544 w 2820"/>
                <a:gd name="T47" fmla="*/ 2912 h 2912"/>
                <a:gd name="T48" fmla="*/ 1868 w 2820"/>
                <a:gd name="T49" fmla="*/ 1552 h 2912"/>
                <a:gd name="T50" fmla="*/ 1956 w 2820"/>
                <a:gd name="T51" fmla="*/ 1914 h 2912"/>
                <a:gd name="T52" fmla="*/ 1788 w 2820"/>
                <a:gd name="T53" fmla="*/ 1936 h 2912"/>
                <a:gd name="T54" fmla="*/ 1616 w 2820"/>
                <a:gd name="T55" fmla="*/ 1934 h 2912"/>
                <a:gd name="T56" fmla="*/ 1442 w 2820"/>
                <a:gd name="T57" fmla="*/ 1912 h 2912"/>
                <a:gd name="T58" fmla="*/ 1272 w 2820"/>
                <a:gd name="T59" fmla="*/ 1872 h 2912"/>
                <a:gd name="T60" fmla="*/ 1108 w 2820"/>
                <a:gd name="T61" fmla="*/ 1812 h 2912"/>
                <a:gd name="T62" fmla="*/ 952 w 2820"/>
                <a:gd name="T63" fmla="*/ 1736 h 2912"/>
                <a:gd name="T64" fmla="*/ 810 w 2820"/>
                <a:gd name="T65" fmla="*/ 1646 h 2912"/>
                <a:gd name="T66" fmla="*/ 684 w 2820"/>
                <a:gd name="T67" fmla="*/ 1542 h 2912"/>
                <a:gd name="T68" fmla="*/ 578 w 2820"/>
                <a:gd name="T69" fmla="*/ 1428 h 2912"/>
                <a:gd name="T70" fmla="*/ 494 w 2820"/>
                <a:gd name="T71" fmla="*/ 1304 h 2912"/>
                <a:gd name="T72" fmla="*/ 438 w 2820"/>
                <a:gd name="T73" fmla="*/ 1170 h 2912"/>
                <a:gd name="T74" fmla="*/ 410 w 2820"/>
                <a:gd name="T75" fmla="*/ 1032 h 2912"/>
                <a:gd name="T76" fmla="*/ 416 w 2820"/>
                <a:gd name="T77" fmla="*/ 888 h 2912"/>
                <a:gd name="T78" fmla="*/ 460 w 2820"/>
                <a:gd name="T79" fmla="*/ 742 h 2912"/>
                <a:gd name="T80" fmla="*/ 544 w 2820"/>
                <a:gd name="T81" fmla="*/ 592 h 2912"/>
                <a:gd name="T82" fmla="*/ 670 w 2820"/>
                <a:gd name="T83" fmla="*/ 444 h 2912"/>
                <a:gd name="T84" fmla="*/ 844 w 2820"/>
                <a:gd name="T85" fmla="*/ 298 h 2912"/>
                <a:gd name="T86" fmla="*/ 1070 w 2820"/>
                <a:gd name="T87" fmla="*/ 154 h 2912"/>
                <a:gd name="T88" fmla="*/ 1348 w 2820"/>
                <a:gd name="T89" fmla="*/ 16 h 2912"/>
                <a:gd name="T90" fmla="*/ 1244 w 2820"/>
                <a:gd name="T91" fmla="*/ 0 h 2912"/>
                <a:gd name="T92" fmla="*/ 2820 w 2820"/>
                <a:gd name="T93" fmla="*/ 1934 h 2912"/>
                <a:gd name="T94" fmla="*/ 2820 w 2820"/>
                <a:gd name="T95" fmla="*/ 1934 h 2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lnTo>
                    <a:pt x="1244" y="0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352"/>
            </a:p>
          </p:txBody>
        </p:sp>
        <p:sp>
          <p:nvSpPr>
            <p:cNvPr id="65541" name="Text Box 5"/>
            <p:cNvSpPr txBox="1">
              <a:spLocks noChangeArrowheads="1"/>
            </p:cNvSpPr>
            <p:nvPr/>
          </p:nvSpPr>
          <p:spPr bwMode="auto">
            <a:xfrm>
              <a:off x="3888" y="2352"/>
              <a:ext cx="1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793" dirty="0" smtClean="0"/>
                <a:t>我的成长历程</a:t>
              </a:r>
              <a:endParaRPr lang="en-US" altLang="zh-CN" sz="2793" dirty="0"/>
            </a:p>
          </p:txBody>
        </p:sp>
        <p:sp>
          <p:nvSpPr>
            <p:cNvPr id="65542" name="Oval 6"/>
            <p:cNvSpPr>
              <a:spLocks noChangeArrowheads="1"/>
            </p:cNvSpPr>
            <p:nvPr/>
          </p:nvSpPr>
          <p:spPr bwMode="gray">
            <a:xfrm rot="-723406">
              <a:off x="2281" y="3132"/>
              <a:ext cx="906" cy="42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52"/>
            </a:p>
          </p:txBody>
        </p:sp>
        <p:sp>
          <p:nvSpPr>
            <p:cNvPr id="65543" name="Oval 7"/>
            <p:cNvSpPr>
              <a:spLocks noChangeArrowheads="1"/>
            </p:cNvSpPr>
            <p:nvPr/>
          </p:nvSpPr>
          <p:spPr bwMode="gray">
            <a:xfrm>
              <a:off x="2238" y="2364"/>
              <a:ext cx="1074" cy="107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2352"/>
            </a:p>
          </p:txBody>
        </p:sp>
        <p:sp>
          <p:nvSpPr>
            <p:cNvPr id="65544" name="Oval 8"/>
            <p:cNvSpPr>
              <a:spLocks noChangeArrowheads="1"/>
            </p:cNvSpPr>
            <p:nvPr/>
          </p:nvSpPr>
          <p:spPr bwMode="gray">
            <a:xfrm>
              <a:off x="2251" y="2370"/>
              <a:ext cx="1049" cy="104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2352"/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gray">
            <a:xfrm>
              <a:off x="2262" y="2380"/>
              <a:ext cx="998" cy="98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2352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gray">
            <a:xfrm>
              <a:off x="2320" y="2408"/>
              <a:ext cx="888" cy="79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2352"/>
            </a:p>
          </p:txBody>
        </p:sp>
        <p:sp>
          <p:nvSpPr>
            <p:cNvPr id="65547" name="Text Box 11"/>
            <p:cNvSpPr txBox="1">
              <a:spLocks noChangeArrowheads="1"/>
            </p:cNvSpPr>
            <p:nvPr/>
          </p:nvSpPr>
          <p:spPr bwMode="gray">
            <a:xfrm>
              <a:off x="2432" y="2759"/>
              <a:ext cx="6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352" dirty="0" smtClean="0"/>
                <a:t>价值观</a:t>
              </a:r>
              <a:endParaRPr lang="en-US" altLang="zh-CN" sz="2352" dirty="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gray">
            <a:xfrm rot="-772996">
              <a:off x="1120" y="2748"/>
              <a:ext cx="714" cy="384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52"/>
            </a:p>
          </p:txBody>
        </p:sp>
        <p:grpSp>
          <p:nvGrpSpPr>
            <p:cNvPr id="65549" name="Group 13"/>
            <p:cNvGrpSpPr>
              <a:grpSpLocks/>
            </p:cNvGrpSpPr>
            <p:nvPr/>
          </p:nvGrpSpPr>
          <p:grpSpPr bwMode="auto">
            <a:xfrm>
              <a:off x="778" y="2124"/>
              <a:ext cx="1428" cy="908"/>
              <a:chOff x="446" y="2112"/>
              <a:chExt cx="1393" cy="860"/>
            </a:xfrm>
          </p:grpSpPr>
          <p:sp>
            <p:nvSpPr>
              <p:cNvPr id="65550" name="Oval 14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 sz="2352"/>
              </a:p>
            </p:txBody>
          </p:sp>
          <p:sp>
            <p:nvSpPr>
              <p:cNvPr id="65551" name="Oval 15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 sz="2352"/>
              </a:p>
            </p:txBody>
          </p:sp>
          <p:sp>
            <p:nvSpPr>
              <p:cNvPr id="65552" name="Oval 16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 sz="2352"/>
              </a:p>
            </p:txBody>
          </p:sp>
          <p:sp>
            <p:nvSpPr>
              <p:cNvPr id="65553" name="Oval 17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 sz="2352"/>
              </a:p>
            </p:txBody>
          </p:sp>
          <p:sp>
            <p:nvSpPr>
              <p:cNvPr id="65554" name="Text Box 18"/>
              <p:cNvSpPr txBox="1">
                <a:spLocks noChangeArrowheads="1"/>
              </p:cNvSpPr>
              <p:nvPr/>
            </p:nvSpPr>
            <p:spPr bwMode="gray">
              <a:xfrm>
                <a:off x="446" y="2414"/>
                <a:ext cx="1393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800" dirty="0" smtClean="0"/>
                  <a:t>参与促销、商品重构</a:t>
                </a:r>
                <a:endParaRPr lang="en-US" altLang="zh-CN" sz="1800" dirty="0"/>
              </a:p>
            </p:txBody>
          </p:sp>
        </p:grpSp>
        <p:sp>
          <p:nvSpPr>
            <p:cNvPr id="65555" name="Oval 19"/>
            <p:cNvSpPr>
              <a:spLocks noChangeArrowheads="1"/>
            </p:cNvSpPr>
            <p:nvPr/>
          </p:nvSpPr>
          <p:spPr bwMode="gray">
            <a:xfrm>
              <a:off x="1008" y="1642"/>
              <a:ext cx="576" cy="336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52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gray">
            <a:xfrm>
              <a:off x="1056" y="1260"/>
              <a:ext cx="645" cy="6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2352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gray">
            <a:xfrm>
              <a:off x="1064" y="1263"/>
              <a:ext cx="630" cy="63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2352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gray">
            <a:xfrm>
              <a:off x="1071" y="1270"/>
              <a:ext cx="599" cy="58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2352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gray">
            <a:xfrm>
              <a:off x="1105" y="1286"/>
              <a:ext cx="534" cy="4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2352"/>
            </a:p>
          </p:txBody>
        </p:sp>
        <p:sp>
          <p:nvSpPr>
            <p:cNvPr id="65560" name="Text Box 24"/>
            <p:cNvSpPr txBox="1">
              <a:spLocks noChangeArrowheads="1"/>
            </p:cNvSpPr>
            <p:nvPr/>
          </p:nvSpPr>
          <p:spPr bwMode="gray">
            <a:xfrm>
              <a:off x="889" y="1480"/>
              <a:ext cx="9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800" dirty="0" smtClean="0"/>
                <a:t>技术体系学习</a:t>
              </a:r>
              <a:endParaRPr lang="en-US" altLang="zh-CN" sz="1800" dirty="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gray">
            <a:xfrm>
              <a:off x="1806" y="1308"/>
              <a:ext cx="432" cy="144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52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gray">
            <a:xfrm>
              <a:off x="1883" y="972"/>
              <a:ext cx="430" cy="43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2352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gray">
            <a:xfrm>
              <a:off x="1889" y="974"/>
              <a:ext cx="419" cy="42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2352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gray">
            <a:xfrm>
              <a:off x="1893" y="978"/>
              <a:ext cx="399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2352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gray">
            <a:xfrm>
              <a:off x="1916" y="990"/>
              <a:ext cx="355" cy="31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2352"/>
            </a:p>
          </p:txBody>
        </p:sp>
        <p:sp>
          <p:nvSpPr>
            <p:cNvPr id="65566" name="Text Box 30"/>
            <p:cNvSpPr txBox="1">
              <a:spLocks noChangeArrowheads="1"/>
            </p:cNvSpPr>
            <p:nvPr/>
          </p:nvSpPr>
          <p:spPr bwMode="gray">
            <a:xfrm>
              <a:off x="1752" y="1113"/>
              <a:ext cx="7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800" dirty="0" smtClean="0"/>
                <a:t>初来乍到</a:t>
              </a:r>
              <a:endParaRPr lang="en-US" altLang="zh-CN" sz="1800" dirty="0"/>
            </a:p>
          </p:txBody>
        </p:sp>
      </p:grpSp>
      <p:sp>
        <p:nvSpPr>
          <p:cNvPr id="31" name="矩形 30"/>
          <p:cNvSpPr/>
          <p:nvPr/>
        </p:nvSpPr>
        <p:spPr>
          <a:xfrm>
            <a:off x="296029" y="0"/>
            <a:ext cx="721644" cy="991377"/>
          </a:xfrm>
          <a:prstGeom prst="rect">
            <a:avLst/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54" dirty="0" smtClean="0">
                <a:latin typeface="华文细黑" pitchFamily="2" charset="-122"/>
                <a:ea typeface="华文细黑" pitchFamily="2" charset="-122"/>
              </a:rPr>
              <a:t>sitemap</a:t>
            </a:r>
            <a:endParaRPr lang="zh-CN" altLang="en-US" sz="1754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2" name="标题 2"/>
          <p:cNvSpPr txBox="1">
            <a:spLocks/>
          </p:cNvSpPr>
          <p:nvPr/>
        </p:nvSpPr>
        <p:spPr>
          <a:xfrm>
            <a:off x="1153285" y="280548"/>
            <a:ext cx="8018502" cy="496515"/>
          </a:xfrm>
          <a:prstGeom prst="rect">
            <a:avLst/>
          </a:prstGeom>
          <a:noFill/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0" kern="1200">
                <a:ln>
                  <a:noFill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3410" dirty="0" smtClean="0">
                <a:latin typeface="华文细黑" pitchFamily="2" charset="-122"/>
                <a:ea typeface="华文细黑" pitchFamily="2" charset="-122"/>
              </a:rPr>
              <a:t>实习期工作结果概述</a:t>
            </a:r>
            <a:endParaRPr lang="zh-CN" altLang="en-US" sz="341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2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3450201410"/>
              </p:ext>
            </p:extLst>
          </p:nvPr>
        </p:nvGraphicFramePr>
        <p:xfrm>
          <a:off x="-613097" y="1476053"/>
          <a:ext cx="7344129" cy="511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644841" y="444480"/>
            <a:ext cx="459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/>
              <a:t>初到公司的技能图</a:t>
            </a:r>
            <a:endParaRPr lang="zh-CN" altLang="en-US" sz="3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227663" y="4716413"/>
            <a:ext cx="5040560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面对项目中用到的技术，我很焦灼！</a:t>
            </a:r>
            <a:endParaRPr lang="zh-CN" altLang="en-US" dirty="0"/>
          </a:p>
        </p:txBody>
      </p:sp>
      <p:pic>
        <p:nvPicPr>
          <p:cNvPr id="1026" name="Picture 2" descr="“难受搞笑图片”的图片搜索结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663" y="1980109"/>
            <a:ext cx="4896544" cy="244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296029" y="0"/>
            <a:ext cx="721644" cy="991377"/>
          </a:xfrm>
          <a:prstGeom prst="rect">
            <a:avLst/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54" dirty="0" smtClean="0">
                <a:latin typeface="华文细黑" pitchFamily="2" charset="-122"/>
                <a:ea typeface="华文细黑" pitchFamily="2" charset="-122"/>
              </a:rPr>
              <a:t>技能图</a:t>
            </a:r>
            <a:endParaRPr lang="zh-CN" altLang="en-US" sz="1754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09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6029" y="0"/>
            <a:ext cx="721644" cy="991377"/>
          </a:xfrm>
          <a:prstGeom prst="rect">
            <a:avLst/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54" dirty="0" smtClean="0">
                <a:latin typeface="华文细黑" pitchFamily="2" charset="-122"/>
                <a:ea typeface="华文细黑" pitchFamily="2" charset="-122"/>
              </a:rPr>
              <a:t>导师的指导</a:t>
            </a:r>
            <a:endParaRPr lang="zh-CN" altLang="en-US" sz="1754" dirty="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43" y="1507721"/>
            <a:ext cx="9001000" cy="47208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31119" y="395933"/>
            <a:ext cx="9721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我的技术栈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889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6029" y="0"/>
            <a:ext cx="721644" cy="991377"/>
          </a:xfrm>
          <a:prstGeom prst="rect">
            <a:avLst/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754" dirty="0" smtClean="0">
              <a:latin typeface="华文细黑" pitchFamily="2" charset="-122"/>
              <a:ea typeface="华文细黑" pitchFamily="2" charset="-122"/>
            </a:endParaRPr>
          </a:p>
          <a:p>
            <a:pPr algn="ctr"/>
            <a:r>
              <a:rPr lang="zh-CN" altLang="en-US" sz="1754" dirty="0" smtClean="0">
                <a:latin typeface="华文细黑" pitchFamily="2" charset="-122"/>
                <a:ea typeface="华文细黑" pitchFamily="2" charset="-122"/>
              </a:rPr>
              <a:t>业务</a:t>
            </a:r>
            <a:endParaRPr lang="zh-CN" altLang="en-US" sz="1754" dirty="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79" y="1549420"/>
            <a:ext cx="10225136" cy="467916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31119" y="493042"/>
            <a:ext cx="9721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/>
              <a:t>我的工作</a:t>
            </a:r>
            <a:r>
              <a:rPr lang="zh-CN" altLang="en-US" sz="4400" dirty="0" smtClean="0"/>
              <a:t>内容（业务）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9843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6029" y="0"/>
            <a:ext cx="721644" cy="991377"/>
          </a:xfrm>
          <a:prstGeom prst="rect">
            <a:avLst/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54" dirty="0" smtClean="0">
                <a:latin typeface="华文细黑" pitchFamily="2" charset="-122"/>
                <a:ea typeface="华文细黑" pitchFamily="2" charset="-122"/>
              </a:rPr>
              <a:t>价值观</a:t>
            </a:r>
            <a:endParaRPr lang="zh-CN" altLang="en-US" sz="1754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07761" y="539949"/>
            <a:ext cx="25720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dirty="0" smtClean="0"/>
              <a:t>价值观</a:t>
            </a:r>
            <a:endParaRPr lang="zh-CN" altLang="en-US" sz="5400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652386968"/>
              </p:ext>
            </p:extLst>
          </p:nvPr>
        </p:nvGraphicFramePr>
        <p:xfrm>
          <a:off x="2699957" y="1692077"/>
          <a:ext cx="7056098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465429751"/>
              </p:ext>
            </p:extLst>
          </p:nvPr>
        </p:nvGraphicFramePr>
        <p:xfrm>
          <a:off x="5075535" y="3204245"/>
          <a:ext cx="2211991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4505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6029" y="0"/>
            <a:ext cx="721644" cy="991377"/>
          </a:xfrm>
          <a:prstGeom prst="rect">
            <a:avLst/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54" dirty="0" smtClean="0">
                <a:latin typeface="华文细黑" pitchFamily="2" charset="-122"/>
                <a:ea typeface="华文细黑" pitchFamily="2" charset="-122"/>
              </a:rPr>
              <a:t>展示</a:t>
            </a:r>
            <a:r>
              <a:rPr lang="en-US" altLang="zh-CN" sz="1754" dirty="0" smtClean="0">
                <a:latin typeface="华文细黑" pitchFamily="2" charset="-122"/>
                <a:ea typeface="华文细黑" pitchFamily="2" charset="-122"/>
              </a:rPr>
              <a:t>-</a:t>
            </a:r>
            <a:r>
              <a:rPr lang="zh-CN" altLang="en-US" sz="1754" dirty="0" smtClean="0">
                <a:latin typeface="华文细黑" pitchFamily="2" charset="-122"/>
                <a:ea typeface="华文细黑" pitchFamily="2" charset="-122"/>
              </a:rPr>
              <a:t>业务</a:t>
            </a:r>
            <a:endParaRPr lang="zh-CN" altLang="en-US" sz="1754" dirty="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29" y="2108743"/>
            <a:ext cx="5283562" cy="383180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9031" y="1236888"/>
            <a:ext cx="5544616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自动化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统计的结果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671" y="2036735"/>
            <a:ext cx="4894985" cy="396705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67623" y="1188021"/>
            <a:ext cx="5544616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Dev</a:t>
            </a:r>
            <a:r>
              <a:rPr lang="zh-CN" altLang="en-US" dirty="0" smtClean="0"/>
              <a:t>接口测试报告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27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247</Words>
  <Application>Microsoft Office PowerPoint</Application>
  <PresentationFormat>自定义</PresentationFormat>
  <Paragraphs>75</Paragraphs>
  <Slides>17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Roboto Th</vt:lpstr>
      <vt:lpstr>华文细黑</vt:lpstr>
      <vt:lpstr>宋体</vt:lpstr>
      <vt:lpstr>微软雅黑</vt:lpstr>
      <vt:lpstr>文鼎CS大黑</vt:lpstr>
      <vt:lpstr>Arial</vt:lpstr>
      <vt:lpstr>Calibri</vt:lpstr>
      <vt:lpstr>Verdana</vt:lpstr>
      <vt:lpstr>Office 主题</vt:lpstr>
      <vt:lpstr>Adobe Photoshop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我的优缺点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Windows 用户</cp:lastModifiedBy>
  <cp:revision>196</cp:revision>
  <dcterms:modified xsi:type="dcterms:W3CDTF">2016-07-26T05:17:11Z</dcterms:modified>
</cp:coreProperties>
</file>