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50"/>
  </p:normalViewPr>
  <p:slideViewPr>
    <p:cSldViewPr snapToGrid="0" snapToObjects="1">
      <p:cViewPr varScale="1">
        <p:scale>
          <a:sx n="82" d="100"/>
          <a:sy n="82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10F3-7C8B-194C-8D08-A435DD11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07DFF2-C592-0448-84BA-CDBA57FEF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D2333-6B21-A642-AFEA-529CEB4C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1A33A-6F82-D24A-A880-B3306292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3BC6F-4408-2B4B-8E9D-EDAFD54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2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344C-7A18-4143-B8AC-0BE0147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60204-6BE2-9247-9937-801A6B0B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F3BC2-6883-E34E-9D44-7FFD3C7C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B0910-1686-E249-BE72-514A3B53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53AFB-14FE-FF43-BF73-9DABA5F6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36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B01FD3-3CF6-C446-8D1A-B702F92CA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E4527-99BA-F741-B326-3FE6DC09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00B8B-A7BA-3D44-BECA-FF0B6135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6BBDA-8B19-1249-83BC-63E6CFDD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241C-3515-7D4D-B79A-D13075F6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7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6014-AE51-AD47-9326-DD212617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F9FD0-A709-2649-8D16-E46C18F1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A66BE-BBFB-B240-A65D-9988B3E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2FBD4-C811-D146-A68B-32FA8C2C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C86A6-44D9-A44F-B2F7-2B1B3498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21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2976D-60F2-BB45-9A0F-84CFAD1D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AAF6-B605-004A-AA73-395246DC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87EE5-135F-9541-A567-8CD93EA3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07BE-2EAE-4F4F-8530-F828D0E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ABEE9-1C69-BB4D-BF52-FEABAE8D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6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7612-6604-5E4C-AA22-7A6CCC73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0E544-3065-9A4B-9B64-E1068771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4EC99-F4EF-2441-ACE7-22E20FC6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CA8DA-EEBF-EF43-AE0F-2F0AE9D4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3FA9F-37CF-6744-9E05-7C7F6BCA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806CC-31B3-0542-A696-37FE741B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33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05EAD-28CE-804F-BF7C-8B70011A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55006-FD9D-714B-9FAE-4E1D0117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442B8-4E99-514F-9013-949EFA41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15E7D-72C1-4C4F-9577-DDBF77D6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EE427E-5142-8F4B-977D-C88144288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577F90-CBD3-704C-8CCE-FA2F887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49885-E7BF-634B-A893-1F2C0E35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C8C42-1CC4-E244-84F8-D9943C8B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82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A28D4-3021-404F-A377-C148DA9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C0640-83C6-E743-B9F1-54A5FB2A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B2D3F-F1C9-7543-A5BA-B62DCF20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3D526-1E8F-E948-A220-BBF7ACC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74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BE2055-3F78-2141-95C9-444A4E87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C1104-AAD1-D248-AE58-DCA52BE9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7FADD-C4FC-BE49-8B7A-FF17F187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6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E711-4B62-204F-B593-87E347D4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1C229-B0D3-BD44-8161-A6E51E5F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76B69-308F-5648-A03E-5C66B22B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11643-8C50-8340-9D02-D730ABC2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4425D-D6B6-8B46-9001-0AE181C4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DF53A-E94D-9648-B28C-A58A872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2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5A741-7793-2E40-8476-4AE61CC5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B9B60B-3110-C944-9C98-8B07C269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6D0F5-9C90-7B4A-A1D5-0BAA7FC7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F6D6D-4A27-0B4B-9271-1D8547CE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61078-3199-F046-B102-898BAB9E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7812C-5C4B-374E-BD64-10CFCCBA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0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39E5A6-1409-2145-9D90-E6968120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63C1D-9017-A54D-ABB7-0BAA689E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28551-A22D-3F47-A0D8-348863166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E7A0-197E-F845-8628-7979F8D084A8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6E22D-A6F5-B54D-A190-5DB748A72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303D3-A3A5-B14C-AD76-499DE89ED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C1AA-4A44-1D4C-BA1D-B0CF41ACF0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3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2DDAD8-FA5F-374C-94C4-145947D00566}"/>
              </a:ext>
            </a:extLst>
          </p:cNvPr>
          <p:cNvGrpSpPr/>
          <p:nvPr/>
        </p:nvGrpSpPr>
        <p:grpSpPr>
          <a:xfrm>
            <a:off x="1528829" y="750416"/>
            <a:ext cx="5767452" cy="3663345"/>
            <a:chOff x="1483109" y="1870556"/>
            <a:chExt cx="5767452" cy="3663345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2F4A6E91-43B5-1E4A-855D-056CA5EC75EA}"/>
                </a:ext>
              </a:extLst>
            </p:cNvPr>
            <p:cNvSpPr/>
            <p:nvPr/>
          </p:nvSpPr>
          <p:spPr>
            <a:xfrm>
              <a:off x="5745146" y="2087041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B9AD86AE-2165-8A4D-8C10-750899090942}"/>
                </a:ext>
              </a:extLst>
            </p:cNvPr>
            <p:cNvSpPr/>
            <p:nvPr/>
          </p:nvSpPr>
          <p:spPr>
            <a:xfrm>
              <a:off x="1483109" y="3345366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EDEN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CA73EA5-76C9-1843-B5D4-9337316E67EE}"/>
                </a:ext>
              </a:extLst>
            </p:cNvPr>
            <p:cNvSpPr/>
            <p:nvPr/>
          </p:nvSpPr>
          <p:spPr>
            <a:xfrm>
              <a:off x="4210435" y="2958576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Meta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Space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844274B7-CEEA-4C4F-B42B-1730D5269644}"/>
                </a:ext>
              </a:extLst>
            </p:cNvPr>
            <p:cNvSpPr/>
            <p:nvPr/>
          </p:nvSpPr>
          <p:spPr>
            <a:xfrm>
              <a:off x="2552241" y="3909540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S1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50AE740-C7DE-DE41-ADBE-A58B8F7AC159}"/>
                </a:ext>
              </a:extLst>
            </p:cNvPr>
            <p:cNvSpPr/>
            <p:nvPr/>
          </p:nvSpPr>
          <p:spPr>
            <a:xfrm>
              <a:off x="3621373" y="4574896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S0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D099E186-8169-7B42-A8D3-473089C79594}"/>
                </a:ext>
              </a:extLst>
            </p:cNvPr>
            <p:cNvSpPr/>
            <p:nvPr/>
          </p:nvSpPr>
          <p:spPr>
            <a:xfrm>
              <a:off x="5953540" y="1938131"/>
              <a:ext cx="993913" cy="7040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1CB7516-BDD6-9440-841D-DCC9B8A3A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0897" y="1870556"/>
              <a:ext cx="839197" cy="839197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71106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64EEBB5-AD00-E140-B03D-A69C5C134D46}"/>
              </a:ext>
            </a:extLst>
          </p:cNvPr>
          <p:cNvGrpSpPr/>
          <p:nvPr/>
        </p:nvGrpSpPr>
        <p:grpSpPr>
          <a:xfrm>
            <a:off x="-4324027" y="2138766"/>
            <a:ext cx="11019295" cy="8648054"/>
            <a:chOff x="1483109" y="1870556"/>
            <a:chExt cx="5767452" cy="366334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2C07D6EF-8418-5548-8E36-4A43AAA1340E}"/>
                </a:ext>
              </a:extLst>
            </p:cNvPr>
            <p:cNvSpPr/>
            <p:nvPr/>
          </p:nvSpPr>
          <p:spPr>
            <a:xfrm>
              <a:off x="5745146" y="2087041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F5386CB9-F97E-8741-AE01-1482CB1E25CF}"/>
                </a:ext>
              </a:extLst>
            </p:cNvPr>
            <p:cNvSpPr/>
            <p:nvPr/>
          </p:nvSpPr>
          <p:spPr>
            <a:xfrm>
              <a:off x="1483109" y="3345366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EDEN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4434D25F-9EC3-EC4B-AAB1-BD685796612E}"/>
                </a:ext>
              </a:extLst>
            </p:cNvPr>
            <p:cNvSpPr/>
            <p:nvPr/>
          </p:nvSpPr>
          <p:spPr>
            <a:xfrm>
              <a:off x="4210435" y="2958576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Meta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Space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4B17ABC-7D3A-7D45-97F4-936F0A9F8BC7}"/>
                </a:ext>
              </a:extLst>
            </p:cNvPr>
            <p:cNvSpPr/>
            <p:nvPr/>
          </p:nvSpPr>
          <p:spPr>
            <a:xfrm>
              <a:off x="2552241" y="3909540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S1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A1B8C938-40F4-DF4A-8885-CDE6D2C77533}"/>
                </a:ext>
              </a:extLst>
            </p:cNvPr>
            <p:cNvSpPr/>
            <p:nvPr/>
          </p:nvSpPr>
          <p:spPr>
            <a:xfrm>
              <a:off x="3621373" y="4574896"/>
              <a:ext cx="1505415" cy="9590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S0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160BBB35-5E0D-1644-8C64-67F55AF09965}"/>
                </a:ext>
              </a:extLst>
            </p:cNvPr>
            <p:cNvSpPr/>
            <p:nvPr/>
          </p:nvSpPr>
          <p:spPr>
            <a:xfrm>
              <a:off x="5953540" y="1938131"/>
              <a:ext cx="993913" cy="7040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6D0FEAB-ECA2-8F48-9848-3A5A1B75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0897" y="1870556"/>
              <a:ext cx="839197" cy="839197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</p:pic>
      </p:grp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50AF9B62-717F-F34D-8480-FE174748240B}"/>
              </a:ext>
            </a:extLst>
          </p:cNvPr>
          <p:cNvSpPr/>
          <p:nvPr/>
        </p:nvSpPr>
        <p:spPr>
          <a:xfrm>
            <a:off x="6311943" y="1165078"/>
            <a:ext cx="2876246" cy="2263922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ECS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SMITH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5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4C124CD-A082-D44D-82A2-8C4FEDED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456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291DD8-8C53-CA4D-BFC2-3450D437DEA7}"/>
              </a:ext>
            </a:extLst>
          </p:cNvPr>
          <p:cNvSpPr txBox="1"/>
          <p:nvPr/>
        </p:nvSpPr>
        <p:spPr>
          <a:xfrm>
            <a:off x="2923196" y="3139611"/>
            <a:ext cx="7873144" cy="37702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4800002" lon="0" rev="0"/>
              </a:camera>
              <a:lightRig rig="threePt" dir="t"/>
            </a:scene3d>
          </a:bodyPr>
          <a:lstStyle/>
          <a:p>
            <a:r>
              <a:rPr kumimoji="1" lang="en-US" altLang="zh-CN" sz="23900" b="1" dirty="0">
                <a:solidFill>
                  <a:schemeClr val="bg1"/>
                </a:solidFill>
              </a:rPr>
              <a:t>2019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EF9494-6C10-634E-8F41-B618AF84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3" y="636002"/>
            <a:ext cx="10563727" cy="49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A50ACF-BEA8-594A-AD04-F4569ABFD7C1}"/>
              </a:ext>
            </a:extLst>
          </p:cNvPr>
          <p:cNvGrpSpPr/>
          <p:nvPr/>
        </p:nvGrpSpPr>
        <p:grpSpPr>
          <a:xfrm>
            <a:off x="2288579" y="715619"/>
            <a:ext cx="3984859" cy="3221855"/>
            <a:chOff x="1784999" y="1073427"/>
            <a:chExt cx="3984859" cy="322185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6B2AC27-AFCF-1144-AB53-CEA04631EF93}"/>
                </a:ext>
              </a:extLst>
            </p:cNvPr>
            <p:cNvSpPr txBox="1"/>
            <p:nvPr/>
          </p:nvSpPr>
          <p:spPr>
            <a:xfrm>
              <a:off x="1784999" y="1073427"/>
              <a:ext cx="217335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600" b="1" dirty="0"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  <a:alpha val="0"/>
                        </a:schemeClr>
                      </a:gs>
                      <a:gs pos="20000">
                        <a:schemeClr val="accent3">
                          <a:lumMod val="45000"/>
                          <a:lumOff val="55000"/>
                          <a:alpha val="0"/>
                        </a:schemeClr>
                      </a:gs>
                      <a:gs pos="33000">
                        <a:schemeClr val="accent3">
                          <a:lumMod val="45000"/>
                          <a:lumOff val="55000"/>
                          <a:alpha val="0"/>
                        </a:schemeClr>
                      </a:gs>
                      <a:gs pos="33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18900000" scaled="1"/>
                    <a:tileRect/>
                  </a:gradFill>
                </a:rPr>
                <a:t>山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A788AF-B77C-FB4B-89AC-FB982D82CEB2}"/>
                </a:ext>
              </a:extLst>
            </p:cNvPr>
            <p:cNvSpPr txBox="1"/>
            <p:nvPr/>
          </p:nvSpPr>
          <p:spPr>
            <a:xfrm>
              <a:off x="3596502" y="2079291"/>
              <a:ext cx="217335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800" b="1" dirty="0"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  <a:alpha val="0"/>
                        </a:schemeClr>
                      </a:gs>
                      <a:gs pos="15000">
                        <a:schemeClr val="accent3">
                          <a:lumMod val="45000"/>
                          <a:lumOff val="55000"/>
                          <a:alpha val="0"/>
                        </a:schemeClr>
                      </a:gs>
                      <a:gs pos="21000">
                        <a:schemeClr val="accent3">
                          <a:lumMod val="45000"/>
                          <a:lumOff val="55000"/>
                          <a:alpha val="0"/>
                        </a:schemeClr>
                      </a:gs>
                      <a:gs pos="3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18900000" scaled="1"/>
                    <a:tileRect/>
                  </a:gradFill>
                </a:rPr>
                <a:t>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</Words>
  <Application>Microsoft Macintosh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</cp:revision>
  <dcterms:created xsi:type="dcterms:W3CDTF">2019-03-20T03:50:33Z</dcterms:created>
  <dcterms:modified xsi:type="dcterms:W3CDTF">2019-03-20T17:48:16Z</dcterms:modified>
</cp:coreProperties>
</file>