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64" r:id="rId4"/>
    <p:sldId id="266" r:id="rId6"/>
    <p:sldId id="267" r:id="rId7"/>
    <p:sldId id="304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05" r:id="rId23"/>
    <p:sldId id="306" r:id="rId24"/>
    <p:sldId id="258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  <a:endParaRPr lang="zh-CN" altLang="en-US" smtClean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（视觉窗口）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user-scalable：用户是否可以缩放，yes或no(1或0)。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构建一个标准的移动开发页面？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用meta标签把viewport的宽度设为device-width，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就构建了一个标准的移动Web页面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、定义高亮的效果并清除高亮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设置高亮颜色-webkit-tap-highlight-color:red;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将高亮设置为透明-webkit-tap-highlight-color:transparent;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、为什么所有的盒子的宽度以边框开始计算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或使容器的宽度超出屏幕的宽度产生滚动条。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设置所有的盒子重边框开始计算宽度。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、在移动设备的浏览器当中表单一般会有默认的属性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  <a:endParaRPr lang="zh-CN" altLang="en-US" smtClean="0"/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8-&#31227;&#21160;web-&#31227;&#21160;&#31471;&#30340;&#35270;&#21475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9-&#31227;&#21160;web-&#31227;&#21160;&#31471;&#39029;&#38754;&#27491;&#24120;&#23637;&#31034;&#30340;&#35299;&#20915;&#26041;&#26696;&#20998;&#26512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0-&#31227;&#21160;web-&#31227;&#21160;&#31471;viewport&#30340;&#35774;&#32622;(width)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1-&#31227;&#21160;web-&#31227;&#21160;&#31471;viewport&#30340;&#35774;&#32622;(initial-scale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2-&#31227;&#21160;web-&#31227;&#21160;&#31471;viewport&#30340;&#35774;&#32622;(&#20854;&#23427;&#23646;&#24615;)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3-&#31227;&#21160;web-&#31227;&#21160;&#31449;&#28857;&#21644;&#27983;&#35272;&#22120;&#30340;&#35828;&#26126;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4-&#31227;&#21160;web-&#20140;&#19996;&#39318;&#39029;&#20844;&#20849;&#26679;&#24335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5-&#31227;&#21160;web-&#20140;&#19996;&#39318;&#39029;&#25972;&#20307;&#32467;&#26500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6-&#31227;&#21160;web-&#20140;&#19996;&#39318;&#39029;&#39030;&#37096;&#32467;&#26500;&#22359;&#30340;&#21046;&#20316;&#26041;&#24335;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7-&#31227;&#21160;web-&#20140;&#19996;&#39318;&#39029;&#39030;&#37096;&#32467;&#26500;&#22359;&#21046;&#20316;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8-&#31227;&#21160;web-&#20140;&#19996;&#39318;&#39029;&#36718;&#25773;&#22270;&#32467;&#26500;&#22359;&#21046;&#20316;.av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9-&#31227;&#21160;web-&#20140;&#19996;&#39318;&#39029;&#23548;&#33322;&#22359;&#21046;&#20316;.av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1-&#31227;&#21160;web-&#20026;&#20160;&#20040;&#23398;&#20064;&#31227;&#21160;web&#24320;&#21457;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2-&#31227;&#21160;web-&#22522;&#30784;&#30693;&#35782;-&#20687;&#32032;&#23494;&#24230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3-&#31227;&#21160;web-&#22522;&#30784;&#30693;&#35782;-&#35774;&#22791;&#29420;&#31435;&#20687;&#32032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4-&#31227;&#21160;web-&#22522;&#30784;&#30693;&#35782;-css&#20687;&#32032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5-&#31227;&#21160;web-&#22522;&#30784;&#30693;&#35782;-2&#20493;&#22270;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6-&#31227;&#21160;web-&#35843;&#35797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7-&#31227;&#21160;web-PC&#31471;&#30340;&#35270;&#21475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端的视口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视口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viewport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默认大小又是多少？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在手机上内容变小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端页面正常展示的解决方案分析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90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移动端页面正常展示的解决方案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分析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知道什么是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viewport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ideal viewport?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移动端网页展示缩小问题的原因及解决方案？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的设置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(width)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viewport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的设置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(width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设置为多少？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	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的设置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(initial-scale)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viewport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的设置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(initial-scale)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问答与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Initial-scale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什么作用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为什么要同时设置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2"/>
                </a:solidFill>
              </a:rPr>
              <a:t>initital</a:t>
            </a:r>
            <a:r>
              <a:rPr lang="en-US" altLang="zh-CN" sz="1600" dirty="0">
                <a:solidFill>
                  <a:schemeClr val="tx2"/>
                </a:solidFill>
              </a:rPr>
              <a:t>-scale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的设置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其它属性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viewport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的设置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其它属性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Viewport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其他属性的设置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移动站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点和浏览器的说明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移动站点和浏览器的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站点结构有什么共同之处？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移动端浏览器分为几类？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	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京东首页公共样式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京东首页公共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样式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公共样式里面分为哪两类？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设置盒模型、设置高亮属性、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去除默认样式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东首页整体结构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整体结构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分析结构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为什么设置最大宽和最小宽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东首页顶部结构块的制作方式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京东首页顶部结构块的制作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方式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顶部结构分析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东首页顶部结构块制作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078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京东首页顶部结构块制作</a:t>
            </a:r>
            <a:endParaRPr lang="zh-CN" altLang="en-US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问答与练习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2148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Calibri" panose="020F0502020204030204" pitchFamily="34" charset="0"/>
              </a:rPr>
              <a:t>01、移动web开发的基础知识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Calibri" panose="020F0502020204030204" pitchFamily="34" charset="0"/>
              </a:rPr>
              <a:t>02、远成调试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Calibri" panose="020F0502020204030204" pitchFamily="34" charset="0"/>
              </a:rPr>
              <a:t>03、</a:t>
            </a:r>
            <a:r>
              <a:rPr lang="zh-CN" dirty="0">
                <a:latin typeface="Calibri" panose="020F0502020204030204" pitchFamily="34" charset="0"/>
              </a:rPr>
              <a:t>端的</a:t>
            </a:r>
            <a:r>
              <a:rPr dirty="0">
                <a:latin typeface="Calibri" panose="020F0502020204030204" pitchFamily="34" charset="0"/>
              </a:rPr>
              <a:t>视口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Calibri" panose="020F0502020204030204" pitchFamily="34" charset="0"/>
              </a:rPr>
              <a:t>04、屏幕适配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Calibri" panose="020F0502020204030204" pitchFamily="34" charset="0"/>
              </a:rPr>
              <a:t>05、京东首页的切图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5.6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东首页轮播图结构块制作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东首页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轮播图结构块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制作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5.7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东首页导航块制作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京东首页导航块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制作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为什么学习移动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开发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什么</a:t>
            </a: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是移动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zh-CN" altLang="en-US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移动端目前的现状如何？</a:t>
            </a:r>
            <a:endParaRPr lang="zh-CN" altLang="en-US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像素密度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基础知识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像素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密度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尺寸是指什么尺寸？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长度单位都有哪些（哪些是相对哪些是绝对）？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设备独立像素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基础知识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设备独立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像素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什么是设备独立像素？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基础知识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css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像素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像素和物理像素之间有什么关系？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-2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倍图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基础知识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倍图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了解两倍图的使用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调试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调试的两种方法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调试工具的使用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	PC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端的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视口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web-PC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端的视口</a:t>
            </a:r>
            <a:endParaRPr lang="zh-CN" altLang="en-US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什么是视口？</a:t>
            </a:r>
            <a:endParaRPr lang="en-US" altLang="zh-CN" sz="16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端视口大小是多大？</a:t>
            </a:r>
            <a:endParaRPr lang="en-US" altLang="zh-CN" sz="16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端内容与视口的三种情况</a:t>
            </a:r>
            <a:endParaRPr lang="en-US" altLang="zh-CN" sz="16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全屏显示(4:3)</PresentationFormat>
  <Paragraphs>217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silence</cp:lastModifiedBy>
  <cp:revision>394</cp:revision>
  <dcterms:created xsi:type="dcterms:W3CDTF">2015-06-29T07:19:00Z</dcterms:created>
  <dcterms:modified xsi:type="dcterms:W3CDTF">2017-06-15T14:57:02Z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