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64" r:id="rId4"/>
    <p:sldId id="266" r:id="rId6"/>
    <p:sldId id="267" r:id="rId7"/>
    <p:sldId id="304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05" r:id="rId23"/>
    <p:sldId id="306" r:id="rId24"/>
    <p:sldId id="307" r:id="rId25"/>
    <p:sldId id="25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  <a:endParaRPr lang="zh-CN" altLang="en-US" smtClean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（视觉窗口）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user-scalable：用户是否可以缩放，yes或no(1或0)。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构建一个标准的移动开发页面？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用meta标签把viewport的宽度设为device-width，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就构建了一个标准的移动Web页面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、定义高亮的效果并清除高亮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设置高亮颜色-webkit-tap-highlight-color:red;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将高亮设置为透明-webkit-tap-highlight-color:transparent;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、为什么所有的盒子的宽度以边框开始计算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或使容器的宽度超出屏幕的宽度产生滚动条。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设置所有的盒子重边框开始计算宽度。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、在移动设备的浏览器当中表单一般会有默认的属性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  <a:endParaRPr lang="zh-CN" altLang="en-US" smtClean="0"/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8-&#31227;&#21160;web-&#20140;&#19996;&#39318;&#39029;-&#36718;&#25773;&#22270;(js&#28155;&#21152;&#39318;&#23614;&#22270;&#29255;)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9-&#31227;&#21160;web-&#20140;&#19996;&#39318;&#39029;-&#36718;&#25773;&#22270;(js&#35774;&#32622;&#26679;&#24335;)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0-&#31227;&#21160;web-&#20140;&#19996;&#39318;&#39029;-&#36718;&#25773;&#22270;(js&#23454;&#29616;&#33258;&#21160;&#36718;&#25773;)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1-&#31227;&#21160;web-&#20140;&#19996;&#39318;&#39029;&#36718;&#25773;&#22270;&#33258;&#21160;&#36718;&#25773;&#23436;&#21892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2-&#31227;&#21160;web-&#31227;&#21160;&#31471;&#30340;touch&#20107;&#20214;&#31616;&#20171;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3-&#31227;&#21160;web-&#31227;&#21160;&#31471;&#30340;touch&#20107;&#20214;(&#25163;&#25351;&#23545;&#35937;&#25968;&#32452;)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4-&#31227;&#21160;web-&#31227;&#21160;&#31471;&#30340;touch&#20107;&#20214;(&#25163;&#25351;&#23545;&#35937;&#30340;&#22352;&#26631;&#33719;&#21462;)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5-&#31227;&#21160;web-&#20351;&#29992;touch&#20107;&#20214;&#23454;&#29616;&#20803;&#32032;&#30340;&#25302;&#25341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6-&#31227;&#21160;web-touch&#20107;&#20214;&#28304;&#21442;&#25968;&#20013;&#30340;target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7-&#31227;&#21160;web-&#36718;&#25773;&#22270;-&#23454;&#29616;&#28369;&#21160;&#25805;&#20316;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8-&#31227;&#21160;web-&#36718;&#25773;&#22270;-&#23454;&#29616;&#28369;&#21160;&#25805;&#20316;(&#32454;&#33410;).av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19-&#31227;&#21160;web-&#36718;&#25773;&#22270;-&#26494;&#24320;&#25163;&#25351;&#20043;&#21518;&#30340;&#22788;&#29702;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20-&#31227;&#21160;web-&#36718;&#25773;&#22270;-&#28155;&#21152;&#36807;&#28193;&#32467;&#26463;&#30340;&#30417;&#21548;.av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1-&#31227;&#21160;web-&#20135;&#21697;&#22359;&#21046;&#20316;(&#22270;&#29255;&#21306;&#22495;&#19978;)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2-&#31227;&#21160;web-&#20135;&#21697;&#22359;&#21046;&#20316;(&#22270;&#29255;&#21306;&#22495;&#19979;)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3-&#31227;&#21160;web-&#20135;&#21697;&#22359;&#21046;&#20316;(&#31186;&#26432;&#26631;&#39064;&#26639;)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4-&#31227;&#21160;web-&#20135;&#21697;&#22359;&#21046;&#20316;(&#31186;&#26432;&#22359;&#20869;&#23481;)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5-&#31227;&#21160;web-&#20140;&#19996;&#39318;&#39029;&#25628;&#32034;&#22359;js&#25928;&#26524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6-&#31227;&#21160;web-&#20140;&#19996;&#39318;&#39029;&#20498;&#35745;&#26102;js&#25928;&#26524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3-&#35270;&#39057;\07-&#31227;&#21160;web-&#20140;&#19996;&#39318;&#39029;-&#36718;&#25773;&#22270;(&#25302;&#21160;&#20462;&#25913;&#39029;&#38754;&#32467;&#26500;&#21644;&#26679;&#24335;)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添加首尾图片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添加首尾图片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9238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设置样式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实现自动轮播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实现自动轮播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判断索引为什么没有走到最后一张图片？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东首页轮播图自动轮播完善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京东首页轮播图自动轮播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完善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事件简介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事件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简介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事件有几种及什么情况下触发？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手指对象数组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事件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手指对象数组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touches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targetTouches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changedTouches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的意思是什么？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	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手指对象的坐标获取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事件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手指对象的坐标获取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Touches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下面获取坐标是哪几个属性均是什么作用？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事件实现元素的拖拽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使用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事件实现元素的拖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拽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元素实现拖拽的原理是什么？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事件源参数中的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web-touch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事件源参数中的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target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实现滑动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操作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加事件的元素要有宽高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分析实现方法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216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</a:rPr>
              <a:t>01</a:t>
            </a:r>
            <a:r>
              <a:rPr lang="zh-CN" altLang="en-US" dirty="0" smtClean="0">
                <a:latin typeface="Calibri" panose="020F0502020204030204" pitchFamily="34" charset="0"/>
              </a:rPr>
              <a:t>、京东页面产品区域的完成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02</a:t>
            </a:r>
            <a:r>
              <a:rPr lang="zh-CN" altLang="en-US" dirty="0" smtClean="0">
                <a:latin typeface="Calibri" panose="020F0502020204030204" pitchFamily="34" charset="0"/>
              </a:rPr>
              <a:t>、京东顶部搜索和倒计时效果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03</a:t>
            </a:r>
            <a:r>
              <a:rPr lang="zh-CN" altLang="en-US" dirty="0" smtClean="0">
                <a:latin typeface="Calibri" panose="020F0502020204030204" pitchFamily="34" charset="0"/>
              </a:rPr>
              <a:t>、轮播图样式结构修改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04</a:t>
            </a:r>
            <a:r>
              <a:rPr lang="zh-CN" altLang="en-US" dirty="0">
                <a:latin typeface="Calibri" panose="020F0502020204030204" pitchFamily="34" charset="0"/>
              </a:rPr>
              <a:t>、移动端</a:t>
            </a:r>
            <a:r>
              <a:rPr lang="en-US" altLang="zh-CN" dirty="0">
                <a:latin typeface="Calibri" panose="020F0502020204030204" pitchFamily="34" charset="0"/>
              </a:rPr>
              <a:t>touch</a:t>
            </a:r>
            <a:r>
              <a:rPr lang="zh-CN" altLang="en-US" dirty="0">
                <a:latin typeface="Calibri" panose="020F0502020204030204" pitchFamily="34" charset="0"/>
              </a:rPr>
              <a:t>事件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05</a:t>
            </a:r>
            <a:r>
              <a:rPr lang="zh-CN" altLang="en-US" dirty="0" smtClean="0">
                <a:latin typeface="Calibri" panose="020F0502020204030204" pitchFamily="34" charset="0"/>
              </a:rPr>
              <a:t>、轮播图实现滑动效果</a:t>
            </a:r>
            <a:endParaRPr lang="en-US" altLang="zh-CN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实现滑动操作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细节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实现滑动操作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细节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松开手指之后的处理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松开手指之后的处理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添加过渡结束的监听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添加过渡结束的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监听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图片区域上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产品块制作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图片区域上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分析布局</a:t>
            </a:r>
            <a:endParaRPr lang="zh-CN" altLang="en-US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产品块制作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图片区域下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秒杀标题栏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产品块制作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秒杀标题栏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块制作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秒杀块内容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产品块制作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秒杀块内容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分析布局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东首页搜索块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京东首页搜索块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js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效果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东首页倒计时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京东首页倒计时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效果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京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拖动修改页面结构和样式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京东首页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拖动修改页面结构和样式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file"/>
              </a:rPr>
              <a:t>)</a:t>
            </a: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演示</Application>
  <PresentationFormat>全屏显示(4:3)</PresentationFormat>
  <Paragraphs>213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silence</cp:lastModifiedBy>
  <cp:revision>413</cp:revision>
  <dcterms:created xsi:type="dcterms:W3CDTF">2015-06-29T07:19:00Z</dcterms:created>
  <dcterms:modified xsi:type="dcterms:W3CDTF">2017-06-15T15:13:17Z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