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1" r:id="rId2"/>
    <p:sldId id="264" r:id="rId3"/>
    <p:sldId id="266" r:id="rId4"/>
    <p:sldId id="267" r:id="rId5"/>
    <p:sldId id="304" r:id="rId6"/>
    <p:sldId id="269" r:id="rId7"/>
    <p:sldId id="270" r:id="rId8"/>
    <p:sldId id="271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305" r:id="rId21"/>
    <p:sldId id="306" r:id="rId22"/>
    <p:sldId id="307" r:id="rId23"/>
    <p:sldId id="258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71846" autoAdjust="0"/>
  </p:normalViewPr>
  <p:slideViewPr>
    <p:cSldViewPr>
      <p:cViewPr varScale="1">
        <p:scale>
          <a:sx n="89" d="100"/>
          <a:sy n="89" d="100"/>
        </p:scale>
        <p:origin x="1286" y="72"/>
      </p:cViewPr>
      <p:guideLst>
        <p:guide orient="horz" pos="2180"/>
        <p:guide pos="2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73C433-8943-416A-9C68-003EF7E3200D}" type="datetimeFigureOut">
              <a:rPr lang="zh-CN" altLang="en-US"/>
              <a:pPr>
                <a:defRPr/>
              </a:pPr>
              <a:t>2017/4/7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CC1582D-279C-4B93-88BE-1F0197B119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1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75068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&lt;form&gt;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     &lt;input type</a:t>
            </a:r>
            <a:r>
              <a:rPr lang="en-US" altLang="zh-CN" smtClean="0"/>
              <a:t>“</a:t>
            </a:r>
            <a:r>
              <a:rPr lang="zh-CN" altLang="en-US" smtClean="0"/>
              <a:t>search” palceholder=”提示”&gt;	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&lt;/form&gt;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在移动端调用输入法的时候会弹出小键盘，键盘一般是enter键，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那么在搜索框当中只有我们要求调用是搜索按钮，</a:t>
            </a:r>
            <a:r>
              <a:rPr lang="zh-CN" altLang="en-US" smtClean="0">
                <a:sym typeface="+mn-ea"/>
              </a:rPr>
              <a:t>这样的结构才能调用出来。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因为search 类型用于搜索域，</a:t>
            </a:r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65EF0F-B07F-4FDD-AAE8-B20F76852CD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087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解决方案，采用压缩图标尺寸的方式来解决。 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如果是Img使用直接设置宽高的方式来压缩。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如果是背景使用的是设置background-size的方式来压缩。</a:t>
            </a: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B48B1A-B67B-4351-B5D7-B3BDC41DE57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346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搜索按钮调用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&lt;form action="#"&gt;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    &lt;input type="search" placeholder="提示"/&gt;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&lt;/form&gt;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search定义用于输入搜索字符串的文本字段。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在移动端调用输入法的时候会弹出小键盘，键盘一般是enter键，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在搜索框当中我们要求调用是搜索按钮，那么这样的结构才能调用出来。</a:t>
            </a:r>
          </a:p>
        </p:txBody>
      </p:sp>
    </p:spTree>
    <p:extLst>
      <p:ext uri="{BB962C8B-B14F-4D97-AF65-F5344CB8AC3E}">
        <p14:creationId xmlns:p14="http://schemas.microsoft.com/office/powerpoint/2010/main" val="1199218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注意：首尾各加一张</a:t>
            </a:r>
          </a:p>
        </p:txBody>
      </p:sp>
    </p:spTree>
    <p:extLst>
      <p:ext uri="{BB962C8B-B14F-4D97-AF65-F5344CB8AC3E}">
        <p14:creationId xmlns:p14="http://schemas.microsoft.com/office/powerpoint/2010/main" val="2601057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0586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nth-of-child</a:t>
            </a:r>
            <a:r>
              <a:rPr lang="en-US" altLang="zh-CN" smtClean="0"/>
              <a:t>(</a:t>
            </a:r>
            <a:r>
              <a:rPr lang="zh-CN" altLang="en-US" smtClean="0"/>
              <a:t>N</a:t>
            </a:r>
            <a:r>
              <a:rPr lang="en-US" altLang="zh-CN" smtClean="0"/>
              <a:t>)</a:t>
            </a:r>
            <a:r>
              <a:rPr lang="zh-CN" altLang="en-US" smtClean="0"/>
              <a:t>    选择同类型的第N个元素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first-of-type         选择同类型的第一个元素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last-of-type	     选择同类型的最后一个元素</a:t>
            </a:r>
          </a:p>
        </p:txBody>
      </p:sp>
    </p:spTree>
    <p:extLst>
      <p:ext uri="{BB962C8B-B14F-4D97-AF65-F5344CB8AC3E}">
        <p14:creationId xmlns:p14="http://schemas.microsoft.com/office/powerpoint/2010/main" val="107766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7200" smtClean="0"/>
              <a:t>1</a:t>
            </a:r>
            <a:r>
              <a:rPr lang="zh-CN" altLang="en-US" sz="7200" smtClean="0"/>
              <a:t>、移动</a:t>
            </a:r>
            <a:r>
              <a:rPr lang="en-US" altLang="zh-CN" sz="7200" smtClean="0"/>
              <a:t>web</a:t>
            </a:r>
            <a:r>
              <a:rPr lang="zh-CN" altLang="en-US" sz="7200" smtClean="0"/>
              <a:t>开发就是在移动端进行</a:t>
            </a:r>
            <a:r>
              <a:rPr lang="en-US" altLang="zh-CN" sz="7200" smtClean="0"/>
              <a:t>Web</a:t>
            </a:r>
            <a:r>
              <a:rPr lang="zh-CN" altLang="en-US" sz="7200" smtClean="0"/>
              <a:t>页面的开发</a:t>
            </a:r>
          </a:p>
          <a:p>
            <a:pPr eaLnBrk="1" hangingPunct="1">
              <a:spcBef>
                <a:spcPct val="0"/>
              </a:spcBef>
            </a:pPr>
            <a:endParaRPr lang="zh-CN" altLang="en-US" sz="7200" smtClean="0"/>
          </a:p>
          <a:p>
            <a:pPr eaLnBrk="1" hangingPunct="1">
              <a:spcBef>
                <a:spcPct val="0"/>
              </a:spcBef>
            </a:pPr>
            <a:r>
              <a:rPr lang="en-US" altLang="zh-CN" sz="7200" smtClean="0"/>
              <a:t>2</a:t>
            </a:r>
            <a:r>
              <a:rPr lang="zh-CN" altLang="en-US" sz="7200" smtClean="0"/>
              <a:t>、完全可以，前面学到的</a:t>
            </a:r>
            <a:r>
              <a:rPr lang="en-US" altLang="zh-CN" sz="7200" smtClean="0"/>
              <a:t>PC</a:t>
            </a:r>
            <a:r>
              <a:rPr lang="zh-CN" altLang="en-US" sz="7200" smtClean="0"/>
              <a:t>端的技术，例如：</a:t>
            </a:r>
            <a:r>
              <a:rPr lang="en-US" altLang="zh-CN" sz="7200" smtClean="0"/>
              <a:t>HTML</a:t>
            </a:r>
            <a:r>
              <a:rPr lang="zh-CN" altLang="en-US" sz="7200" smtClean="0"/>
              <a:t>、</a:t>
            </a:r>
            <a:r>
              <a:rPr lang="en-US" altLang="zh-CN" sz="7200" smtClean="0"/>
              <a:t>CSS</a:t>
            </a:r>
            <a:r>
              <a:rPr lang="zh-CN" altLang="en-US" sz="7200" smtClean="0"/>
              <a:t>、</a:t>
            </a:r>
            <a:r>
              <a:rPr lang="en-US" altLang="zh-CN" sz="7200" smtClean="0"/>
              <a:t>Js</a:t>
            </a:r>
            <a:r>
              <a:rPr lang="zh-CN" altLang="en-US" sz="7200" smtClean="0"/>
              <a:t>、</a:t>
            </a:r>
            <a:r>
              <a:rPr lang="en-US" altLang="zh-CN" sz="7200" smtClean="0"/>
              <a:t>jQuery</a:t>
            </a:r>
            <a:r>
              <a:rPr lang="zh-CN" altLang="en-US" sz="7200" smtClean="0"/>
              <a:t>、</a:t>
            </a:r>
            <a:r>
              <a:rPr lang="en-US" altLang="zh-CN" sz="7200" smtClean="0"/>
              <a:t>ajax</a:t>
            </a:r>
            <a:r>
              <a:rPr lang="zh-CN" altLang="en-US" sz="7200" smtClean="0"/>
              <a:t>等等都是可以用到移动端开发中的。</a:t>
            </a:r>
          </a:p>
          <a:p>
            <a:pPr eaLnBrk="1" hangingPunct="1">
              <a:spcBef>
                <a:spcPct val="0"/>
              </a:spcBef>
            </a:pPr>
            <a:endParaRPr lang="zh-CN" altLang="en-US" sz="7200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BB962-D5AC-4EC2-BD2B-C39C0E0FA15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2988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什么是适配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答：移动设备尺寸不一致造成的布局不一的问题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适配问题解决方案： 流式布局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同时加上 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viewport 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什么是流式布局：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答：流式布局就是百分比布局，通过将盒子设置成 </a:t>
            </a:r>
            <a:r>
              <a:rPr lang="en-US" altLang="zh-CN" smtClean="0"/>
              <a:t>100% </a:t>
            </a:r>
            <a:r>
              <a:rPr lang="zh-CN" altLang="en-US" smtClean="0"/>
              <a:t>让元素根据屏幕的宽度来进行伸缩。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3B18D3-0941-4D97-A407-BB2520E29CD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85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D22C9D-D836-460B-86DD-A83B7000990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16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mtClean="0">
                <a:sym typeface="+mn-ea"/>
              </a:rPr>
              <a:t>1</a:t>
            </a:r>
            <a:r>
              <a:rPr lang="zh-CN" altLang="en-US">
                <a:sym typeface="+mn-ea"/>
              </a:rPr>
              <a:t>、什么是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（视觉窗口）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答：在移动端用来承载页面的那一块区域，就是咱们的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viewport（</a:t>
            </a:r>
            <a:r>
              <a:rPr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视口</a:t>
            </a:r>
            <a:r>
              <a:rPr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），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也叫</a:t>
            </a:r>
            <a:r>
              <a:rPr 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做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视觉窗口</a:t>
            </a:r>
            <a:r>
              <a:rPr 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      这个区域可以设置高度宽度，还可以按比例对咱们的页面放大缩小，而且能设置是否允许用户对页面自行缩放。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2</a:t>
            </a:r>
            <a:r>
              <a:rPr lang="zh-CN" altLang="en-US"/>
              <a:t>、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宽度如何设置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达到适配的目的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      &lt;meta name="viewport" content="width=device-width"&gt;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DD7195-BF99-4616-8D53-A0112862DB4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33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</a:t>
            </a:r>
            <a:r>
              <a:rPr lang="zh-CN" altLang="en-US">
                <a:sym typeface="+mn-ea"/>
              </a:rPr>
              <a:t>、 </a:t>
            </a:r>
            <a:r>
              <a:rPr lang="en-US" altLang="zh-CN">
                <a:sym typeface="+mn-ea"/>
              </a:rPr>
              <a:t>viewport </a:t>
            </a:r>
            <a:r>
              <a:rPr lang="zh-CN" altLang="en-US">
                <a:sym typeface="+mn-ea"/>
              </a:rPr>
              <a:t>各个参数的含义</a:t>
            </a: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width : 宽度设置的是viewport宽度，可以设置device-width特殊值。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initial-scale: 初始缩放比，大于0的数字。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maximum-scale:最大缩放比，大于0的数字。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minimum-scale:最小缩放比，大于0的数字。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user-scalable：用户是否可以缩放，yes或no(1或0)。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、怎么用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构建一个标准的移动开发页面？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用meta标签把viewport的宽度设为device-width，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同时加上initial-scale=1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.0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 user-scalable=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no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就构建了一个标准的移动Web页面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/>
              <a:t>     &lt;meta name="viewport" content="width=device-width,initial-scale=1.0,user-scalable=0"/&gt;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4B51C9-36E3-40A0-9084-F17D48ABA8D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335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通过js判断屏幕的尺寸，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然后根据我们屏幕的尺寸来判断我们的缩放比，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然后通过我们的缩放比来进行适配</a:t>
            </a: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E46E8E-11C3-450F-83D2-E389CEBCD07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375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</a:t>
            </a: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、定义高亮的效果并清除高亮</a:t>
            </a: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设置高亮颜色-webkit-tap-highlight-color:red;</a:t>
            </a: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将高亮设置为透明-webkit-tap-highlight-color:transparent;</a:t>
            </a: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endParaRPr lang="zh-CN" altLang="en-US" smtClean="0">
              <a:solidFill>
                <a:srgbClr val="1F4E79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</a:t>
            </a: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、为什么所有的盒子的宽度以边框开始计算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在移动端通常使用的是百分比布局，那么这样的布局如果使用</a:t>
            </a:r>
            <a:r>
              <a:rPr lang="zh-CN" altLang="zh-CN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border</a:t>
            </a: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或者</a:t>
            </a:r>
            <a:r>
              <a:rPr lang="zh-CN" altLang="zh-CN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padding</a:t>
            </a: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或使容器的宽度超出屏幕的宽度产生滚动条。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那么我们的解决方案是什么试用</a:t>
            </a:r>
            <a:r>
              <a:rPr lang="zh-CN" altLang="zh-CN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css3</a:t>
            </a: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属性 </a:t>
            </a:r>
            <a:r>
              <a:rPr lang="zh-CN" altLang="zh-CN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box-sizing</a:t>
            </a: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设置所有的盒子重边框开始计算宽度。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endParaRPr lang="zh-CN" altLang="en-US" smtClean="0">
              <a:solidFill>
                <a:srgbClr val="1F4E79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3</a:t>
            </a: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、在移动设备的浏览器当中表单一般会有默认的属性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通过border：none</a:t>
            </a:r>
            <a:r>
              <a:rPr lang="en-US" altLang="zh-CN" smtClean="0"/>
              <a:t>; </a:t>
            </a:r>
            <a:r>
              <a:rPr lang="zh-CN" altLang="en-US" smtClean="0"/>
              <a:t>outline：none是无法完全清楚的，还是会有一些浏览器默认的属性，比如：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内阴影，立体感、、、向这些浏览器默认加上的样式我们怎么去除呢？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input,textarea{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    border: none;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    outline: none;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    resize: none;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    -webkit-appearance: none;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}</a:t>
            </a: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7DF57C-2A1B-4646-B4AC-DCA73E2B32C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656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保证页面在尺寸比较大的设备当中保证页面的效果也就是清晰度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保证页面在小尺寸的设备当中有较好的布局效果</a:t>
            </a: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B21B5B-0B7F-4D48-8100-559A351F9FA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24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25CFA-0156-4544-9714-C1AF8D5A0AA1}" type="datetimeFigureOut">
              <a:rPr lang="zh-CN" altLang="en-US"/>
              <a:pPr>
                <a:defRPr/>
              </a:pPr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78F12-F73B-43E5-97B5-54BD135C0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D3712-6E0B-4BD4-B048-A81D95DF9AE7}" type="datetimeFigureOut">
              <a:rPr lang="zh-CN" altLang="en-US"/>
              <a:pPr>
                <a:defRPr/>
              </a:pPr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B1D4E-F85E-4912-923A-B64D19CE63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90E37-F73A-46EC-95EC-BA7DAC37CD61}" type="datetimeFigureOut">
              <a:rPr lang="zh-CN" altLang="en-US"/>
              <a:pPr>
                <a:defRPr/>
              </a:pPr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AE9CD-DE94-4912-A40B-9AFE799E0C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64EDB-D958-4A9C-9F04-4CAA886936C2}" type="datetimeFigureOut">
              <a:rPr lang="zh-CN" altLang="en-US"/>
              <a:pPr>
                <a:defRPr/>
              </a:pPr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2951B-E296-49A6-9857-E0712C6B6B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33168-4C99-4B16-BA36-0DEF025F297B}" type="datetimeFigureOut">
              <a:rPr lang="zh-CN" altLang="en-US"/>
              <a:pPr>
                <a:defRPr/>
              </a:pPr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CF212-FB7E-4538-858D-46B5032061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68AE7-61A0-4CF2-BD2D-9C760ED9E4EE}" type="datetimeFigureOut">
              <a:rPr lang="zh-CN" altLang="en-US"/>
              <a:pPr>
                <a:defRPr/>
              </a:pPr>
              <a:t>2017/4/7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ED470-A24D-443D-9372-2A322A8D07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D41A1-7116-47D9-9DA8-FAE6573D9B25}" type="datetimeFigureOut">
              <a:rPr lang="zh-CN" altLang="en-US"/>
              <a:pPr>
                <a:defRPr/>
              </a:pPr>
              <a:t>2017/4/7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3CBBE-CFE9-4BFF-AB9E-9139B84970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11D4-ED10-4F2C-A2D3-EB632343E824}" type="datetimeFigureOut">
              <a:rPr lang="zh-CN" altLang="en-US"/>
              <a:pPr>
                <a:defRPr/>
              </a:pPr>
              <a:t>2017/4/7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D5E32-D7AD-45FF-8D3B-1CA425C46F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E7376-02AE-4470-B50C-9B59847C444A}" type="datetimeFigureOut">
              <a:rPr lang="zh-CN" altLang="en-US"/>
              <a:pPr>
                <a:defRPr/>
              </a:pPr>
              <a:t>2017/4/7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21ED2-8875-421D-B8EC-C21064475A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1AE6C-6B20-4E34-89A6-872DDDB392DD}" type="datetimeFigureOut">
              <a:rPr lang="zh-CN" altLang="en-US"/>
              <a:pPr>
                <a:defRPr/>
              </a:pPr>
              <a:t>2017/4/7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7189C-694C-4167-B86A-C7FC1D8838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5643C-89A9-4ADA-A8B4-EAFD392FA3C3}" type="datetimeFigureOut">
              <a:rPr lang="zh-CN" altLang="en-US"/>
              <a:pPr>
                <a:defRPr/>
              </a:pPr>
              <a:t>2017/4/7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723AD-35E2-4C2E-9387-3D21993921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C36031-DB67-4C68-8493-454C30526371}" type="datetimeFigureOut">
              <a:rPr lang="zh-CN" altLang="en-US"/>
              <a:pPr>
                <a:defRPr/>
              </a:pPr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092E729-888B-4878-86B3-96F1047578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08-&#31227;&#21160;web-&#20998;&#31867;&#39029;&#38754;&#32467;&#26500;&#30340;&#31616;&#21333;&#35828;&#26126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09-&#31227;&#21160;web-&#20998;&#31867;&#39029;&#38754;&#30340;&#20840;&#23631;&#32467;&#26500;&#21019;&#24314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10-&#31227;&#21160;web-&#20998;&#31867;&#39029;&#38754;&#39030;&#37096;&#25628;&#32034;&#22359;&#30340;&#21046;&#20316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11-&#31227;&#21160;web-&#20998;&#31867;&#39029;&#38754;&#24038;&#20391;&#23548;&#33322;&#22359;&#30340;&#21046;&#20316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12-&#31227;&#21160;web-&#20998;&#31867;&#39029;&#38754;&#21491;&#20391;&#21830;&#21697;&#22359;&#30340;&#21046;&#20316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13-&#31227;&#21160;web-&#21021;&#27493;&#23454;&#29616;&#24038;&#20391;&#26639;&#30340;&#28369;&#21160;.av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14-&#31227;&#21160;web-&#35774;&#32622;&#28369;&#21160;&#21306;&#38388;.av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15-&#31227;&#21160;web-&#26494;&#24320;&#25163;&#25351;&#20043;&#21518;&#30340;&#22788;&#29702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16-&#31227;&#21160;web-cilck&#31561;&#25805;&#20316;&#22312;&#31227;&#21160;&#31471;&#30340;&#24310;&#36831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17-&#31227;&#21160;web-&#31227;&#21160;&#31471;&#30340;tap&#20107;&#20214;.av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18-&#31227;&#21160;web-&#31227;&#21160;&#31471;tap&#20107;&#20214;&#30340;&#23553;&#35013;.av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19-&#31227;&#21160;web-&#20998;&#31867;&#39029;&#38754;tap&#20107;&#20214;&#30340;&#28155;&#21152;(&#19978;).av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20-&#31227;&#21160;web-&#20998;&#31867;&#39029;&#38754;tap&#20107;&#20214;&#30340;&#28155;&#21152;(&#19979;).av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01-&#31227;&#21160;web-&#36718;&#25773;&#22270;&#20013;&#19968;&#20010;bug&#30340;&#35299;&#20915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02-&#31227;&#21160;web-&#36718;&#25773;&#22270;&#28857;&#26631;&#35760;&#30340;&#35774;&#32622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03-&#31227;&#21160;web-zepto&#30340;&#22522;&#26412;&#29305;&#28857;&#21644;&#19979;&#36733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04-&#31227;&#21160;web-&#20351;&#29992;zepto&#23454;&#29616;&#36718;&#25773;&#22270;(&#19978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05-&#31227;&#21160;web-&#20351;&#29992;zepto&#23454;&#29616;&#36718;&#25773;&#22270;(&#20013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06-&#31227;&#21160;web-&#20351;&#29992;zepto&#23454;&#29616;&#36718;&#25773;&#22270;(&#19979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07-&#31227;&#21160;web-zepto&#30340;&#23450;&#21046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2441575" y="1773238"/>
            <a:ext cx="4021138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</a:t>
            </a: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开发</a:t>
            </a:r>
            <a:endParaRPr lang="zh-CN" altLang="en-US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2916238" y="2852738"/>
            <a:ext cx="3071812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第三天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Font typeface="Arial" charset="0"/>
              <a:buNone/>
            </a:pPr>
            <a:endParaRPr lang="zh-CN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分类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页面结构的简单说明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08-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分类页面结构的简单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说明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结构划分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分类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页面的全屏结构创建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09-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分类页面的全屏结构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创建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全屏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页面结构怎么布局？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分类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页面顶部搜索块的制作</a:t>
            </a:r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10-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分类页面顶部搜索块的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制作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Background-origin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background-clip </a:t>
            </a:r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的使用</a:t>
            </a:r>
            <a:endParaRPr lang="en-US" altLang="zh-CN" sz="16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4.1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分类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页面左侧导航块的制作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11-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分类页面左侧导航块的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制作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zh-CN" altLang="en-US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5775" y="703263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分类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页面右侧商品块的制作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12-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分类页面右侧商品块的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制作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初步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实现左侧栏的滑动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13-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初步实现左侧栏的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滑动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基本滑动原理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5.1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设置滑动区间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05107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14-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设置滑动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区间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静止区间和滑动区间分别是哪里？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松开手指之后的处理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15-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松开手指之后的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处理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滑动出现闪动的原因？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cilck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等操作在移动端的延迟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16-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en-US" altLang="zh-CN" sz="2000" dirty="0" err="1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cilck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等操作在移动端的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延迟</a:t>
            </a:r>
            <a:endParaRPr lang="en-US" altLang="zh-CN" sz="2000" dirty="0" smtClean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16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click</a:t>
            </a:r>
            <a:r>
              <a:rPr lang="zh-CN" altLang="en-US" sz="16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事件为什么会有</a:t>
            </a:r>
            <a:r>
              <a:rPr lang="en-US" altLang="zh-CN" sz="16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en-US" sz="16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毫秒延迟？</a:t>
            </a:r>
            <a:endParaRPr lang="en-US" altLang="zh-CN" sz="1600" dirty="0" smtClean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altLang="zh-CN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移动端哪个事件执行比较快？</a:t>
            </a:r>
            <a:endParaRPr lang="en-US" altLang="zh-CN" sz="16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6.1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移动端的</a:t>
            </a: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tap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事件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17-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移动端的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tap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事件</a:t>
            </a:r>
            <a:endParaRPr lang="en-US" altLang="zh-CN" sz="2000" dirty="0" smtClean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altLang="zh-CN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tap</a:t>
            </a:r>
            <a:r>
              <a:rPr lang="zh-CN" altLang="en-US" sz="16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事件封装的条件？</a:t>
            </a:r>
            <a:endParaRPr lang="en-US" altLang="zh-CN" sz="1600" dirty="0" smtClean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altLang="zh-CN" sz="1600" dirty="0" err="1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Touchend</a:t>
            </a:r>
            <a:r>
              <a:rPr lang="zh-CN" altLang="en-US" sz="160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怎么获取到坐标值？</a:t>
            </a:r>
            <a:endParaRPr lang="en-US" altLang="zh-CN" sz="16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600" b="1" i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Top  </a:t>
            </a:r>
            <a:r>
              <a:rPr lang="zh-CN" altLang="en-US" sz="3600" b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课程内容</a:t>
            </a:r>
            <a:endParaRPr lang="zh-CN" altLang="en-US" sz="3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3" name="文本框 2"/>
          <p:cNvSpPr txBox="1">
            <a:spLocks noChangeArrowheads="1"/>
          </p:cNvSpPr>
          <p:nvPr/>
        </p:nvSpPr>
        <p:spPr bwMode="auto">
          <a:xfrm>
            <a:off x="467544" y="1565275"/>
            <a:ext cx="8277225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01</a:t>
            </a:r>
            <a:r>
              <a:rPr lang="zh-CN" altLang="en-US" dirty="0" smtClean="0">
                <a:latin typeface="Calibri" pitchFamily="34" charset="0"/>
              </a:rPr>
              <a:t>、京东页面轮播图的完善及完成</a:t>
            </a:r>
            <a:endParaRPr lang="en-US" altLang="zh-CN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itchFamily="34" charset="0"/>
              </a:rPr>
              <a:t>02</a:t>
            </a:r>
            <a:r>
              <a:rPr lang="zh-CN" altLang="en-US" dirty="0" smtClean="0">
                <a:latin typeface="Calibri" pitchFamily="34" charset="0"/>
              </a:rPr>
              <a:t>、利用</a:t>
            </a:r>
            <a:r>
              <a:rPr lang="en-US" altLang="zh-CN" dirty="0" err="1" smtClean="0">
                <a:latin typeface="Calibri" pitchFamily="34" charset="0"/>
              </a:rPr>
              <a:t>zepto</a:t>
            </a:r>
            <a:r>
              <a:rPr lang="zh-CN" altLang="en-US" dirty="0" smtClean="0">
                <a:latin typeface="Calibri" pitchFamily="34" charset="0"/>
              </a:rPr>
              <a:t>实现京东轮播图</a:t>
            </a:r>
            <a:endParaRPr lang="en-US" altLang="zh-CN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itchFamily="34" charset="0"/>
              </a:rPr>
              <a:t>03</a:t>
            </a:r>
            <a:r>
              <a:rPr lang="zh-CN" altLang="en-US" dirty="0" smtClean="0">
                <a:latin typeface="Calibri" pitchFamily="34" charset="0"/>
              </a:rPr>
              <a:t>、</a:t>
            </a:r>
            <a:r>
              <a:rPr lang="en-US" altLang="zh-CN" dirty="0" err="1" smtClean="0">
                <a:latin typeface="Calibri" pitchFamily="34" charset="0"/>
              </a:rPr>
              <a:t>zepto</a:t>
            </a:r>
            <a:r>
              <a:rPr lang="zh-CN" altLang="en-US" dirty="0" smtClean="0">
                <a:latin typeface="Calibri" pitchFamily="34" charset="0"/>
              </a:rPr>
              <a:t>的定制</a:t>
            </a:r>
            <a:endParaRPr lang="en-US" altLang="zh-CN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itchFamily="34" charset="0"/>
              </a:rPr>
              <a:t>04</a:t>
            </a:r>
            <a:r>
              <a:rPr lang="zh-CN" altLang="en-US" dirty="0" smtClean="0">
                <a:latin typeface="Calibri" pitchFamily="34" charset="0"/>
              </a:rPr>
              <a:t>、分类页面全屏的结构创建</a:t>
            </a:r>
            <a:endParaRPr lang="en-US" altLang="zh-CN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itchFamily="34" charset="0"/>
              </a:rPr>
              <a:t>05</a:t>
            </a:r>
            <a:r>
              <a:rPr lang="zh-CN" altLang="en-US" dirty="0" smtClean="0">
                <a:latin typeface="Calibri" pitchFamily="34" charset="0"/>
              </a:rPr>
              <a:t>、分类页面左侧导航完成结构</a:t>
            </a:r>
            <a:endParaRPr lang="en-US" altLang="zh-CN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itchFamily="34" charset="0"/>
              </a:rPr>
              <a:t>06</a:t>
            </a:r>
            <a:r>
              <a:rPr lang="zh-CN" altLang="en-US" dirty="0" smtClean="0">
                <a:latin typeface="Calibri" pitchFamily="34" charset="0"/>
              </a:rPr>
              <a:t>、分类页面右侧商品完成结构</a:t>
            </a:r>
            <a:endParaRPr lang="en-US" altLang="zh-CN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itchFamily="34" charset="0"/>
              </a:rPr>
              <a:t>07</a:t>
            </a:r>
            <a:r>
              <a:rPr lang="zh-CN" altLang="en-US" dirty="0" smtClean="0">
                <a:latin typeface="Calibri" pitchFamily="34" charset="0"/>
              </a:rPr>
              <a:t>、分类页面左侧实现滑动</a:t>
            </a:r>
            <a:endParaRPr lang="en-US" altLang="zh-CN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itchFamily="34" charset="0"/>
              </a:rPr>
              <a:t>08</a:t>
            </a:r>
            <a:r>
              <a:rPr lang="zh-CN" altLang="en-US" dirty="0" smtClean="0">
                <a:latin typeface="Calibri" pitchFamily="34" charset="0"/>
              </a:rPr>
              <a:t>、移动端的</a:t>
            </a:r>
            <a:r>
              <a:rPr lang="en-US" altLang="zh-CN" dirty="0" smtClean="0">
                <a:latin typeface="Calibri" pitchFamily="34" charset="0"/>
              </a:rPr>
              <a:t>tap</a:t>
            </a:r>
            <a:r>
              <a:rPr lang="zh-CN" altLang="en-US" dirty="0" smtClean="0">
                <a:latin typeface="Calibri" pitchFamily="34" charset="0"/>
              </a:rPr>
              <a:t>事件的使用及对</a:t>
            </a:r>
            <a:r>
              <a:rPr lang="en-US" altLang="zh-CN" dirty="0" smtClean="0">
                <a:latin typeface="Calibri" pitchFamily="34" charset="0"/>
              </a:rPr>
              <a:t>tap</a:t>
            </a:r>
            <a:r>
              <a:rPr lang="zh-CN" altLang="en-US" dirty="0" smtClean="0">
                <a:latin typeface="Calibri" pitchFamily="34" charset="0"/>
              </a:rPr>
              <a:t>事件</a:t>
            </a:r>
            <a:r>
              <a:rPr lang="zh-CN" altLang="en-US" dirty="0" smtClean="0">
                <a:latin typeface="Calibri" pitchFamily="34" charset="0"/>
              </a:rPr>
              <a:t>封装</a:t>
            </a:r>
            <a:endParaRPr lang="en-US" altLang="zh-CN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itchFamily="34" charset="0"/>
              </a:rPr>
              <a:t>09</a:t>
            </a:r>
            <a:r>
              <a:rPr lang="zh-CN" altLang="en-US" smtClean="0">
                <a:latin typeface="Calibri" pitchFamily="34" charset="0"/>
              </a:rPr>
              <a:t>、左侧栏的完成</a:t>
            </a:r>
            <a:endParaRPr lang="en-US" altLang="zh-CN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6.2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端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tap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事件的封装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18-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移动端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tap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事件的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封装</a:t>
            </a:r>
            <a:endParaRPr lang="en-US" altLang="zh-CN" sz="2000" dirty="0" smtClean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433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6.3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分类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页面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tap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事件的添加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上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19-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分类页面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tap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事件的添加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(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上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)</a:t>
            </a:r>
            <a:endParaRPr lang="en-US" altLang="zh-CN" sz="2000" dirty="0" smtClean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2912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6.4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分类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页面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tap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事件的添加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下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20-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分类页面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tap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事件的添加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(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下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)</a:t>
            </a:r>
            <a:endParaRPr lang="en-US" altLang="zh-CN" sz="2000" dirty="0" smtClean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8178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轮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播图中一个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的解决</a:t>
            </a:r>
            <a:endParaRPr lang="zh-CN" altLang="en-US" sz="36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01-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轮播图中一个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bug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的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解决</a:t>
            </a:r>
            <a:endParaRPr lang="en-US" altLang="zh-CN" sz="2000" dirty="0" smtClean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 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16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快速滑动会出现空白的问题？</a:t>
            </a:r>
            <a:endParaRPr lang="zh-CN" altLang="en-US" sz="16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轮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播图点标记的设置</a:t>
            </a:r>
            <a:endParaRPr lang="zh-CN" altLang="en-US" sz="36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395288" y="1412875"/>
            <a:ext cx="8215312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02-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轮播图点标记的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设置</a:t>
            </a:r>
            <a:endParaRPr lang="en-US" altLang="zh-CN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08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5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en-US" altLang="zh-CN" sz="3600" b="1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zepto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的基本特点和下载</a:t>
            </a:r>
            <a:endParaRPr lang="en-US" altLang="zh-CN" sz="36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677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03-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zepto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的基本特点和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下载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sz="3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4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zepto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实现轮播图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34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677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04-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使用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zepto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实现轮播图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上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使用</a:t>
            </a:r>
            <a:r>
              <a:rPr lang="en-US" altLang="zh-CN" sz="34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zepto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实现轮播图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中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05-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使用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zepto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实现轮播图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中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使用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zepto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实现轮播图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下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endParaRPr lang="zh-CN" altLang="en-US" sz="36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52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06-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使用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zepto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实现轮播图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下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en-US" altLang="zh-CN" sz="3600" b="1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zepto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的定制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428625" y="1357313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07-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en-US" altLang="zh-CN" sz="2000" dirty="0" err="1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zepto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的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定制</a:t>
            </a:r>
            <a:endParaRPr lang="en-US" altLang="zh-CN" sz="2000" dirty="0" smtClean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None/>
            </a:pP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1548</Words>
  <Application>Microsoft Office PowerPoint</Application>
  <PresentationFormat>全屏显示(4:3)</PresentationFormat>
  <Paragraphs>236</Paragraphs>
  <Slides>23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Top  课程内容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刘福松</cp:lastModifiedBy>
  <cp:revision>432</cp:revision>
  <dcterms:created xsi:type="dcterms:W3CDTF">2015-06-29T07:19:00Z</dcterms:created>
  <dcterms:modified xsi:type="dcterms:W3CDTF">2017-04-07T02:05:00Z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