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1" r:id="rId3"/>
    <p:sldId id="264" r:id="rId4"/>
    <p:sldId id="266" r:id="rId6"/>
    <p:sldId id="267" r:id="rId7"/>
    <p:sldId id="304" r:id="rId8"/>
    <p:sldId id="269" r:id="rId9"/>
    <p:sldId id="270" r:id="rId10"/>
    <p:sldId id="271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305" r:id="rId23"/>
    <p:sldId id="306" r:id="rId24"/>
    <p:sldId id="307" r:id="rId25"/>
    <p:sldId id="308" r:id="rId26"/>
    <p:sldId id="309" r:id="rId27"/>
    <p:sldId id="258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71846" autoAdjust="0"/>
  </p:normalViewPr>
  <p:slideViewPr>
    <p:cSldViewPr>
      <p:cViewPr varScale="1">
        <p:scale>
          <a:sx n="89" d="100"/>
          <a:sy n="89" d="100"/>
        </p:scale>
        <p:origin x="1286" y="72"/>
      </p:cViewPr>
      <p:guideLst>
        <p:guide orient="horz" pos="2180"/>
        <p:guide pos="28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73C433-8943-416A-9C68-003EF7E3200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CC1582D-279C-4B93-88BE-1F0197B1195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6866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&lt;form&gt;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     &lt;input type</a:t>
            </a:r>
            <a:r>
              <a:rPr lang="en-US" altLang="zh-CN" smtClean="0"/>
              <a:t>“</a:t>
            </a:r>
            <a:r>
              <a:rPr lang="zh-CN" altLang="en-US" smtClean="0"/>
              <a:t>search” palceholder=”提示”&gt;	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&lt;/form&gt;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在移动端调用输入法的时候会弹出小键盘，键盘一般是enter键，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那么在搜索框当中只有我们要求调用是搜索按钮，</a:t>
            </a:r>
            <a:r>
              <a:rPr lang="zh-CN" altLang="en-US" smtClean="0">
                <a:sym typeface="+mn-ea"/>
              </a:rPr>
              <a:t>这样的结构才能调用出来。</a:t>
            </a:r>
            <a:endParaRPr lang="zh-CN" altLang="en-US" smtClean="0">
              <a:sym typeface="+mn-ea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因为search 类型用于搜索域，</a:t>
            </a:r>
            <a:endParaRPr lang="zh-CN" altLang="en-US" smtClean="0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65EF0F-B07F-4FDD-AAE8-B20F76852CD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解决方案，采用压缩图标尺寸的方式来解决。 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如果是Img使用直接设置宽高的方式来压缩。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如果是背景使用的是设置background-size的方式来压缩。</a:t>
            </a:r>
            <a:endParaRPr lang="zh-CN" altLang="en-US" smtClean="0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B48B1A-B67B-4351-B5D7-B3BDC41DE57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2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搜索按钮调用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&lt;form action="#"&gt;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    &lt;input type="search" placeholder="提示"/&gt;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&lt;/form&gt;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search定义用于输入搜索字符串的文本字段。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在移动端调用输入法的时候会弹出小键盘，键盘一般是enter键，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在搜索框当中我们要求调用是搜索按钮，那么这样的结构才能调用出来。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3010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注意：首尾各加一张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915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nth-of-child</a:t>
            </a:r>
            <a:r>
              <a:rPr lang="en-US" altLang="zh-CN" smtClean="0"/>
              <a:t>(</a:t>
            </a:r>
            <a:r>
              <a:rPr lang="zh-CN" altLang="en-US" smtClean="0"/>
              <a:t>N</a:t>
            </a:r>
            <a:r>
              <a:rPr lang="en-US" altLang="zh-CN" smtClean="0"/>
              <a:t>)</a:t>
            </a:r>
            <a:r>
              <a:rPr lang="zh-CN" altLang="en-US" smtClean="0"/>
              <a:t>    选择同类型的第N个元素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first-of-type         选择同类型的第一个元素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last-of-type	     选择同类型的最后一个元素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sz="7200" smtClean="0"/>
              <a:t>1</a:t>
            </a:r>
            <a:r>
              <a:rPr lang="zh-CN" altLang="en-US" sz="7200" smtClean="0"/>
              <a:t>、移动</a:t>
            </a:r>
            <a:r>
              <a:rPr lang="en-US" altLang="zh-CN" sz="7200" smtClean="0"/>
              <a:t>web</a:t>
            </a:r>
            <a:r>
              <a:rPr lang="zh-CN" altLang="en-US" sz="7200" smtClean="0"/>
              <a:t>开发就是在移动端进行</a:t>
            </a:r>
            <a:r>
              <a:rPr lang="en-US" altLang="zh-CN" sz="7200" smtClean="0"/>
              <a:t>Web</a:t>
            </a:r>
            <a:r>
              <a:rPr lang="zh-CN" altLang="en-US" sz="7200" smtClean="0"/>
              <a:t>页面的开发</a:t>
            </a:r>
            <a:endParaRPr lang="zh-CN" altLang="en-US" sz="7200" smtClean="0"/>
          </a:p>
          <a:p>
            <a:pPr eaLnBrk="1" hangingPunct="1">
              <a:spcBef>
                <a:spcPct val="0"/>
              </a:spcBef>
            </a:pPr>
            <a:endParaRPr lang="zh-CN" altLang="en-US" sz="7200" smtClean="0"/>
          </a:p>
          <a:p>
            <a:pPr eaLnBrk="1" hangingPunct="1">
              <a:spcBef>
                <a:spcPct val="0"/>
              </a:spcBef>
            </a:pPr>
            <a:r>
              <a:rPr lang="en-US" altLang="zh-CN" sz="7200" smtClean="0"/>
              <a:t>2</a:t>
            </a:r>
            <a:r>
              <a:rPr lang="zh-CN" altLang="en-US" sz="7200" smtClean="0"/>
              <a:t>、完全可以，前面学到的</a:t>
            </a:r>
            <a:r>
              <a:rPr lang="en-US" altLang="zh-CN" sz="7200" smtClean="0"/>
              <a:t>PC</a:t>
            </a:r>
            <a:r>
              <a:rPr lang="zh-CN" altLang="en-US" sz="7200" smtClean="0"/>
              <a:t>端的技术，例如：</a:t>
            </a:r>
            <a:r>
              <a:rPr lang="en-US" altLang="zh-CN" sz="7200" smtClean="0"/>
              <a:t>HTML</a:t>
            </a:r>
            <a:r>
              <a:rPr lang="zh-CN" altLang="en-US" sz="7200" smtClean="0"/>
              <a:t>、</a:t>
            </a:r>
            <a:r>
              <a:rPr lang="en-US" altLang="zh-CN" sz="7200" smtClean="0"/>
              <a:t>CSS</a:t>
            </a:r>
            <a:r>
              <a:rPr lang="zh-CN" altLang="en-US" sz="7200" smtClean="0"/>
              <a:t>、</a:t>
            </a:r>
            <a:r>
              <a:rPr lang="en-US" altLang="zh-CN" sz="7200" smtClean="0"/>
              <a:t>Js</a:t>
            </a:r>
            <a:r>
              <a:rPr lang="zh-CN" altLang="en-US" sz="7200" smtClean="0"/>
              <a:t>、</a:t>
            </a:r>
            <a:r>
              <a:rPr lang="en-US" altLang="zh-CN" sz="7200" smtClean="0"/>
              <a:t>jQuery</a:t>
            </a:r>
            <a:r>
              <a:rPr lang="zh-CN" altLang="en-US" sz="7200" smtClean="0"/>
              <a:t>、</a:t>
            </a:r>
            <a:r>
              <a:rPr lang="en-US" altLang="zh-CN" sz="7200" smtClean="0"/>
              <a:t>ajax</a:t>
            </a:r>
            <a:r>
              <a:rPr lang="zh-CN" altLang="en-US" sz="7200" smtClean="0"/>
              <a:t>等等都是可以用到移动端开发中的。</a:t>
            </a:r>
            <a:endParaRPr lang="zh-CN" altLang="en-US" sz="7200" smtClean="0"/>
          </a:p>
          <a:p>
            <a:pPr eaLnBrk="1" hangingPunct="1">
              <a:spcBef>
                <a:spcPct val="0"/>
              </a:spcBef>
            </a:pPr>
            <a:endParaRPr lang="zh-CN" altLang="en-US" sz="7200" smtClean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BB962-D5AC-4EC2-BD2B-C39C0E0FA15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什么是适配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答：移动设备尺寸不一致造成的布局不一的问题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FF0000"/>
                </a:solidFill>
              </a:rPr>
              <a:t>适配问题解决方案： 流式布局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同时加上 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viewport </a:t>
            </a:r>
            <a:endParaRPr lang="en-US" altLang="zh-CN" smtClean="0">
              <a:solidFill>
                <a:srgbClr val="FF0000"/>
              </a:solidFill>
              <a:sym typeface="+mn-ea"/>
            </a:endParaRP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什么是流式布局：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答：流式布局就是百分比布局，通过将盒子设置成 </a:t>
            </a:r>
            <a:r>
              <a:rPr lang="en-US" altLang="zh-CN" smtClean="0"/>
              <a:t>100% </a:t>
            </a:r>
            <a:r>
              <a:rPr lang="zh-CN" altLang="en-US" smtClean="0"/>
              <a:t>让元素根据屏幕的宽度来进行伸缩。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3B18D3-0941-4D97-A407-BB2520E29CD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2530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D22C9D-D836-460B-86DD-A83B7000990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mtClean="0">
                <a:sym typeface="+mn-ea"/>
              </a:rPr>
              <a:t>1</a:t>
            </a:r>
            <a:r>
              <a:rPr lang="zh-CN" altLang="en-US">
                <a:sym typeface="+mn-ea"/>
              </a:rPr>
              <a:t>、什么是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viewport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（视觉窗口）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答：在移动端用来承载页面的那一块区域，就是咱们的</a:t>
            </a:r>
            <a:r>
              <a:rPr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viewport（</a:t>
            </a:r>
            <a:r>
              <a:rPr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视口</a:t>
            </a:r>
            <a:r>
              <a:rPr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</a:t>
            </a:r>
            <a:r>
              <a:rPr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也叫</a:t>
            </a:r>
            <a:r>
              <a:rPr 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做</a:t>
            </a:r>
            <a:r>
              <a:rPr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视觉窗口</a:t>
            </a:r>
            <a:r>
              <a:rPr 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这个区域可以设置高度宽度，还可以按比例对咱们的页面放大缩小，而且能设置是否允许用户对页面自行缩放。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/>
              <a:t>2</a:t>
            </a:r>
            <a:r>
              <a:rPr lang="zh-CN" altLang="en-US"/>
              <a:t>、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viewport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宽度如何设置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达到适配的目的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/>
              <a:t>      &lt;meta name="viewport" content="width=device-width"&gt;</a:t>
            </a:r>
            <a:endParaRPr lang="en-US" altLang="zh-CN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DD7195-BF99-4616-8D53-A0112862DB4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>
                <a:sym typeface="+mn-ea"/>
              </a:rPr>
              <a:t>、 </a:t>
            </a:r>
            <a:r>
              <a:rPr lang="en-US" altLang="zh-CN">
                <a:sym typeface="+mn-ea"/>
              </a:rPr>
              <a:t>viewport </a:t>
            </a:r>
            <a:r>
              <a:rPr lang="zh-CN" altLang="en-US">
                <a:sym typeface="+mn-ea"/>
              </a:rPr>
              <a:t>各个参数的含义</a:t>
            </a:r>
            <a:endParaRPr lang="zh-CN" altLang="en-US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width : 宽度设置的是viewport宽度，可以设置device-width特殊值。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initial-scale: 初始缩放比，大于0的数字。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maximum-scale:最大缩放比，大于0的数字。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minimum-scale:最小缩放比，大于0的数字。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user-scalable：用户是否可以缩放，yes或no(1或0)。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、怎么用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viewport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构建一个标准的移动开发页面？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用meta标签把viewport的宽度设为device-width，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同时加上initial-scale=1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.0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user-scalable=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 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就构建了一个标准的移动Web页面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/>
              <a:t>     &lt;meta name="viewport" content="width=device-width,initial-scale=1.0,user-scalable=0"/&gt;</a:t>
            </a:r>
            <a:endParaRPr lang="zh-CN" altLang="en-US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4B51C9-36E3-40A0-9084-F17D48ABA8D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通过js判断屏幕的尺寸，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然后根据我们屏幕的尺寸来判断我们的缩放比，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然后通过我们的缩放比来进行适配</a:t>
            </a:r>
            <a:endParaRPr lang="zh-CN" altLang="en-US" smtClean="0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E46E8E-11C3-450F-83D2-E389CEBCD07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2770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en-US" altLang="zh-CN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、定义高亮的效果并清除高亮</a:t>
            </a:r>
            <a:endParaRPr lang="zh-CN" altLang="en-US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设置高亮颜色-webkit-tap-highlight-color:red;</a:t>
            </a:r>
            <a:endParaRPr lang="zh-CN" altLang="en-US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将高亮设置为透明-webkit-tap-highlight-color:transparent;</a:t>
            </a:r>
            <a:endParaRPr lang="zh-CN" altLang="en-US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endParaRPr lang="zh-CN" altLang="en-US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en-US" altLang="zh-CN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、为什么所有的盒子的宽度以边框开始计算</a:t>
            </a:r>
            <a:endParaRPr lang="zh-CN" altLang="en-US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在移动端通常使用的是百分比布局，那么这样的布局如果使用</a:t>
            </a:r>
            <a:r>
              <a:rPr lang="zh-CN" altLang="zh-CN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border</a:t>
            </a: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或者</a:t>
            </a:r>
            <a:r>
              <a:rPr lang="zh-CN" altLang="zh-CN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padding</a:t>
            </a: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或使容器的宽度超出屏幕的宽度产生滚动条。</a:t>
            </a:r>
            <a:endParaRPr lang="zh-CN" altLang="en-US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那么我们的解决方案是什么试用</a:t>
            </a:r>
            <a:r>
              <a:rPr lang="zh-CN" altLang="zh-CN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css3</a:t>
            </a: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 </a:t>
            </a:r>
            <a:r>
              <a:rPr lang="zh-CN" altLang="zh-CN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box-sizing</a:t>
            </a: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设置所有的盒子重边框开始计算宽度。</a:t>
            </a:r>
            <a:endParaRPr lang="zh-CN" altLang="en-US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endParaRPr lang="zh-CN" altLang="en-US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en-US" altLang="zh-CN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、在移动设备的浏览器当中表单一般会有默认的属性</a:t>
            </a:r>
            <a:endParaRPr lang="zh-CN" altLang="en-US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通过border：none</a:t>
            </a:r>
            <a:r>
              <a:rPr lang="en-US" altLang="zh-CN" smtClean="0"/>
              <a:t>; </a:t>
            </a:r>
            <a:r>
              <a:rPr lang="zh-CN" altLang="en-US" smtClean="0"/>
              <a:t>outline：none是无法完全清楚的，还是会有一些浏览器默认的属性，比如：</a:t>
            </a:r>
            <a:endParaRPr lang="zh-CN" altLang="en-US" smtClean="0"/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内阴影，立体感、、、向这些浏览器默认加上的样式我们怎么去除呢？</a:t>
            </a:r>
            <a:endParaRPr lang="zh-CN" altLang="en-US" smtClean="0"/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input,textarea{</a:t>
            </a:r>
            <a:endParaRPr lang="zh-CN" altLang="en-US" smtClean="0"/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    border: none;</a:t>
            </a:r>
            <a:endParaRPr lang="zh-CN" altLang="en-US" smtClean="0"/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    outline: none;</a:t>
            </a:r>
            <a:endParaRPr lang="zh-CN" altLang="en-US" smtClean="0"/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    resize: none;</a:t>
            </a:r>
            <a:endParaRPr lang="zh-CN" altLang="en-US" smtClean="0"/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    -webkit-appearance: none;</a:t>
            </a:r>
            <a:endParaRPr lang="zh-CN" altLang="en-US" smtClean="0"/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}</a:t>
            </a:r>
            <a:endParaRPr lang="zh-CN" altLang="en-US" smtClean="0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7DF57C-2A1B-4646-B4AC-DCA73E2B32C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4818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保证页面在尺寸比较大的设备当中保证页面的效果也就是清晰度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保证页面在小尺寸的设备当中有较好的布局效果</a:t>
            </a:r>
            <a:endParaRPr lang="zh-CN" altLang="en-US" smtClean="0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B21B5B-0B7F-4D48-8100-559A351F9FA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25CFA-0156-4544-9714-C1AF8D5A0AA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78F12-F73B-43E5-97B5-54BD135C08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D3712-6E0B-4BD4-B048-A81D95DF9AE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B1D4E-F85E-4912-923A-B64D19CE63F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90E37-F73A-46EC-95EC-BA7DAC37CD6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AE9CD-DE94-4912-A40B-9AFE799E0C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64EDB-D958-4A9C-9F04-4CAA886936C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2951B-E296-49A6-9857-E0712C6B6B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33168-4C99-4B16-BA36-0DEF025F297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CF212-FB7E-4538-858D-46B5032061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68AE7-61A0-4CF2-BD2D-9C760ED9E4E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ED470-A24D-443D-9372-2A322A8D070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D41A1-7116-47D9-9DA8-FAE6573D9B2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3CBBE-CFE9-4BFF-AB9E-9139B84970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911D4-ED10-4F2C-A2D3-EB632343E824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D5E32-D7AD-45FF-8D3B-1CA425C46FD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E7376-02AE-4470-B50C-9B59847C444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21ED2-8875-421D-B8EC-C21064475A7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1AE6C-6B20-4E34-89A6-872DDDB392D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7189C-694C-4167-B86A-C7FC1D8838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5643C-89A9-4ADA-A8B4-EAFD392FA3C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723AD-35E2-4C2E-9387-3D219939213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C36031-DB67-4C68-8493-454C3052637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092E729-888B-4878-86B3-96F10475788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hyperlink" Target="08-&#31227;&#21160;web-swiper&#25554;&#20214;&#30340;&#20351;&#29992;&#20171;&#32461;.av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hyperlink" Target="09-&#31227;&#21160;web-&#20351;&#29992;iscroll&#25554;&#20214;&#23436;&#25104;&#20998;&#31867;&#39029;&#38754;&#21491;&#20391;&#20869;&#23481;&#22359;&#30340;&#28369;&#21160;&#25805;&#20316;.av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hyperlink" Target="10-&#31227;&#21160;web-&#32593;&#39029;&#24067;&#23616;&#26041;&#24335;.avi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hyperlink" Target="11-&#31227;&#21160;web-&#21709;&#24212;&#24335;&#24067;&#23616;&#30340;&#31616;&#21333;&#35828;&#26126;.av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hyperlink" Target="12-&#31227;&#21160;web-&#20160;&#20040;&#26159;&#21709;&#24212;&#24335;&#24320;&#21457;.avi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13-&#31227;&#21160;web-&#21021;&#20307;&#39564;&#23186;&#20307;&#26597;&#35810;&#30340;&#35821;&#27861;.avi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14-&#31227;&#21160;web-&#23186;&#20307;&#26597;&#35810;&#30340;&#26465;&#20214;&#21028;&#26029;&#30340;&#39034;&#24207;&#35828;&#26126;(&#19978;).avi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hyperlink" Target="15-&#31227;&#21160;web-&#23186;&#20307;&#26597;&#35810;&#30340;&#26465;&#20214;&#21028;&#26029;&#30340;&#39034;&#24207;&#35828;&#26126;(&#19979;).avi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hyperlink" Target="16-&#31227;&#21160;web-&#23186;&#20307;&#26597;&#35810;&#20013;&#30340;&#23186;&#20307;&#21151;&#33021;&#30340;&#35828;&#26126;.avi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17-&#31227;&#21160;web-&#23186;&#20307;&#26597;&#35810;&#34917;&#20805;&#35828;&#26126;.av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18-&#31227;&#21160;web-&#20351;&#29992;&#23186;&#20307;&#26597;&#35810;&#35774;&#32622;&#39029;&#38754;&#24067;&#23616;.avi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19-&#31227;&#21160;web-&#24120;&#35265;&#30340;&#21709;&#24212;&#24335;&#26694;&#26550;&#31616;&#21333;&#20171;&#32461;.avi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20-&#31227;&#21160;web-bootstrap&#31616;&#21333;&#20171;&#32461;.avi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21-&#31227;&#21160;web-bootstrap&#31616;&#21333;&#20171;&#32461;&#65288;2&#65289;.avi" TargetMode="External"/><Relationship Id="rId1" Type="http://schemas.openxmlformats.org/officeDocument/2006/relationships/hyperlink" Target="20-&#31227;&#21160;web-bootstrap&#31616;&#21333;&#20171;&#32461;.avi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22-&#31227;&#21160;web-bootstrap&#30340;&#27169;&#26495;&#25991;&#20214;.avi" TargetMode="External"/><Relationship Id="rId1" Type="http://schemas.openxmlformats.org/officeDocument/2006/relationships/hyperlink" Target="20-&#31227;&#21160;web-bootstrap&#31616;&#21333;&#20171;&#32461;.avi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01-&#31227;&#21160;web-&#20351;&#29992;zepto&#26469;&#23454;&#29616;&#24038;&#20391;&#21333;&#20987;&#25805;&#20316;.av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hyperlink" Target="02-&#31227;&#21160;web-&#31227;&#21160;&#31471;touch&#20107;&#20214;&#25152;&#20135;&#29983;&#30340;&#28857;&#36879;&#38382;&#39064;.av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hyperlink" Target="03-&#31227;&#21160;web-fastclick&#30340;&#20351;&#29992;.av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hyperlink" Target="04-&#31227;&#21160;web-&#20351;&#29992;fastclick&#23454;&#29616;&#20998;&#31867;&#39029;&#38754;&#24038;&#20391;&#26639;&#30340;&#28857;&#20987;&#25805;&#20316;.avi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hyperlink" Target="05-&#31227;&#21160;web-iscroll&#30340;&#20351;&#29992;&#35828;&#26126;(&#19978;).av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hyperlink" Target="06-&#31227;&#21160;web-iscroll&#30340;&#20351;&#29992;&#35828;&#26126;(&#19979;).av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hyperlink" Target="07-&#31227;&#21160;web-swipe&#25554;&#20214;&#30340;&#20351;&#29992;.av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2441575" y="1773238"/>
            <a:ext cx="4021138" cy="874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en-US" altLang="zh-CN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</a:t>
            </a:r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</a:t>
            </a:r>
            <a:endParaRPr lang="zh-CN" altLang="en-US" sz="4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2916238" y="2852738"/>
            <a:ext cx="3071812" cy="1101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第四天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web-</a:t>
            </a:r>
            <a:r>
              <a:rPr lang="en-US" altLang="zh-CN" sz="36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swiper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插件的使用介绍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08-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web-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swiper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插件的使用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介绍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4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675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36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iscroll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插件完成分类页面右侧内容块的滑动操作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7736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09-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使用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iscroll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插件完成分类页面右侧内容块的滑动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操作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4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网页布局方式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10-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网页布局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方式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4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</a:t>
            </a:r>
            <a:endParaRPr lang="en-US" altLang="zh-CN" sz="1600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5.2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响应式布局的简单说明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47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11-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响应式布局的简单说明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85775" y="703263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什么是响应式开发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12-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什么是响应式开发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13-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初体验媒体查询的语法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13-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初体验媒体查询的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语法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4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5.5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媒体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查询的条件判断的顺序说明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05107"/>
            <a:ext cx="8215313" cy="27736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14-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媒体查询的条件判断的顺序说明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上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)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4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向上兼容和向下覆盖的原则？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媒体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查询的条件判断的顺序说明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93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15-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媒体查询的条件判断的顺序说明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下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)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如果判断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max-width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该怎么书写规则？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25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5.7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16-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媒体查询中的媒体功能的说明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428625" y="1428750"/>
            <a:ext cx="8215313" cy="28007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16-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媒体查询中的媒体功能的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说明</a:t>
            </a:r>
            <a:endParaRPr lang="en-US" altLang="zh-CN" sz="2000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device-width</a:t>
            </a:r>
            <a:r>
              <a:rPr lang="zh-CN" altLang="en-US" sz="16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是什么时候执行？以及存在什么问题</a:t>
            </a:r>
            <a:endParaRPr lang="en-US" altLang="zh-CN" sz="16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5.8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17-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媒体查询补充说明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28625" y="1428750"/>
            <a:ext cx="8215313" cy="32932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17-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媒体查询补充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说明</a:t>
            </a:r>
            <a:endParaRPr lang="en-US" altLang="zh-CN" sz="2000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如何在不同屏幕调用不同样式？</a:t>
            </a:r>
            <a:endParaRPr lang="en-US" altLang="zh-CN" sz="1600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lang="zh-CN" altLang="en-US" sz="16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en-US" altLang="zh-CN" sz="16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600" b="1" i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 </a:t>
            </a:r>
            <a:r>
              <a:rPr lang="zh-CN" altLang="en-US" sz="3600" b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  <a:endParaRPr lang="zh-CN" altLang="en-US" sz="3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3" name="文本框 2"/>
          <p:cNvSpPr txBox="1">
            <a:spLocks noChangeArrowheads="1"/>
          </p:cNvSpPr>
          <p:nvPr/>
        </p:nvSpPr>
        <p:spPr bwMode="auto">
          <a:xfrm>
            <a:off x="467544" y="1565275"/>
            <a:ext cx="8277225" cy="2148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>
                <a:latin typeface="Calibri" panose="020F0502020204030204" pitchFamily="34" charset="0"/>
              </a:rPr>
              <a:t>01、使用zepto实现左侧点击操作</a:t>
            </a:r>
            <a:endParaRPr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>
                <a:latin typeface="Calibri" panose="020F0502020204030204" pitchFamily="34" charset="0"/>
              </a:rPr>
              <a:t>02、移动端touch事件点透问题+fastclick插件的使用</a:t>
            </a:r>
            <a:endParaRPr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>
                <a:latin typeface="Calibri" panose="020F0502020204030204" pitchFamily="34" charset="0"/>
              </a:rPr>
              <a:t>03、iscroll插件的使用</a:t>
            </a:r>
            <a:endParaRPr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>
                <a:latin typeface="Calibri" panose="020F0502020204030204" pitchFamily="34" charset="0"/>
              </a:rPr>
              <a:t>04、swipe和swiper的插件的使用</a:t>
            </a:r>
            <a:endParaRPr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>
                <a:latin typeface="Calibri" panose="020F0502020204030204" pitchFamily="34" charset="0"/>
              </a:rPr>
              <a:t>05、响应式布局</a:t>
            </a:r>
            <a:endParaRPr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25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5.9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18-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使用媒体查询设置页面布局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9238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18-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使用媒体查询设置页面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布局</a:t>
            </a:r>
            <a:endParaRPr lang="en-US" altLang="zh-CN" sz="2000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25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5.10 19-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常见的响应式框架简单介绍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9238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19-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常见的响应式框架简单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介绍</a:t>
            </a:r>
            <a:endParaRPr lang="en-US" altLang="zh-CN" sz="2000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5.11 20-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web-bootstrap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简单介绍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9238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20-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web-bootstrap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简单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介绍</a:t>
            </a:r>
            <a:endParaRPr lang="en-US" altLang="zh-CN" sz="2000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5.12 21-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web-bootstrap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简单介绍（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9238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21-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web-bootstrap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简单介绍（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2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）</a:t>
            </a:r>
            <a:endParaRPr lang="en-US" altLang="zh-CN" sz="2000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5.13 22-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web-bootstrap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的模板文件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9238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22-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web-bootstrap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的模板文件</a:t>
            </a:r>
            <a:endParaRPr lang="en-US" altLang="zh-CN" sz="2000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6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zepto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来实现左侧单击操作</a:t>
            </a:r>
            <a:endParaRPr lang="zh-CN" altLang="en-US" sz="3600" b="1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428625" y="1428750"/>
            <a:ext cx="8215313" cy="2677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01-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使用</a:t>
            </a:r>
            <a:r>
              <a:rPr lang="en-US" altLang="zh-CN" sz="2000" dirty="0" err="1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zepto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来实现左侧单击操作</a:t>
            </a:r>
            <a:endParaRPr lang="en-US" altLang="zh-CN" sz="2000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问答与练习 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</a:t>
            </a:r>
            <a:endParaRPr lang="zh-CN" altLang="en-US" sz="16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touch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事件所产生的点透问题</a:t>
            </a:r>
            <a:endParaRPr lang="zh-CN" altLang="en-US" sz="3600" b="1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395288" y="1412875"/>
            <a:ext cx="8215312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02-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移动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web-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移动端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touch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事件所产生的点透问题</a:t>
            </a:r>
            <a:endParaRPr lang="en-US" altLang="zh-CN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08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defRPr/>
            </a:pP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点透是在什么情况下出现的？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50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web-</a:t>
            </a:r>
            <a:r>
              <a:rPr lang="en-US" altLang="zh-CN" sz="36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fastclick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en-US" altLang="zh-CN" sz="3600" b="1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6776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03-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web-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fastclick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的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使用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怎么通过</a:t>
            </a:r>
            <a:r>
              <a:rPr lang="en-US" altLang="zh-CN" sz="16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fastclick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解决问题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25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3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4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fastclick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实现分类页面左侧栏的点击操作</a:t>
            </a:r>
            <a:endParaRPr lang="en-US" altLang="zh-CN" sz="3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7699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04-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使用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fastclick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实现分类页面左侧栏的点击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操作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sz="24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3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web-</a:t>
            </a:r>
            <a:r>
              <a:rPr lang="en-US" altLang="zh-CN" sz="34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iscroll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的使用说明</a:t>
            </a: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</a:t>
            </a: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3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05-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web-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iscroll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的使用说明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上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)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4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06-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web-</a:t>
            </a:r>
            <a:r>
              <a:rPr lang="en-US" altLang="zh-CN" sz="36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iscroll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的使用说明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zh-CN" altLang="en-US" sz="3600" b="1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2932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06-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web-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iscroll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的使用说明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下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)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4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6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Iscroll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基本使用的结构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60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滚动条位置如何调整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4.1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07-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web-swipe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插件的使用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8" name="TextBox 3"/>
          <p:cNvSpPr txBox="1">
            <a:spLocks noChangeArrowheads="1"/>
          </p:cNvSpPr>
          <p:nvPr/>
        </p:nvSpPr>
        <p:spPr bwMode="auto">
          <a:xfrm>
            <a:off x="428625" y="1357313"/>
            <a:ext cx="8215313" cy="29238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07-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web-swipe</a:t>
            </a:r>
            <a:r>
              <a:rPr lang="zh-CN" altLang="en-US" sz="2000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插件的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file"/>
              </a:rPr>
              <a:t>使用</a:t>
            </a:r>
            <a:endParaRPr lang="en-US" altLang="zh-CN" sz="2000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400" b="1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zh-CN" altLang="en-US" sz="2000" dirty="0" smtClean="0">
              <a:solidFill>
                <a:srgbClr val="2540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1958</Words>
  <Application>WPS 演示</Application>
  <PresentationFormat>全屏显示(4:3)</PresentationFormat>
  <Paragraphs>235</Paragraphs>
  <Slides>25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Top  课程内容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silence</cp:lastModifiedBy>
  <cp:revision>446</cp:revision>
  <dcterms:created xsi:type="dcterms:W3CDTF">2015-06-29T07:19:00Z</dcterms:created>
  <dcterms:modified xsi:type="dcterms:W3CDTF">2017-05-17T00:31:10Z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