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163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19514-5DE8-4DF5-B8FA-6527107831EA}" type="datetimeFigureOut">
              <a:rPr lang="zh-CN" altLang="en-US" smtClean="0"/>
              <a:t>2017/3/14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93562-0594-4000-8DF6-81BED8CA06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6395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19514-5DE8-4DF5-B8FA-6527107831EA}" type="datetimeFigureOut">
              <a:rPr lang="zh-CN" altLang="en-US" smtClean="0"/>
              <a:t>2017/3/14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93562-0594-4000-8DF6-81BED8CA06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3176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19514-5DE8-4DF5-B8FA-6527107831EA}" type="datetimeFigureOut">
              <a:rPr lang="zh-CN" altLang="en-US" smtClean="0"/>
              <a:t>2017/3/14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93562-0594-4000-8DF6-81BED8CA06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6987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19514-5DE8-4DF5-B8FA-6527107831EA}" type="datetimeFigureOut">
              <a:rPr lang="zh-CN" altLang="en-US" smtClean="0"/>
              <a:t>2017/3/14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93562-0594-4000-8DF6-81BED8CA06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9843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19514-5DE8-4DF5-B8FA-6527107831EA}" type="datetimeFigureOut">
              <a:rPr lang="zh-CN" altLang="en-US" smtClean="0"/>
              <a:t>2017/3/14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93562-0594-4000-8DF6-81BED8CA06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0929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19514-5DE8-4DF5-B8FA-6527107831EA}" type="datetimeFigureOut">
              <a:rPr lang="zh-CN" altLang="en-US" smtClean="0"/>
              <a:t>2017/3/14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93562-0594-4000-8DF6-81BED8CA06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0471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19514-5DE8-4DF5-B8FA-6527107831EA}" type="datetimeFigureOut">
              <a:rPr lang="zh-CN" altLang="en-US" smtClean="0"/>
              <a:t>2017/3/14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93562-0594-4000-8DF6-81BED8CA06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9764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19514-5DE8-4DF5-B8FA-6527107831EA}" type="datetimeFigureOut">
              <a:rPr lang="zh-CN" altLang="en-US" smtClean="0"/>
              <a:t>2017/3/14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93562-0594-4000-8DF6-81BED8CA06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911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19514-5DE8-4DF5-B8FA-6527107831EA}" type="datetimeFigureOut">
              <a:rPr lang="zh-CN" altLang="en-US" smtClean="0"/>
              <a:t>2017/3/14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93562-0594-4000-8DF6-81BED8CA06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8534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19514-5DE8-4DF5-B8FA-6527107831EA}" type="datetimeFigureOut">
              <a:rPr lang="zh-CN" altLang="en-US" smtClean="0"/>
              <a:t>2017/3/14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93562-0594-4000-8DF6-81BED8CA06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3482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19514-5DE8-4DF5-B8FA-6527107831EA}" type="datetimeFigureOut">
              <a:rPr lang="zh-CN" altLang="en-US" smtClean="0"/>
              <a:t>2017/3/14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93562-0594-4000-8DF6-81BED8CA06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4509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419514-5DE8-4DF5-B8FA-6527107831EA}" type="datetimeFigureOut">
              <a:rPr lang="zh-CN" altLang="en-US" smtClean="0"/>
              <a:t>2017/3/14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293562-0594-4000-8DF6-81BED8CA06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3679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2296887" y="468086"/>
            <a:ext cx="3178627" cy="176348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2296886" y="5802085"/>
            <a:ext cx="6444343" cy="7184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系统数据存储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2296886" y="2884712"/>
            <a:ext cx="6444343" cy="2264229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5562599" y="468086"/>
            <a:ext cx="3178629" cy="1763482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下箭头 7"/>
          <p:cNvSpPr/>
          <p:nvPr/>
        </p:nvSpPr>
        <p:spPr>
          <a:xfrm>
            <a:off x="3635832" y="5214256"/>
            <a:ext cx="272143" cy="54428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下箭头 8"/>
          <p:cNvSpPr/>
          <p:nvPr/>
        </p:nvSpPr>
        <p:spPr>
          <a:xfrm>
            <a:off x="2982688" y="2275112"/>
            <a:ext cx="272143" cy="54428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下箭头 9"/>
          <p:cNvSpPr/>
          <p:nvPr/>
        </p:nvSpPr>
        <p:spPr>
          <a:xfrm>
            <a:off x="6248400" y="2296883"/>
            <a:ext cx="272143" cy="54428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上箭头 11"/>
          <p:cNvSpPr/>
          <p:nvPr/>
        </p:nvSpPr>
        <p:spPr>
          <a:xfrm>
            <a:off x="7826828" y="2296882"/>
            <a:ext cx="261259" cy="54428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上箭头 12"/>
          <p:cNvSpPr/>
          <p:nvPr/>
        </p:nvSpPr>
        <p:spPr>
          <a:xfrm>
            <a:off x="4702629" y="2307769"/>
            <a:ext cx="261259" cy="54428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上箭头 13"/>
          <p:cNvSpPr/>
          <p:nvPr/>
        </p:nvSpPr>
        <p:spPr>
          <a:xfrm>
            <a:off x="7326084" y="5203367"/>
            <a:ext cx="261259" cy="54428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圆角矩形 14"/>
          <p:cNvSpPr/>
          <p:nvPr/>
        </p:nvSpPr>
        <p:spPr>
          <a:xfrm>
            <a:off x="2971802" y="576943"/>
            <a:ext cx="1981200" cy="3265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WEB</a:t>
            </a:r>
            <a:r>
              <a:rPr lang="zh-CN" altLang="en-US" dirty="0" smtClean="0"/>
              <a:t>端功能</a:t>
            </a:r>
            <a:endParaRPr lang="zh-CN" altLang="en-US" dirty="0"/>
          </a:p>
        </p:txBody>
      </p:sp>
      <p:sp>
        <p:nvSpPr>
          <p:cNvPr id="16" name="圆角矩形 15"/>
          <p:cNvSpPr/>
          <p:nvPr/>
        </p:nvSpPr>
        <p:spPr>
          <a:xfrm>
            <a:off x="6161313" y="576943"/>
            <a:ext cx="1981200" cy="3265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移动端功能</a:t>
            </a:r>
            <a:endParaRPr lang="zh-CN" altLang="en-US" dirty="0"/>
          </a:p>
        </p:txBody>
      </p:sp>
      <p:sp>
        <p:nvSpPr>
          <p:cNvPr id="17" name="圆角矩形 16"/>
          <p:cNvSpPr/>
          <p:nvPr/>
        </p:nvSpPr>
        <p:spPr>
          <a:xfrm>
            <a:off x="2503713" y="1099456"/>
            <a:ext cx="1186543" cy="2286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用户管理</a:t>
            </a:r>
            <a:endParaRPr lang="zh-CN" altLang="en-US" dirty="0"/>
          </a:p>
        </p:txBody>
      </p:sp>
      <p:sp>
        <p:nvSpPr>
          <p:cNvPr id="18" name="圆角矩形 17"/>
          <p:cNvSpPr/>
          <p:nvPr/>
        </p:nvSpPr>
        <p:spPr>
          <a:xfrm>
            <a:off x="4076699" y="1121226"/>
            <a:ext cx="1186543" cy="2286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日记</a:t>
            </a:r>
            <a:r>
              <a:rPr lang="zh-CN" altLang="en-US" dirty="0" smtClean="0"/>
              <a:t>管理</a:t>
            </a:r>
            <a:endParaRPr lang="zh-CN" altLang="en-US" dirty="0"/>
          </a:p>
        </p:txBody>
      </p:sp>
      <p:sp>
        <p:nvSpPr>
          <p:cNvPr id="19" name="圆角矩形 18"/>
          <p:cNvSpPr/>
          <p:nvPr/>
        </p:nvSpPr>
        <p:spPr>
          <a:xfrm>
            <a:off x="2503712" y="1785251"/>
            <a:ext cx="1186543" cy="2286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系统</a:t>
            </a:r>
            <a:r>
              <a:rPr lang="zh-CN" altLang="en-US" dirty="0" smtClean="0"/>
              <a:t>统计</a:t>
            </a:r>
            <a:endParaRPr lang="zh-CN" altLang="en-US" dirty="0"/>
          </a:p>
        </p:txBody>
      </p:sp>
      <p:sp>
        <p:nvSpPr>
          <p:cNvPr id="21" name="圆角矩形 20"/>
          <p:cNvSpPr/>
          <p:nvPr/>
        </p:nvSpPr>
        <p:spPr>
          <a:xfrm>
            <a:off x="4076699" y="1785251"/>
            <a:ext cx="1186543" cy="2286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系统管理</a:t>
            </a:r>
            <a:endParaRPr lang="zh-CN" altLang="en-US" dirty="0"/>
          </a:p>
        </p:txBody>
      </p:sp>
      <p:sp>
        <p:nvSpPr>
          <p:cNvPr id="22" name="圆角矩形 21"/>
          <p:cNvSpPr/>
          <p:nvPr/>
        </p:nvSpPr>
        <p:spPr>
          <a:xfrm>
            <a:off x="2503712" y="1453234"/>
            <a:ext cx="1186543" cy="2286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区域</a:t>
            </a:r>
            <a:r>
              <a:rPr lang="zh-CN" altLang="en-US" dirty="0" smtClean="0"/>
              <a:t>管理</a:t>
            </a:r>
            <a:endParaRPr lang="zh-CN" altLang="en-US" dirty="0"/>
          </a:p>
        </p:txBody>
      </p:sp>
      <p:sp>
        <p:nvSpPr>
          <p:cNvPr id="23" name="圆角矩形 22"/>
          <p:cNvSpPr/>
          <p:nvPr/>
        </p:nvSpPr>
        <p:spPr>
          <a:xfrm>
            <a:off x="4076698" y="1453234"/>
            <a:ext cx="1186543" cy="2286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学校</a:t>
            </a:r>
            <a:r>
              <a:rPr lang="zh-CN" altLang="en-US" dirty="0" smtClean="0"/>
              <a:t>管理</a:t>
            </a:r>
            <a:endParaRPr lang="zh-CN" altLang="en-US" dirty="0"/>
          </a:p>
        </p:txBody>
      </p:sp>
      <p:sp>
        <p:nvSpPr>
          <p:cNvPr id="24" name="圆角矩形 23"/>
          <p:cNvSpPr/>
          <p:nvPr/>
        </p:nvSpPr>
        <p:spPr>
          <a:xfrm>
            <a:off x="5769428" y="1088568"/>
            <a:ext cx="1186543" cy="2286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用户管理</a:t>
            </a:r>
            <a:endParaRPr lang="zh-CN" altLang="en-US" dirty="0"/>
          </a:p>
        </p:txBody>
      </p:sp>
      <p:sp>
        <p:nvSpPr>
          <p:cNvPr id="25" name="圆角矩形 24"/>
          <p:cNvSpPr/>
          <p:nvPr/>
        </p:nvSpPr>
        <p:spPr>
          <a:xfrm>
            <a:off x="7342414" y="1110338"/>
            <a:ext cx="1186543" cy="2286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日记</a:t>
            </a:r>
            <a:r>
              <a:rPr lang="zh-CN" altLang="en-US" dirty="0" smtClean="0"/>
              <a:t>管理</a:t>
            </a:r>
            <a:endParaRPr lang="zh-CN" altLang="en-US" dirty="0"/>
          </a:p>
        </p:txBody>
      </p:sp>
      <p:sp>
        <p:nvSpPr>
          <p:cNvPr id="26" name="圆角矩形 25"/>
          <p:cNvSpPr/>
          <p:nvPr/>
        </p:nvSpPr>
        <p:spPr>
          <a:xfrm>
            <a:off x="5769427" y="1774363"/>
            <a:ext cx="1186543" cy="2286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系统</a:t>
            </a:r>
            <a:r>
              <a:rPr lang="zh-CN" altLang="en-US" dirty="0" smtClean="0"/>
              <a:t>统计</a:t>
            </a:r>
            <a:endParaRPr lang="zh-CN" altLang="en-US" dirty="0"/>
          </a:p>
        </p:txBody>
      </p:sp>
      <p:sp>
        <p:nvSpPr>
          <p:cNvPr id="27" name="圆角矩形 26"/>
          <p:cNvSpPr/>
          <p:nvPr/>
        </p:nvSpPr>
        <p:spPr>
          <a:xfrm>
            <a:off x="7342414" y="1774363"/>
            <a:ext cx="1186543" cy="2286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系统管理</a:t>
            </a:r>
            <a:endParaRPr lang="zh-CN" altLang="en-US" dirty="0"/>
          </a:p>
        </p:txBody>
      </p:sp>
      <p:sp>
        <p:nvSpPr>
          <p:cNvPr id="28" name="圆角矩形 27"/>
          <p:cNvSpPr/>
          <p:nvPr/>
        </p:nvSpPr>
        <p:spPr>
          <a:xfrm>
            <a:off x="5769427" y="1442346"/>
            <a:ext cx="1186543" cy="2286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区域</a:t>
            </a:r>
            <a:r>
              <a:rPr lang="zh-CN" altLang="en-US" dirty="0" smtClean="0"/>
              <a:t>管理</a:t>
            </a:r>
            <a:endParaRPr lang="zh-CN" altLang="en-US" dirty="0"/>
          </a:p>
        </p:txBody>
      </p:sp>
      <p:sp>
        <p:nvSpPr>
          <p:cNvPr id="29" name="圆角矩形 28"/>
          <p:cNvSpPr/>
          <p:nvPr/>
        </p:nvSpPr>
        <p:spPr>
          <a:xfrm>
            <a:off x="7342413" y="1442346"/>
            <a:ext cx="1186543" cy="2286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学校</a:t>
            </a:r>
            <a:r>
              <a:rPr lang="zh-CN" altLang="en-US" dirty="0" smtClean="0"/>
              <a:t>管理</a:t>
            </a:r>
            <a:endParaRPr lang="zh-CN" altLang="en-US" dirty="0"/>
          </a:p>
        </p:txBody>
      </p:sp>
      <p:sp>
        <p:nvSpPr>
          <p:cNvPr id="30" name="圆角矩形 29"/>
          <p:cNvSpPr/>
          <p:nvPr/>
        </p:nvSpPr>
        <p:spPr>
          <a:xfrm>
            <a:off x="4528457" y="3031668"/>
            <a:ext cx="1981200" cy="3265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后台服务</a:t>
            </a:r>
            <a:endParaRPr lang="zh-CN" altLang="en-US" dirty="0"/>
          </a:p>
        </p:txBody>
      </p:sp>
      <p:sp>
        <p:nvSpPr>
          <p:cNvPr id="37" name="圆角矩形 36"/>
          <p:cNvSpPr/>
          <p:nvPr/>
        </p:nvSpPr>
        <p:spPr>
          <a:xfrm>
            <a:off x="2770413" y="3546021"/>
            <a:ext cx="2612571" cy="3837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用户管理</a:t>
            </a:r>
            <a:endParaRPr lang="zh-CN" altLang="en-US" dirty="0"/>
          </a:p>
        </p:txBody>
      </p:sp>
      <p:sp>
        <p:nvSpPr>
          <p:cNvPr id="38" name="圆角矩形 37"/>
          <p:cNvSpPr/>
          <p:nvPr/>
        </p:nvSpPr>
        <p:spPr>
          <a:xfrm>
            <a:off x="5671450" y="3567791"/>
            <a:ext cx="2612571" cy="3837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日记</a:t>
            </a:r>
            <a:r>
              <a:rPr lang="zh-CN" altLang="en-US" dirty="0" smtClean="0"/>
              <a:t>管理</a:t>
            </a:r>
            <a:endParaRPr lang="zh-CN" altLang="en-US" dirty="0"/>
          </a:p>
        </p:txBody>
      </p:sp>
      <p:sp>
        <p:nvSpPr>
          <p:cNvPr id="39" name="圆角矩形 38"/>
          <p:cNvSpPr/>
          <p:nvPr/>
        </p:nvSpPr>
        <p:spPr>
          <a:xfrm>
            <a:off x="2770412" y="4493074"/>
            <a:ext cx="2612571" cy="3837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系统</a:t>
            </a:r>
            <a:r>
              <a:rPr lang="zh-CN" altLang="en-US" dirty="0" smtClean="0"/>
              <a:t>统计</a:t>
            </a:r>
            <a:endParaRPr lang="zh-CN" altLang="en-US" dirty="0"/>
          </a:p>
        </p:txBody>
      </p:sp>
      <p:sp>
        <p:nvSpPr>
          <p:cNvPr id="40" name="圆角矩形 39"/>
          <p:cNvSpPr/>
          <p:nvPr/>
        </p:nvSpPr>
        <p:spPr>
          <a:xfrm>
            <a:off x="5671450" y="4482188"/>
            <a:ext cx="2612571" cy="3837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系统管理</a:t>
            </a:r>
            <a:endParaRPr lang="zh-CN" altLang="en-US" dirty="0"/>
          </a:p>
        </p:txBody>
      </p:sp>
      <p:sp>
        <p:nvSpPr>
          <p:cNvPr id="41" name="圆角矩形 40"/>
          <p:cNvSpPr/>
          <p:nvPr/>
        </p:nvSpPr>
        <p:spPr>
          <a:xfrm>
            <a:off x="2770412" y="4041313"/>
            <a:ext cx="2612571" cy="3837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区域</a:t>
            </a:r>
            <a:r>
              <a:rPr lang="zh-CN" altLang="en-US" dirty="0" smtClean="0"/>
              <a:t>管理</a:t>
            </a:r>
            <a:endParaRPr lang="zh-CN" altLang="en-US" dirty="0"/>
          </a:p>
        </p:txBody>
      </p:sp>
      <p:sp>
        <p:nvSpPr>
          <p:cNvPr id="42" name="圆角矩形 41"/>
          <p:cNvSpPr/>
          <p:nvPr/>
        </p:nvSpPr>
        <p:spPr>
          <a:xfrm>
            <a:off x="5671449" y="4030429"/>
            <a:ext cx="2612571" cy="3837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学校</a:t>
            </a:r>
            <a:r>
              <a:rPr lang="zh-CN" altLang="en-US" dirty="0" smtClean="0"/>
              <a:t>管理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10810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47</Words>
  <Application>Microsoft Office PowerPoint</Application>
  <PresentationFormat>宽屏</PresentationFormat>
  <Paragraphs>22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admin</cp:lastModifiedBy>
  <cp:revision>3</cp:revision>
  <dcterms:created xsi:type="dcterms:W3CDTF">2017-03-14T00:40:33Z</dcterms:created>
  <dcterms:modified xsi:type="dcterms:W3CDTF">2017-03-14T01:10:44Z</dcterms:modified>
</cp:coreProperties>
</file>