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3" d="100"/>
          <a:sy n="103" d="100"/>
        </p:scale>
        <p:origin x="1880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nmiaon5/hackthon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Urban Traffic Problem &amp;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Problem: Urban traffic congestion causes time loss, fuel waste, and pollution.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Traditional traffic lights lack real-time adaptability.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Solution: A multi-agent AI system with smart traffic lights, vehicles, and drones collaborating in real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 Architecture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</a:t>
            </a:r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Multiple AI agent modules:</a:t>
            </a:r>
          </a:p>
          <a:p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🚦 </a:t>
            </a:r>
            <a:r>
              <a:rPr sz="2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TrafficLightAgent</a:t>
            </a:r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(dynamic signal control)</a:t>
            </a:r>
          </a:p>
          <a:p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🚗 </a:t>
            </a:r>
            <a:r>
              <a:rPr sz="2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VehicleAgent</a:t>
            </a:r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(V2I route decision)</a:t>
            </a:r>
          </a:p>
          <a:p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🛰️ </a:t>
            </a:r>
            <a:r>
              <a:rPr sz="2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DroneAgent</a:t>
            </a:r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(traffic incident detection)</a:t>
            </a:r>
          </a:p>
          <a:p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Event-driven architecture with asynchronous communication.</a:t>
            </a:r>
          </a:p>
          <a:p>
            <a:r>
              <a:rPr sz="2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Agents maintain internal state and coordinate together.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🚀 Demo &amp;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Dynamic signal switching at intersections.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Smart vehicles rerouting via system instructions.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Rush hour simulation in </a:t>
            </a:r>
            <a:r>
              <a:rPr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rush_hour.py</a:t>
            </a:r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Example output: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[A] Updated signal to GREEN-NORTH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[V1] at C heading to Z | Route: ['X', 'C']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⚠️ 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Module path import issues → solved via dynamic </a:t>
            </a:r>
            <a:r>
              <a:rPr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sys.path</a:t>
            </a:r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Architecture design → learned modular structure with __</a:t>
            </a:r>
            <a:r>
              <a:rPr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init</a:t>
            </a:r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__.</a:t>
            </a:r>
            <a:r>
              <a:rPr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py</a:t>
            </a:r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Agent state handling → object-oriented state encapsulation.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Learned to simulate real-world traffic with coordinated AI agents.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🛠️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 Add emergency vehicle agent (ambulance, </a:t>
            </a:r>
            <a:r>
              <a:rPr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etc</a:t>
            </a:r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 Add drone agents for traffic/incident detection.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 Integrate pathfinding algorithms (Dijkstra, A*).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 Visualize paths using </a:t>
            </a:r>
            <a:r>
              <a:rPr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networkx</a:t>
            </a:r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matplotlib.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 Cloud deployment with real-time data integration.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👤 Developer /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Project Author: @wangnmiaon5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Tech Stack: Python, Multi-Agent System, OOP</a:t>
            </a:r>
          </a:p>
          <a:p>
            <a:r>
              <a:rPr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 Independently built all modules (vehicle, lights, simulation)</a:t>
            </a:r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altLang="zh-CN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zh-CN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altLang="zh-CN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Github</a:t>
            </a:r>
            <a:r>
              <a:rPr lang="zh-CN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altLang="zh-CN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Link:</a:t>
            </a:r>
            <a:r>
              <a:rPr lang="zh-CN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altLang="zh-CN" sz="2400" dirty="0">
                <a:latin typeface="Helvetica Neue Light" panose="02000403000000020004" pitchFamily="2" charset="0"/>
                <a:ea typeface="Helvetica Neue Light" panose="02000403000000020004" pitchFamily="2" charset="0"/>
                <a:hlinkClick r:id="rId2"/>
              </a:rPr>
              <a:t>https://github.com/wangnmiaon5/hackthon/tree/main</a:t>
            </a:r>
            <a:r>
              <a:rPr lang="zh-CN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endParaRPr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304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Helvetica Neue</vt:lpstr>
      <vt:lpstr>Helvetica Neue Light</vt:lpstr>
      <vt:lpstr>Office Theme</vt:lpstr>
      <vt:lpstr>Urban Traffic Problem &amp; Our Solution</vt:lpstr>
      <vt:lpstr>System Architecture Design</vt:lpstr>
      <vt:lpstr>🚀 Demo &amp; Key Features</vt:lpstr>
      <vt:lpstr>⚠️ Challenges &amp; Learnings</vt:lpstr>
      <vt:lpstr>🛠️ Future Plans</vt:lpstr>
      <vt:lpstr>👤 Developer / 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Ivy Wang</cp:lastModifiedBy>
  <cp:revision>4</cp:revision>
  <dcterms:created xsi:type="dcterms:W3CDTF">2013-01-27T09:14:16Z</dcterms:created>
  <dcterms:modified xsi:type="dcterms:W3CDTF">2025-04-05T19:04:57Z</dcterms:modified>
  <cp:category/>
</cp:coreProperties>
</file>