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42" r:id="rId2"/>
    <p:sldId id="419" r:id="rId3"/>
    <p:sldId id="478" r:id="rId4"/>
    <p:sldId id="483" r:id="rId5"/>
    <p:sldId id="484" r:id="rId6"/>
    <p:sldId id="485" r:id="rId7"/>
    <p:sldId id="482" r:id="rId8"/>
    <p:sldId id="486" r:id="rId9"/>
    <p:sldId id="487" r:id="rId10"/>
    <p:sldId id="477" r:id="rId11"/>
    <p:sldId id="306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9" r:id="rId22"/>
    <p:sldId id="497" r:id="rId23"/>
    <p:sldId id="498" r:id="rId24"/>
    <p:sldId id="500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2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8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64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1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96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13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29" algn="l" defTabSz="9142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3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FFFFFF"/>
    <a:srgbClr val="F6AF2C"/>
    <a:srgbClr val="A1CC8D"/>
    <a:srgbClr val="BCEBFE"/>
    <a:srgbClr val="5E5B5A"/>
    <a:srgbClr val="BB0594"/>
    <a:srgbClr val="000000"/>
    <a:srgbClr val="A51B81"/>
    <a:srgbClr val="A5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2" autoAdjust="0"/>
    <p:restoredTop sz="78755" autoAdjust="0"/>
  </p:normalViewPr>
  <p:slideViewPr>
    <p:cSldViewPr>
      <p:cViewPr>
        <p:scale>
          <a:sx n="100" d="100"/>
          <a:sy n="100" d="100"/>
        </p:scale>
        <p:origin x="715" y="907"/>
      </p:cViewPr>
      <p:guideLst>
        <p:guide orient="horz" pos="2119"/>
        <p:guide pos="31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1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2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8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64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1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96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13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29" algn="l" defTabSz="9142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0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6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6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2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0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9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主要特征及网络概述，例如，对寻址进行了扩展，地址自动配置和相邻节点搜索等一些相对于</a:t>
            </a:r>
            <a:r>
              <a:rPr lang="en-US" altLang="zh-CN" dirty="0"/>
              <a:t>IPv4</a:t>
            </a:r>
            <a:r>
              <a:rPr lang="zh-CN" altLang="en-US" dirty="0"/>
              <a:t>的优势等，还有就是</a:t>
            </a:r>
            <a:r>
              <a:rPr lang="en-US" altLang="zh-CN" dirty="0"/>
              <a:t>IPv6</a:t>
            </a:r>
            <a:r>
              <a:rPr lang="zh-CN" altLang="en-US" dirty="0"/>
              <a:t>地址的组成格式（全局地址和本地链路地址）和分类（单播，组播，多播）及其应用。此外，</a:t>
            </a:r>
            <a:r>
              <a:rPr lang="en-US" altLang="zh-CN" dirty="0"/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邻居发现协议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Discovery Protocol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协议体系中一个重要的基础协议。它定义了使用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报文实现地址解析，跟踪邻居状态，重复地址检测，路由器发现以及重定向等功能。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 err="1"/>
              <a:t>LwIP</a:t>
            </a:r>
            <a:r>
              <a:rPr lang="zh-CN" altLang="en-US" dirty="0"/>
              <a:t>的简单介绍及其主要特性介绍与应用，以及它对</a:t>
            </a:r>
            <a:r>
              <a:rPr lang="en-US" altLang="zh-CN" dirty="0"/>
              <a:t>IPv6</a:t>
            </a:r>
            <a:r>
              <a:rPr lang="zh-CN" altLang="en-US" dirty="0"/>
              <a:t>的支持，通过改进</a:t>
            </a:r>
            <a:r>
              <a:rPr lang="en-US" altLang="zh-CN" dirty="0" err="1"/>
              <a:t>LwIP</a:t>
            </a:r>
            <a:r>
              <a:rPr lang="zh-CN" altLang="en-US" dirty="0"/>
              <a:t>的核心函数（移植</a:t>
            </a:r>
            <a:r>
              <a:rPr lang="en-US" altLang="zh-CN" dirty="0"/>
              <a:t>DHCPv6</a:t>
            </a:r>
            <a:r>
              <a:rPr lang="zh-CN" altLang="en-US" dirty="0"/>
              <a:t>等）使得运行</a:t>
            </a:r>
            <a:r>
              <a:rPr lang="en-US" altLang="zh-CN" dirty="0" err="1"/>
              <a:t>LwIP</a:t>
            </a:r>
            <a:r>
              <a:rPr lang="zh-CN" altLang="en-US" dirty="0"/>
              <a:t>的嵌入式节点都能自动获取到有效的</a:t>
            </a:r>
            <a:r>
              <a:rPr lang="en-US" altLang="zh-CN" dirty="0"/>
              <a:t>IPv6</a:t>
            </a:r>
            <a:r>
              <a:rPr lang="zh-CN" altLang="en-US" dirty="0"/>
              <a:t>全局地址。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4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协议的提出以及简单介绍，然后是详细介绍，包括他的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server/client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架构以及详细的接口介绍及其应用。资源模型，</a:t>
            </a:r>
            <a:r>
              <a:rPr lang="zh-CN" altLang="en-US" dirty="0"/>
              <a:t>将设备及其属性抽象为对象</a:t>
            </a:r>
            <a:r>
              <a:rPr lang="en-US" altLang="zh-CN" dirty="0"/>
              <a:t>-</a:t>
            </a:r>
            <a:r>
              <a:rPr lang="zh-CN" altLang="en-US" dirty="0"/>
              <a:t>资源模型，就是把嵌入式设备抽象成一个对象，把需要查看的设备信息抽象成一个对象的一个资源。并且使用</a:t>
            </a:r>
            <a:r>
              <a:rPr lang="en-US" altLang="zh-CN" dirty="0" err="1"/>
              <a:t>uri</a:t>
            </a:r>
            <a:r>
              <a:rPr lang="zh-CN" altLang="en-US" dirty="0"/>
              <a:t>进行标识，以保证对设备的操作能够通过对</a:t>
            </a:r>
            <a:r>
              <a:rPr lang="en-US" altLang="zh-CN" dirty="0"/>
              <a:t>URI</a:t>
            </a:r>
            <a:r>
              <a:rPr lang="zh-CN" altLang="en-US" dirty="0"/>
              <a:t>执行的不同方法来实现。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这一部分主要的工作时深入理解协议，并将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协议移植到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脱离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，自行开发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服务以及相关的操作。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，访问控制，设备，网络连接监测，固件更新，位置和定位服务，统计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设备管理和服务实现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Client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的对象实例和资源。该接口包括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种操作：“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Attributes”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对核心函数的改进主要是增加自定义对象及其属性，还有就是实现固件升级的接口函数。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平台总体介绍，包括这个平台的组成，有哪些功能，然后介绍各个关键组件的作用等，平台硬件设计可能会介绍一下开发板和扩展板。</a:t>
            </a:r>
            <a:endParaRPr lang="en-US" altLang="zh-CN" dirty="0"/>
          </a:p>
          <a:p>
            <a:r>
              <a:rPr lang="zh-CN" altLang="en-US" dirty="0"/>
              <a:t>这部分主要的工作是实现</a:t>
            </a:r>
            <a:r>
              <a:rPr lang="en-US" altLang="zh-CN" dirty="0"/>
              <a:t>IPv6</a:t>
            </a:r>
            <a:r>
              <a:rPr lang="zh-CN" altLang="en-US" dirty="0"/>
              <a:t>的环境和能使用</a:t>
            </a:r>
            <a:r>
              <a:rPr lang="en-US" altLang="zh-CN" dirty="0"/>
              <a:t>IPv6</a:t>
            </a:r>
            <a:r>
              <a:rPr lang="zh-CN" altLang="en-US" dirty="0"/>
              <a:t>进行数据从底层到上层传输，使数据可以从端节点采集数据通过</a:t>
            </a:r>
            <a:r>
              <a:rPr lang="en-US" altLang="zh-CN" dirty="0" err="1"/>
              <a:t>LwIP</a:t>
            </a:r>
            <a:r>
              <a:rPr lang="zh-CN" altLang="en-US" dirty="0"/>
              <a:t>协议栈进行传输，并且可以通过</a:t>
            </a:r>
            <a:r>
              <a:rPr lang="en-US" altLang="zh-CN" dirty="0" err="1"/>
              <a:t>CoAP</a:t>
            </a:r>
            <a:r>
              <a:rPr lang="zh-CN" altLang="en-US" dirty="0"/>
              <a:t>、</a:t>
            </a:r>
            <a:r>
              <a:rPr lang="en-US" altLang="zh-CN" dirty="0"/>
              <a:t>LwM2M</a:t>
            </a:r>
            <a:r>
              <a:rPr lang="zh-CN" altLang="en-US" dirty="0"/>
              <a:t>等协议向上层传输。然后基于这个平台做上层的应用，包括设备管理和固件升级等应用。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2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设备管理系统的设计关键实现部分，包括</a:t>
            </a:r>
            <a:r>
              <a:rPr lang="en-US" altLang="zh-CN" dirty="0"/>
              <a:t>server</a:t>
            </a:r>
            <a:r>
              <a:rPr lang="zh-CN" altLang="en-US" dirty="0"/>
              <a:t>端和</a:t>
            </a:r>
            <a:r>
              <a:rPr lang="en-US" altLang="zh-CN" dirty="0"/>
              <a:t>client</a:t>
            </a:r>
            <a:r>
              <a:rPr lang="zh-CN" altLang="en-US" dirty="0"/>
              <a:t>端的主要实现内容。</a:t>
            </a:r>
            <a:r>
              <a:rPr lang="en-US" altLang="zh-CN" dirty="0"/>
              <a:t>Server</a:t>
            </a:r>
            <a:r>
              <a:rPr lang="zh-CN" altLang="en-US" dirty="0"/>
              <a:t>端主要实现</a:t>
            </a:r>
            <a:r>
              <a:rPr lang="en-US" altLang="zh-CN" dirty="0"/>
              <a:t>LwM2M</a:t>
            </a:r>
            <a:r>
              <a:rPr lang="zh-CN" altLang="en-US" dirty="0"/>
              <a:t>操作方法的一些</a:t>
            </a:r>
            <a:r>
              <a:rPr lang="en-US" altLang="zh-CN" dirty="0"/>
              <a:t>handle</a:t>
            </a:r>
            <a:r>
              <a:rPr lang="zh-CN" altLang="en-US" dirty="0"/>
              <a:t>以及开发符合自身灵活需求的一些操作，</a:t>
            </a:r>
            <a:r>
              <a:rPr lang="en-US" altLang="zh-CN" dirty="0"/>
              <a:t>client</a:t>
            </a:r>
            <a:r>
              <a:rPr lang="zh-CN" altLang="en-US" dirty="0"/>
              <a:t>端主要实现对来自</a:t>
            </a:r>
            <a:r>
              <a:rPr lang="en-US" altLang="zh-CN" dirty="0"/>
              <a:t>server</a:t>
            </a:r>
            <a:r>
              <a:rPr lang="zh-CN" altLang="en-US" dirty="0"/>
              <a:t>端操作的响应与执行等的一些</a:t>
            </a:r>
            <a:r>
              <a:rPr lang="en-US" altLang="zh-CN" dirty="0"/>
              <a:t>handle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这部分的主要工作是利用</a:t>
            </a:r>
            <a:r>
              <a:rPr lang="en-US" altLang="zh-CN" dirty="0"/>
              <a:t>LwM2M Server</a:t>
            </a:r>
            <a:r>
              <a:rPr lang="zh-CN" altLang="en-US" dirty="0"/>
              <a:t>来对设备进行信息管理，设备管理的服务通常包括配置客户端，跟踪设备功能，位置，设备标识和状态，上报异常情况，远程执行维护操作，如固件升级等而无需手动干预。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固件升级系统的设计关键部分，这个是固件升级的一个状态图</a:t>
            </a:r>
            <a:r>
              <a:rPr lang="en-US" altLang="zh-CN" dirty="0"/>
              <a:t>,</a:t>
            </a:r>
            <a:r>
              <a:rPr lang="zh-CN" altLang="en-US" dirty="0"/>
              <a:t>开始时处于无状态或空闲状态，当</a:t>
            </a:r>
            <a:r>
              <a:rPr lang="en-US" altLang="zh-CN" dirty="0"/>
              <a:t>server</a:t>
            </a:r>
            <a:r>
              <a:rPr lang="zh-CN" altLang="en-US" dirty="0"/>
              <a:t>端开始执行固件升级操作时，</a:t>
            </a:r>
            <a:r>
              <a:rPr lang="en-US" altLang="zh-CN" dirty="0"/>
              <a:t>server</a:t>
            </a:r>
            <a:r>
              <a:rPr lang="zh-CN" altLang="en-US" dirty="0"/>
              <a:t>端会把固件包的</a:t>
            </a:r>
            <a:r>
              <a:rPr lang="en-US" altLang="zh-CN" dirty="0"/>
              <a:t>URI</a:t>
            </a:r>
            <a:r>
              <a:rPr lang="zh-CN" altLang="en-US" dirty="0"/>
              <a:t>写入</a:t>
            </a:r>
            <a:r>
              <a:rPr lang="en-US" altLang="zh-CN" dirty="0"/>
              <a:t>client</a:t>
            </a:r>
            <a:r>
              <a:rPr lang="zh-CN" altLang="en-US" dirty="0"/>
              <a:t>端，然后</a:t>
            </a:r>
            <a:r>
              <a:rPr lang="en-US" altLang="zh-CN" dirty="0"/>
              <a:t>client</a:t>
            </a:r>
            <a:r>
              <a:rPr lang="zh-CN" altLang="en-US" dirty="0"/>
              <a:t>根据</a:t>
            </a:r>
            <a:r>
              <a:rPr lang="en-US" altLang="zh-CN" dirty="0" err="1"/>
              <a:t>uri</a:t>
            </a:r>
            <a:r>
              <a:rPr lang="zh-CN" altLang="en-US" dirty="0"/>
              <a:t>进行固件包的下载，下载完成之后，经过校验无误之后，开始执行固件的替换，这里涉及到固件的拷贝和替换</a:t>
            </a:r>
            <a:r>
              <a:rPr lang="en-US" altLang="zh-CN" dirty="0" err="1"/>
              <a:t>BootLoader</a:t>
            </a:r>
            <a:r>
              <a:rPr lang="zh-CN" altLang="en-US" dirty="0"/>
              <a:t>等一些操作。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1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固件升级流程图，</a:t>
            </a:r>
            <a:endParaRPr lang="en-US" altLang="zh-CN" dirty="0"/>
          </a:p>
          <a:p>
            <a:r>
              <a:rPr lang="zh-CN" altLang="en-US" dirty="0"/>
              <a:t>这部分内容和基本已完成，包括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端的交互，固件包的拷贝，固件包的替换以及固件的安装等，现在固件传输这一部分还存在一些问题，因为设想是第一个节点的</a:t>
            </a:r>
            <a:r>
              <a:rPr lang="en-US" altLang="zh-CN" dirty="0"/>
              <a:t>firmware server</a:t>
            </a:r>
            <a:r>
              <a:rPr lang="zh-CN" altLang="en-US" dirty="0"/>
              <a:t>是在本地局域网，而剩余的节点的固件来源可以是本地，也可以是局域网网内其它节点，这两中的协同工作还存在些问题，现在的主要工作也是在解决这个问题，这部分做完了，固件升级系统这部分就可以初步使用，然后就是进行一些优化的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1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展望：</a:t>
            </a:r>
            <a:r>
              <a:rPr lang="en-US" altLang="zh-CN" dirty="0"/>
              <a:t>DTLS+</a:t>
            </a:r>
            <a:r>
              <a:rPr lang="zh-CN" altLang="en-US" dirty="0"/>
              <a:t>和差分升级等内容，固件的</a:t>
            </a:r>
            <a:r>
              <a:rPr lang="en-US" altLang="zh-CN" dirty="0"/>
              <a:t>p2p</a:t>
            </a:r>
            <a:r>
              <a:rPr lang="zh-CN" altLang="en-US"/>
              <a:t>传输等。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9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lIns="68567" tIns="34284" rIns="68567" bIns="34284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lIns="68567" tIns="34284" rIns="68567" bIns="3428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lIns="68567" tIns="34284" rIns="68567" bIns="34284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259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171393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5" y="169702"/>
            <a:ext cx="1013263" cy="700590"/>
          </a:xfrm>
          <a:prstGeom prst="rect">
            <a:avLst/>
          </a:prstGeom>
        </p:spPr>
      </p:pic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1000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3200"/>
            </a:lvl1pPr>
            <a:lvl2pPr marL="457116" indent="0">
              <a:buNone/>
              <a:defRPr sz="2800"/>
            </a:lvl2pPr>
            <a:lvl3pPr marL="914232" indent="0">
              <a:buNone/>
              <a:defRPr sz="2400"/>
            </a:lvl3pPr>
            <a:lvl4pPr marL="1371348" indent="0">
              <a:buNone/>
              <a:defRPr sz="2000"/>
            </a:lvl4pPr>
            <a:lvl5pPr marL="1828464" indent="0">
              <a:buNone/>
              <a:defRPr sz="2000"/>
            </a:lvl5pPr>
            <a:lvl6pPr marL="2285581" indent="0">
              <a:buNone/>
              <a:defRPr sz="2000"/>
            </a:lvl6pPr>
            <a:lvl7pPr marL="2742696" indent="0">
              <a:buNone/>
              <a:defRPr sz="2000"/>
            </a:lvl7pPr>
            <a:lvl8pPr marL="3199813" indent="0">
              <a:buNone/>
              <a:defRPr sz="2000"/>
            </a:lvl8pPr>
            <a:lvl9pPr marL="365692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400"/>
            </a:lvl1pPr>
            <a:lvl2pPr marL="457116" indent="0">
              <a:buNone/>
              <a:defRPr sz="1200"/>
            </a:lvl2pPr>
            <a:lvl3pPr marL="914232" indent="0">
              <a:buNone/>
              <a:defRPr sz="1000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54781"/>
            <a:ext cx="20574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0" y="2383"/>
            <a:ext cx="9228378" cy="51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0" tIns="34269" rIns="68540" bIns="34269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2017/7/6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/>
  <p:txStyles>
    <p:titleStyle>
      <a:lvl1pPr algn="ctr" defTabSz="9142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7" indent="-342837" algn="l" defTabSz="9142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4" indent="-285697" algn="l" defTabSz="9142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0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7" indent="-228558" algn="l" defTabSz="9142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2" indent="-228558" algn="l" defTabSz="9142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1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7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2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8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4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1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9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262101" y="4232921"/>
            <a:ext cx="2408187" cy="400057"/>
          </a:xfrm>
          <a:prstGeom prst="rect">
            <a:avLst/>
          </a:prstGeom>
          <a:noFill/>
        </p:spPr>
        <p:txBody>
          <a:bodyPr wrap="square" lIns="91389" tIns="45694" rIns="91389" bIns="45694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汇报人：王静如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669489" y="972145"/>
            <a:ext cx="1788392" cy="1788392"/>
            <a:chOff x="3677803" y="843558"/>
            <a:chExt cx="1788392" cy="1788392"/>
          </a:xfrm>
        </p:grpSpPr>
        <p:sp>
          <p:nvSpPr>
            <p:cNvPr id="28" name="Oval 15"/>
            <p:cNvSpPr/>
            <p:nvPr/>
          </p:nvSpPr>
          <p:spPr>
            <a:xfrm>
              <a:off x="3677803" y="843558"/>
              <a:ext cx="1788392" cy="1788392"/>
            </a:xfrm>
            <a:prstGeom prst="ellipse">
              <a:avLst/>
            </a:prstGeom>
            <a:solidFill>
              <a:srgbClr val="0070C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Rectangle 21"/>
            <p:cNvSpPr/>
            <p:nvPr/>
          </p:nvSpPr>
          <p:spPr>
            <a:xfrm>
              <a:off x="3799046" y="1327469"/>
              <a:ext cx="15568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2019</a:t>
              </a:r>
              <a:endParaRPr lang="ru-RU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 Placeholder 12"/>
          <p:cNvSpPr txBox="1">
            <a:spLocks/>
          </p:cNvSpPr>
          <p:nvPr/>
        </p:nvSpPr>
        <p:spPr>
          <a:xfrm>
            <a:off x="1154250" y="3222754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EdgeX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 Foundry</a:t>
            </a:r>
            <a:r>
              <a:rPr lang="zh-CN" altLang="en-US" sz="24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的智能家居网络设计与实现</a:t>
            </a:r>
            <a:endParaRPr lang="en-GB" sz="24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594798" y="3939901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219752" cy="8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552087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时间安排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0853" y="1635646"/>
            <a:ext cx="8362295" cy="2702598"/>
            <a:chOff x="390853" y="1635646"/>
            <a:chExt cx="8362295" cy="2702598"/>
          </a:xfrm>
        </p:grpSpPr>
        <p:grpSp>
          <p:nvGrpSpPr>
            <p:cNvPr id="5" name="30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90853" y="1635646"/>
              <a:ext cx="8362295" cy="2702598"/>
              <a:chOff x="984064" y="1988839"/>
              <a:chExt cx="8067941" cy="2607466"/>
            </a:xfrm>
          </p:grpSpPr>
          <p:sp>
            <p:nvSpPr>
              <p:cNvPr id="6" name="iṣ1îḑé"/>
              <p:cNvSpPr/>
              <p:nvPr/>
            </p:nvSpPr>
            <p:spPr>
              <a:xfrm>
                <a:off x="984064" y="4181580"/>
                <a:ext cx="8067941" cy="4147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" name="íSlîḍè">
                <a:extLst>
                  <a:ext uri="{FF2B5EF4-FFF2-40B4-BE49-F238E27FC236}">
                    <a16:creationId xmlns:a16="http://schemas.microsoft.com/office/drawing/2014/main" id="{D94C4F93-27C4-482B-9377-0FFF3E2E0E85}"/>
                  </a:ext>
                </a:extLst>
              </p:cNvPr>
              <p:cNvGrpSpPr/>
              <p:nvPr/>
            </p:nvGrpSpPr>
            <p:grpSpPr>
              <a:xfrm>
                <a:off x="984065" y="1988839"/>
                <a:ext cx="1634256" cy="2528452"/>
                <a:chOff x="1721978" y="1988839"/>
                <a:chExt cx="1634256" cy="2528452"/>
              </a:xfrm>
            </p:grpSpPr>
            <p:sp>
              <p:nvSpPr>
                <p:cNvPr id="37" name="iṧ1îḑè"/>
                <p:cNvSpPr/>
                <p:nvPr/>
              </p:nvSpPr>
              <p:spPr>
                <a:xfrm rot="10800000">
                  <a:off x="1721979" y="1988839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ŝľíďê"/>
                <p:cNvSpPr/>
                <p:nvPr/>
              </p:nvSpPr>
              <p:spPr>
                <a:xfrm>
                  <a:off x="1721979" y="1988839"/>
                  <a:ext cx="1634255" cy="13335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初步完成所有的设计与代码实现</a:t>
                  </a:r>
                  <a:endParaRPr lang="en-US" altLang="zh-CN" sz="1100" dirty="0"/>
                </a:p>
              </p:txBody>
            </p:sp>
            <p:sp>
              <p:nvSpPr>
                <p:cNvPr id="40" name="ïśļîḓe"/>
                <p:cNvSpPr/>
                <p:nvPr/>
              </p:nvSpPr>
              <p:spPr>
                <a:xfrm>
                  <a:off x="2374245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1" name="îsḻíḍê"/>
                <p:cNvSpPr/>
                <p:nvPr/>
              </p:nvSpPr>
              <p:spPr>
                <a:xfrm>
                  <a:off x="1783179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sz="1200" b="1" dirty="0">
                      <a:solidFill>
                        <a:schemeClr val="bg1"/>
                      </a:solidFill>
                    </a:rPr>
                    <a:t>1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月中旬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îŝľídè"/>
                <p:cNvSpPr txBox="1"/>
                <p:nvPr/>
              </p:nvSpPr>
              <p:spPr bwMode="auto">
                <a:xfrm>
                  <a:off x="1721979" y="3356879"/>
                  <a:ext cx="1561257" cy="309958"/>
                </a:xfrm>
                <a:prstGeom prst="rect">
                  <a:avLst/>
                </a:prstGeom>
                <a:noFill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ŝ1îḑè"/>
                <p:cNvSpPr txBox="1"/>
                <p:nvPr/>
              </p:nvSpPr>
              <p:spPr bwMode="auto">
                <a:xfrm>
                  <a:off x="1721978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/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8" name="ïṧ1iḑê">
                <a:extLst>
                  <a:ext uri="{FF2B5EF4-FFF2-40B4-BE49-F238E27FC236}">
                    <a16:creationId xmlns:a16="http://schemas.microsoft.com/office/drawing/2014/main" id="{13A456AD-34A8-4308-9F28-F656BB49E872}"/>
                  </a:ext>
                </a:extLst>
              </p:cNvPr>
              <p:cNvGrpSpPr/>
              <p:nvPr/>
            </p:nvGrpSpPr>
            <p:grpSpPr>
              <a:xfrm>
                <a:off x="3126731" y="1988840"/>
                <a:ext cx="1634257" cy="2528451"/>
                <a:chOff x="3482809" y="1988840"/>
                <a:chExt cx="1634257" cy="2528451"/>
              </a:xfrm>
            </p:grpSpPr>
            <p:sp>
              <p:nvSpPr>
                <p:cNvPr id="31" name="îSḷiḑè"/>
                <p:cNvSpPr/>
                <p:nvPr/>
              </p:nvSpPr>
              <p:spPr>
                <a:xfrm rot="10800000">
                  <a:off x="3482811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ṡḻïďè"/>
                <p:cNvSpPr/>
                <p:nvPr/>
              </p:nvSpPr>
              <p:spPr>
                <a:xfrm>
                  <a:off x="3482811" y="1988840"/>
                  <a:ext cx="1634255" cy="13335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完成系统的联调及发现问题并改进、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论文摘要部分撰写</a:t>
                  </a:r>
                  <a:endParaRPr lang="en-US" altLang="zh-CN" sz="1100" dirty="0"/>
                </a:p>
              </p:txBody>
            </p:sp>
            <p:sp>
              <p:nvSpPr>
                <p:cNvPr id="33" name="ïṧľiďê"/>
                <p:cNvSpPr/>
                <p:nvPr/>
              </p:nvSpPr>
              <p:spPr>
                <a:xfrm>
                  <a:off x="4171584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ṧļiḋê"/>
                <p:cNvSpPr/>
                <p:nvPr/>
              </p:nvSpPr>
              <p:spPr>
                <a:xfrm>
                  <a:off x="3580518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/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1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月底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i$ļîḑè"/>
                <p:cNvSpPr txBox="1"/>
                <p:nvPr/>
              </p:nvSpPr>
              <p:spPr bwMode="auto">
                <a:xfrm>
                  <a:off x="3482809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/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9" name="íşḷíde">
                <a:extLst>
                  <a:ext uri="{FF2B5EF4-FFF2-40B4-BE49-F238E27FC236}">
                    <a16:creationId xmlns:a16="http://schemas.microsoft.com/office/drawing/2014/main" id="{49DD15FE-84E9-4278-96EB-1D1C526E2687}"/>
                  </a:ext>
                </a:extLst>
              </p:cNvPr>
              <p:cNvGrpSpPr/>
              <p:nvPr/>
            </p:nvGrpSpPr>
            <p:grpSpPr>
              <a:xfrm>
                <a:off x="5269399" y="1993453"/>
                <a:ext cx="1639939" cy="2528451"/>
                <a:chOff x="5274456" y="1988840"/>
                <a:chExt cx="1639939" cy="2528451"/>
              </a:xfrm>
            </p:grpSpPr>
            <p:sp>
              <p:nvSpPr>
                <p:cNvPr id="25" name="íṣ1iḍé">
                  <a:extLst>
                    <a:ext uri="{FF2B5EF4-FFF2-40B4-BE49-F238E27FC236}">
                      <a16:creationId xmlns:a16="http://schemas.microsoft.com/office/drawing/2014/main" id="{0E7FB776-35CF-4C96-B14E-55175616CE4E}"/>
                    </a:ext>
                  </a:extLst>
                </p:cNvPr>
                <p:cNvSpPr/>
                <p:nvPr/>
              </p:nvSpPr>
              <p:spPr>
                <a:xfrm rot="10800000">
                  <a:off x="5280140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6" name="íşlïde">
                  <a:extLst>
                    <a:ext uri="{FF2B5EF4-FFF2-40B4-BE49-F238E27FC236}">
                      <a16:creationId xmlns:a16="http://schemas.microsoft.com/office/drawing/2014/main" id="{5744ECD5-1FF8-47B3-9919-060B819F269C}"/>
                    </a:ext>
                  </a:extLst>
                </p:cNvPr>
                <p:cNvSpPr/>
                <p:nvPr/>
              </p:nvSpPr>
              <p:spPr>
                <a:xfrm>
                  <a:off x="5280140" y="1988840"/>
                  <a:ext cx="1634255" cy="1333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完成所有论文所需要的实验部分、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论文部分章节的撰写</a:t>
                  </a:r>
                  <a:endParaRPr lang="en-US" altLang="zh-CN" sz="1100" dirty="0"/>
                </a:p>
              </p:txBody>
            </p:sp>
            <p:sp>
              <p:nvSpPr>
                <p:cNvPr id="27" name="íŝḷiḑê">
                  <a:extLst>
                    <a:ext uri="{FF2B5EF4-FFF2-40B4-BE49-F238E27FC236}">
                      <a16:creationId xmlns:a16="http://schemas.microsoft.com/office/drawing/2014/main" id="{3B044BF6-2C06-41DD-BE82-74E039282685}"/>
                    </a:ext>
                  </a:extLst>
                </p:cNvPr>
                <p:cNvSpPr/>
                <p:nvPr/>
              </p:nvSpPr>
              <p:spPr>
                <a:xfrm>
                  <a:off x="5968912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8" name="ïṩḷïḍé">
                  <a:extLst>
                    <a:ext uri="{FF2B5EF4-FFF2-40B4-BE49-F238E27FC236}">
                      <a16:creationId xmlns:a16="http://schemas.microsoft.com/office/drawing/2014/main" id="{D2D7EBAC-C50E-47E4-949D-D76B0DA4DB19}"/>
                    </a:ext>
                  </a:extLst>
                </p:cNvPr>
                <p:cNvSpPr/>
                <p:nvPr/>
              </p:nvSpPr>
              <p:spPr>
                <a:xfrm>
                  <a:off x="5370457" y="4227337"/>
                  <a:ext cx="524504" cy="276997"/>
                </a:xfrm>
                <a:prstGeom prst="rect">
                  <a:avLst/>
                </a:prstGeom>
              </p:spPr>
              <p:txBody>
                <a:bodyPr wrap="none" lIns="90000" tIns="46800" rIns="90000" bIns="4680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>
                    <a:spcBef>
                      <a:spcPct val="0"/>
                    </a:spcBef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3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</a:rPr>
                    <a:t>月份前</a:t>
                  </a:r>
                  <a:endParaRPr lang="ar-SA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ï$1iďè">
                  <a:extLst>
                    <a:ext uri="{FF2B5EF4-FFF2-40B4-BE49-F238E27FC236}">
                      <a16:creationId xmlns:a16="http://schemas.microsoft.com/office/drawing/2014/main" id="{1E325559-1C04-4C6C-A253-420F71DF7D52}"/>
                    </a:ext>
                  </a:extLst>
                </p:cNvPr>
                <p:cNvSpPr txBox="1"/>
                <p:nvPr/>
              </p:nvSpPr>
              <p:spPr bwMode="auto">
                <a:xfrm>
                  <a:off x="5274456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  <p:grpSp>
            <p:nvGrpSpPr>
              <p:cNvPr id="10" name="ïṣ1îḋe">
                <a:extLst>
                  <a:ext uri="{FF2B5EF4-FFF2-40B4-BE49-F238E27FC236}">
                    <a16:creationId xmlns:a16="http://schemas.microsoft.com/office/drawing/2014/main" id="{29A3F8CB-6293-44B8-8D71-D907E4B37904}"/>
                  </a:ext>
                </a:extLst>
              </p:cNvPr>
              <p:cNvGrpSpPr/>
              <p:nvPr/>
            </p:nvGrpSpPr>
            <p:grpSpPr>
              <a:xfrm>
                <a:off x="7417749" y="1989044"/>
                <a:ext cx="1634256" cy="2528451"/>
                <a:chOff x="7077308" y="1988840"/>
                <a:chExt cx="1634256" cy="2528451"/>
              </a:xfrm>
            </p:grpSpPr>
            <p:sp>
              <p:nvSpPr>
                <p:cNvPr id="18" name="ïṧlïḓè">
                  <a:extLst>
                    <a:ext uri="{FF2B5EF4-FFF2-40B4-BE49-F238E27FC236}">
                      <a16:creationId xmlns:a16="http://schemas.microsoft.com/office/drawing/2014/main" id="{A1626B34-4399-4371-8507-400CB3D93CD7}"/>
                    </a:ext>
                  </a:extLst>
                </p:cNvPr>
                <p:cNvSpPr/>
                <p:nvPr/>
              </p:nvSpPr>
              <p:spPr>
                <a:xfrm rot="10800000">
                  <a:off x="7077309" y="1988840"/>
                  <a:ext cx="1634255" cy="2024918"/>
                </a:xfrm>
                <a:custGeom>
                  <a:avLst/>
                  <a:gdLst>
                    <a:gd name="connsiteX0" fmla="*/ 1400710 w 1400710"/>
                    <a:gd name="connsiteY0" fmla="*/ 1735546 h 1735546"/>
                    <a:gd name="connsiteX1" fmla="*/ 0 w 1400710"/>
                    <a:gd name="connsiteY1" fmla="*/ 1735546 h 1735546"/>
                    <a:gd name="connsiteX2" fmla="*/ 0 w 1400710"/>
                    <a:gd name="connsiteY2" fmla="*/ 219894 h 1735546"/>
                    <a:gd name="connsiteX3" fmla="*/ 505360 w 1400710"/>
                    <a:gd name="connsiteY3" fmla="*/ 219894 h 1735546"/>
                    <a:gd name="connsiteX4" fmla="*/ 700355 w 1400710"/>
                    <a:gd name="connsiteY4" fmla="*/ 0 h 1735546"/>
                    <a:gd name="connsiteX5" fmla="*/ 895350 w 1400710"/>
                    <a:gd name="connsiteY5" fmla="*/ 219894 h 1735546"/>
                    <a:gd name="connsiteX6" fmla="*/ 1400710 w 1400710"/>
                    <a:gd name="connsiteY6" fmla="*/ 219894 h 173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710" h="1735546">
                      <a:moveTo>
                        <a:pt x="1400710" y="1735546"/>
                      </a:moveTo>
                      <a:lnTo>
                        <a:pt x="0" y="1735546"/>
                      </a:lnTo>
                      <a:lnTo>
                        <a:pt x="0" y="219894"/>
                      </a:lnTo>
                      <a:lnTo>
                        <a:pt x="505360" y="219894"/>
                      </a:lnTo>
                      <a:lnTo>
                        <a:pt x="700355" y="0"/>
                      </a:lnTo>
                      <a:lnTo>
                        <a:pt x="895350" y="219894"/>
                      </a:lnTo>
                      <a:lnTo>
                        <a:pt x="1400710" y="219894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" name="îşḷíḍe">
                  <a:extLst>
                    <a:ext uri="{FF2B5EF4-FFF2-40B4-BE49-F238E27FC236}">
                      <a16:creationId xmlns:a16="http://schemas.microsoft.com/office/drawing/2014/main" id="{6AC6EE67-3A80-4B82-9A86-1B31FE741314}"/>
                    </a:ext>
                  </a:extLst>
                </p:cNvPr>
                <p:cNvSpPr/>
                <p:nvPr/>
              </p:nvSpPr>
              <p:spPr>
                <a:xfrm>
                  <a:off x="7077309" y="1988840"/>
                  <a:ext cx="1634255" cy="13335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完成论文剩余部分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100" dirty="0"/>
                    <a:t>并修改</a:t>
                  </a:r>
                  <a:endParaRPr lang="en-US" altLang="zh-CN" sz="1100" dirty="0"/>
                </a:p>
              </p:txBody>
            </p:sp>
            <p:sp>
              <p:nvSpPr>
                <p:cNvPr id="20" name="íšļïḓe">
                  <a:extLst>
                    <a:ext uri="{FF2B5EF4-FFF2-40B4-BE49-F238E27FC236}">
                      <a16:creationId xmlns:a16="http://schemas.microsoft.com/office/drawing/2014/main" id="{99FE4787-A72F-4AE2-8E70-2C5B37802B1C}"/>
                    </a:ext>
                  </a:extLst>
                </p:cNvPr>
                <p:cNvSpPr/>
                <p:nvPr/>
              </p:nvSpPr>
              <p:spPr>
                <a:xfrm>
                  <a:off x="7766244" y="4260565"/>
                  <a:ext cx="256727" cy="2567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4" name="ïśḷíḍê">
                  <a:extLst>
                    <a:ext uri="{FF2B5EF4-FFF2-40B4-BE49-F238E27FC236}">
                      <a16:creationId xmlns:a16="http://schemas.microsoft.com/office/drawing/2014/main" id="{892C5E43-46BC-44F4-A3C0-9374DC7ECFFE}"/>
                    </a:ext>
                  </a:extLst>
                </p:cNvPr>
                <p:cNvSpPr txBox="1"/>
                <p:nvPr/>
              </p:nvSpPr>
              <p:spPr bwMode="auto">
                <a:xfrm>
                  <a:off x="7077308" y="3322414"/>
                  <a:ext cx="1634256" cy="430622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atinLnBrk="0"/>
                  <a:endParaRPr lang="zh-CN" altLang="en-US" sz="1400" b="1" dirty="0">
                    <a:effectLst/>
                  </a:endParaRPr>
                </a:p>
              </p:txBody>
            </p:sp>
          </p:grpSp>
        </p:grpSp>
        <p:sp>
          <p:nvSpPr>
            <p:cNvPr id="45" name="ïṩḷïḍé">
              <a:extLst>
                <a:ext uri="{FF2B5EF4-FFF2-40B4-BE49-F238E27FC236}">
                  <a16:creationId xmlns:a16="http://schemas.microsoft.com/office/drawing/2014/main" id="{D2D7EBAC-C50E-47E4-949D-D76B0DA4DB19}"/>
                </a:ext>
              </a:extLst>
            </p:cNvPr>
            <p:cNvSpPr/>
            <p:nvPr/>
          </p:nvSpPr>
          <p:spPr>
            <a:xfrm>
              <a:off x="7124704" y="3955814"/>
              <a:ext cx="543640" cy="287103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月份始</a:t>
              </a:r>
              <a:endParaRPr lang="ar-S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983225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099270" y="163564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99270" y="163564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5023182" y="259722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4099270" y="330168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4099270" y="355879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8408" y="2830553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5828" y="2264725"/>
            <a:ext cx="33432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668617"/>
      </p:ext>
    </p:extLst>
  </p:cSld>
  <p:clrMapOvr>
    <a:masterClrMapping/>
  </p:clrMapOvr>
  <p:transition spd="slow" advClick="0" advTm="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907704" y="483518"/>
            <a:ext cx="6120680" cy="3444254"/>
            <a:chOff x="1907704" y="483518"/>
            <a:chExt cx="6120680" cy="3444254"/>
          </a:xfrm>
        </p:grpSpPr>
        <p:grpSp>
          <p:nvGrpSpPr>
            <p:cNvPr id="93" name="组合 92"/>
            <p:cNvGrpSpPr/>
            <p:nvPr/>
          </p:nvGrpSpPr>
          <p:grpSpPr>
            <a:xfrm>
              <a:off x="1907704" y="483518"/>
              <a:ext cx="6120680" cy="3305755"/>
              <a:chOff x="1907704" y="483518"/>
              <a:chExt cx="6120680" cy="33057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907704" y="1578131"/>
                <a:ext cx="6120680" cy="1800200"/>
              </a:xfrm>
              <a:prstGeom prst="rect">
                <a:avLst/>
              </a:prstGeom>
              <a:solidFill>
                <a:srgbClr val="BCEBFE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3728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191524" y="1759267"/>
                <a:ext cx="1656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Command &amp; Control</a:t>
                </a:r>
              </a:p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93167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338765" y="1851599"/>
                <a:ext cx="1317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Core Data</a:t>
                </a:r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62606" y="1722147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162582" y="1851599"/>
                <a:ext cx="1337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Meta Data</a:t>
                </a:r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23728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208716" y="588406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Command &amp; Control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93167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520645" y="598798"/>
                <a:ext cx="8947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Core Data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062606" y="483518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374178" y="600481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Meta Data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3347864" y="979190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3255172" y="1122312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命令请求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V="1">
                <a:off x="2708883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2031262" y="1123206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命令响应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V="1">
                <a:off x="4997760" y="979190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4907832" y="1163073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908502" y="1123478"/>
                <a:ext cx="1172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设备数据或事件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V="1">
                <a:off x="6588224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7288211" y="979189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6488225" y="1166887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注册设备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37148" y="116951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回调</a:t>
                </a:r>
                <a:endPara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17439" y="698834"/>
                <a:ext cx="482824" cy="365478"/>
                <a:chOff x="5173423" y="710524"/>
                <a:chExt cx="482824" cy="365478"/>
              </a:xfrm>
            </p:grpSpPr>
            <p:sp>
              <p:nvSpPr>
                <p:cNvPr id="35" name="database_58963"/>
                <p:cNvSpPr>
                  <a:spLocks noChangeAspect="1"/>
                </p:cNvSpPr>
                <p:nvPr/>
              </p:nvSpPr>
              <p:spPr bwMode="auto">
                <a:xfrm>
                  <a:off x="5213485" y="710524"/>
                  <a:ext cx="371324" cy="365478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6AF2C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5173423" y="718818"/>
                  <a:ext cx="48282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Mongo</a:t>
                  </a:r>
                  <a:endPara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7329217" y="703080"/>
                <a:ext cx="482824" cy="365478"/>
                <a:chOff x="5173423" y="710524"/>
                <a:chExt cx="482824" cy="365478"/>
              </a:xfrm>
            </p:grpSpPr>
            <p:sp>
              <p:nvSpPr>
                <p:cNvPr id="41" name="database_58963"/>
                <p:cNvSpPr>
                  <a:spLocks noChangeAspect="1"/>
                </p:cNvSpPr>
                <p:nvPr/>
              </p:nvSpPr>
              <p:spPr bwMode="auto">
                <a:xfrm>
                  <a:off x="5213485" y="710524"/>
                  <a:ext cx="371324" cy="365478"/>
                </a:xfrm>
                <a:custGeom>
                  <a:avLst/>
                  <a:gdLst>
                    <a:gd name="connsiteX0" fmla="*/ 6455 w 606724"/>
                    <a:gd name="connsiteY0" fmla="*/ 446147 h 597173"/>
                    <a:gd name="connsiteX1" fmla="*/ 18903 w 606724"/>
                    <a:gd name="connsiteY1" fmla="*/ 446608 h 597173"/>
                    <a:gd name="connsiteX2" fmla="*/ 303362 w 606724"/>
                    <a:gd name="connsiteY2" fmla="*/ 504624 h 597173"/>
                    <a:gd name="connsiteX3" fmla="*/ 588283 w 606724"/>
                    <a:gd name="connsiteY3" fmla="*/ 446608 h 597173"/>
                    <a:gd name="connsiteX4" fmla="*/ 600731 w 606724"/>
                    <a:gd name="connsiteY4" fmla="*/ 446147 h 597173"/>
                    <a:gd name="connsiteX5" fmla="*/ 606724 w 606724"/>
                    <a:gd name="connsiteY5" fmla="*/ 456737 h 597173"/>
                    <a:gd name="connsiteX6" fmla="*/ 606724 w 606724"/>
                    <a:gd name="connsiteY6" fmla="*/ 519818 h 597173"/>
                    <a:gd name="connsiteX7" fmla="*/ 602114 w 606724"/>
                    <a:gd name="connsiteY7" fmla="*/ 529488 h 597173"/>
                    <a:gd name="connsiteX8" fmla="*/ 303362 w 606724"/>
                    <a:gd name="connsiteY8" fmla="*/ 597173 h 597173"/>
                    <a:gd name="connsiteX9" fmla="*/ 4611 w 606724"/>
                    <a:gd name="connsiteY9" fmla="*/ 529488 h 597173"/>
                    <a:gd name="connsiteX10" fmla="*/ 0 w 606724"/>
                    <a:gd name="connsiteY10" fmla="*/ 519818 h 597173"/>
                    <a:gd name="connsiteX11" fmla="*/ 0 w 606724"/>
                    <a:gd name="connsiteY11" fmla="*/ 456737 h 597173"/>
                    <a:gd name="connsiteX12" fmla="*/ 6455 w 606724"/>
                    <a:gd name="connsiteY12" fmla="*/ 446147 h 597173"/>
                    <a:gd name="connsiteX13" fmla="*/ 6455 w 606724"/>
                    <a:gd name="connsiteY13" fmla="*/ 283120 h 597173"/>
                    <a:gd name="connsiteX14" fmla="*/ 18903 w 606724"/>
                    <a:gd name="connsiteY14" fmla="*/ 283120 h 597173"/>
                    <a:gd name="connsiteX15" fmla="*/ 303362 w 606724"/>
                    <a:gd name="connsiteY15" fmla="*/ 341603 h 597173"/>
                    <a:gd name="connsiteX16" fmla="*/ 588283 w 606724"/>
                    <a:gd name="connsiteY16" fmla="*/ 283120 h 597173"/>
                    <a:gd name="connsiteX17" fmla="*/ 600731 w 606724"/>
                    <a:gd name="connsiteY17" fmla="*/ 283120 h 597173"/>
                    <a:gd name="connsiteX18" fmla="*/ 606724 w 606724"/>
                    <a:gd name="connsiteY18" fmla="*/ 293712 h 597173"/>
                    <a:gd name="connsiteX19" fmla="*/ 606724 w 606724"/>
                    <a:gd name="connsiteY19" fmla="*/ 356800 h 597173"/>
                    <a:gd name="connsiteX20" fmla="*/ 602114 w 606724"/>
                    <a:gd name="connsiteY20" fmla="*/ 366470 h 597173"/>
                    <a:gd name="connsiteX21" fmla="*/ 303362 w 606724"/>
                    <a:gd name="connsiteY21" fmla="*/ 433702 h 597173"/>
                    <a:gd name="connsiteX22" fmla="*/ 4611 w 606724"/>
                    <a:gd name="connsiteY22" fmla="*/ 366470 h 597173"/>
                    <a:gd name="connsiteX23" fmla="*/ 0 w 606724"/>
                    <a:gd name="connsiteY23" fmla="*/ 356800 h 597173"/>
                    <a:gd name="connsiteX24" fmla="*/ 0 w 606724"/>
                    <a:gd name="connsiteY24" fmla="*/ 293712 h 597173"/>
                    <a:gd name="connsiteX25" fmla="*/ 6455 w 606724"/>
                    <a:gd name="connsiteY25" fmla="*/ 283120 h 597173"/>
                    <a:gd name="connsiteX26" fmla="*/ 303362 w 606724"/>
                    <a:gd name="connsiteY26" fmla="*/ 0 h 597173"/>
                    <a:gd name="connsiteX27" fmla="*/ 606724 w 606724"/>
                    <a:gd name="connsiteY27" fmla="*/ 107287 h 597173"/>
                    <a:gd name="connsiteX28" fmla="*/ 606724 w 606724"/>
                    <a:gd name="connsiteY28" fmla="*/ 108668 h 597173"/>
                    <a:gd name="connsiteX29" fmla="*/ 606724 w 606724"/>
                    <a:gd name="connsiteY29" fmla="*/ 199378 h 597173"/>
                    <a:gd name="connsiteX30" fmla="*/ 303362 w 606724"/>
                    <a:gd name="connsiteY30" fmla="*/ 270749 h 597173"/>
                    <a:gd name="connsiteX31" fmla="*/ 0 w 606724"/>
                    <a:gd name="connsiteY31" fmla="*/ 199378 h 597173"/>
                    <a:gd name="connsiteX32" fmla="*/ 0 w 606724"/>
                    <a:gd name="connsiteY32" fmla="*/ 108668 h 597173"/>
                    <a:gd name="connsiteX33" fmla="*/ 0 w 606724"/>
                    <a:gd name="connsiteY33" fmla="*/ 107287 h 597173"/>
                    <a:gd name="connsiteX34" fmla="*/ 303362 w 606724"/>
                    <a:gd name="connsiteY34" fmla="*/ 0 h 59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6724" h="597173">
                      <a:moveTo>
                        <a:pt x="6455" y="446147"/>
                      </a:moveTo>
                      <a:cubicBezTo>
                        <a:pt x="10143" y="443845"/>
                        <a:pt x="14753" y="444305"/>
                        <a:pt x="18903" y="446608"/>
                      </a:cubicBezTo>
                      <a:cubicBezTo>
                        <a:pt x="77915" y="482522"/>
                        <a:pt x="186720" y="504624"/>
                        <a:pt x="303362" y="504624"/>
                      </a:cubicBezTo>
                      <a:cubicBezTo>
                        <a:pt x="420004" y="504624"/>
                        <a:pt x="529270" y="482522"/>
                        <a:pt x="588283" y="446608"/>
                      </a:cubicBezTo>
                      <a:cubicBezTo>
                        <a:pt x="591971" y="444305"/>
                        <a:pt x="596581" y="443845"/>
                        <a:pt x="600731" y="446147"/>
                      </a:cubicBezTo>
                      <a:cubicBezTo>
                        <a:pt x="604419" y="448449"/>
                        <a:pt x="606724" y="452593"/>
                        <a:pt x="606724" y="456737"/>
                      </a:cubicBezTo>
                      <a:lnTo>
                        <a:pt x="606724" y="519818"/>
                      </a:lnTo>
                      <a:cubicBezTo>
                        <a:pt x="606724" y="523502"/>
                        <a:pt x="604880" y="527185"/>
                        <a:pt x="602114" y="529488"/>
                      </a:cubicBezTo>
                      <a:cubicBezTo>
                        <a:pt x="548173" y="570467"/>
                        <a:pt x="431069" y="597173"/>
                        <a:pt x="303362" y="597173"/>
                      </a:cubicBezTo>
                      <a:cubicBezTo>
                        <a:pt x="176116" y="597173"/>
                        <a:pt x="58552" y="570467"/>
                        <a:pt x="4611" y="529488"/>
                      </a:cubicBezTo>
                      <a:cubicBezTo>
                        <a:pt x="1844" y="527185"/>
                        <a:pt x="0" y="523502"/>
                        <a:pt x="0" y="519818"/>
                      </a:cubicBezTo>
                      <a:lnTo>
                        <a:pt x="0" y="456737"/>
                      </a:lnTo>
                      <a:cubicBezTo>
                        <a:pt x="0" y="452593"/>
                        <a:pt x="2305" y="448449"/>
                        <a:pt x="6455" y="446147"/>
                      </a:cubicBezTo>
                      <a:close/>
                      <a:moveTo>
                        <a:pt x="6455" y="283120"/>
                      </a:moveTo>
                      <a:cubicBezTo>
                        <a:pt x="10143" y="280818"/>
                        <a:pt x="14753" y="280818"/>
                        <a:pt x="18903" y="283120"/>
                      </a:cubicBezTo>
                      <a:cubicBezTo>
                        <a:pt x="77915" y="319039"/>
                        <a:pt x="186720" y="341603"/>
                        <a:pt x="303362" y="341603"/>
                      </a:cubicBezTo>
                      <a:cubicBezTo>
                        <a:pt x="420004" y="341603"/>
                        <a:pt x="529270" y="319039"/>
                        <a:pt x="588283" y="283120"/>
                      </a:cubicBezTo>
                      <a:cubicBezTo>
                        <a:pt x="591971" y="280818"/>
                        <a:pt x="596581" y="280818"/>
                        <a:pt x="600731" y="283120"/>
                      </a:cubicBezTo>
                      <a:cubicBezTo>
                        <a:pt x="604419" y="285423"/>
                        <a:pt x="606724" y="289567"/>
                        <a:pt x="606724" y="293712"/>
                      </a:cubicBezTo>
                      <a:lnTo>
                        <a:pt x="606724" y="356800"/>
                      </a:lnTo>
                      <a:cubicBezTo>
                        <a:pt x="606724" y="360483"/>
                        <a:pt x="604880" y="364167"/>
                        <a:pt x="602114" y="366470"/>
                      </a:cubicBezTo>
                      <a:cubicBezTo>
                        <a:pt x="548173" y="407454"/>
                        <a:pt x="431069" y="433702"/>
                        <a:pt x="303362" y="433702"/>
                      </a:cubicBezTo>
                      <a:cubicBezTo>
                        <a:pt x="176116" y="433702"/>
                        <a:pt x="58552" y="407454"/>
                        <a:pt x="4611" y="366470"/>
                      </a:cubicBezTo>
                      <a:cubicBezTo>
                        <a:pt x="1844" y="364167"/>
                        <a:pt x="0" y="360483"/>
                        <a:pt x="0" y="356800"/>
                      </a:cubicBezTo>
                      <a:lnTo>
                        <a:pt x="0" y="293712"/>
                      </a:lnTo>
                      <a:cubicBezTo>
                        <a:pt x="0" y="289567"/>
                        <a:pt x="2305" y="285423"/>
                        <a:pt x="6455" y="283120"/>
                      </a:cubicBezTo>
                      <a:close/>
                      <a:moveTo>
                        <a:pt x="303362" y="0"/>
                      </a:moveTo>
                      <a:cubicBezTo>
                        <a:pt x="470718" y="0"/>
                        <a:pt x="606724" y="47888"/>
                        <a:pt x="606724" y="107287"/>
                      </a:cubicBezTo>
                      <a:cubicBezTo>
                        <a:pt x="606724" y="107747"/>
                        <a:pt x="606724" y="108208"/>
                        <a:pt x="606724" y="108668"/>
                      </a:cubicBezTo>
                      <a:lnTo>
                        <a:pt x="606724" y="199378"/>
                      </a:lnTo>
                      <a:cubicBezTo>
                        <a:pt x="556932" y="241280"/>
                        <a:pt x="439829" y="270749"/>
                        <a:pt x="303362" y="270749"/>
                      </a:cubicBezTo>
                      <a:cubicBezTo>
                        <a:pt x="166895" y="270749"/>
                        <a:pt x="49792" y="241280"/>
                        <a:pt x="0" y="199378"/>
                      </a:cubicBezTo>
                      <a:lnTo>
                        <a:pt x="0" y="108668"/>
                      </a:lnTo>
                      <a:cubicBezTo>
                        <a:pt x="0" y="108208"/>
                        <a:pt x="0" y="107747"/>
                        <a:pt x="0" y="107287"/>
                      </a:cubicBezTo>
                      <a:cubicBezTo>
                        <a:pt x="0" y="47888"/>
                        <a:pt x="136006" y="0"/>
                        <a:pt x="303362" y="0"/>
                      </a:cubicBezTo>
                      <a:close/>
                    </a:path>
                  </a:pathLst>
                </a:custGeom>
                <a:solidFill>
                  <a:srgbClr val="F6AF2C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173423" y="718818"/>
                  <a:ext cx="48282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Mongo</a:t>
                  </a:r>
                  <a:endPara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2356239" y="2545534"/>
                <a:ext cx="647041" cy="592885"/>
                <a:chOff x="2212223" y="2459033"/>
                <a:chExt cx="647041" cy="592885"/>
              </a:xfrm>
            </p:grpSpPr>
            <p:sp>
              <p:nvSpPr>
                <p:cNvPr id="51" name="file_346979"/>
                <p:cNvSpPr>
                  <a:spLocks noChangeAspect="1"/>
                </p:cNvSpPr>
                <p:nvPr/>
              </p:nvSpPr>
              <p:spPr bwMode="auto">
                <a:xfrm>
                  <a:off x="2249579" y="2459033"/>
                  <a:ext cx="609685" cy="592885"/>
                </a:xfrm>
                <a:custGeom>
                  <a:avLst/>
                  <a:gdLst>
                    <a:gd name="T0" fmla="*/ 4769 w 6564"/>
                    <a:gd name="T1" fmla="*/ 0 h 6394"/>
                    <a:gd name="T2" fmla="*/ 1677 w 6564"/>
                    <a:gd name="T3" fmla="*/ 0 h 6394"/>
                    <a:gd name="T4" fmla="*/ 1677 w 6564"/>
                    <a:gd name="T5" fmla="*/ 1677 h 6394"/>
                    <a:gd name="T6" fmla="*/ 0 w 6564"/>
                    <a:gd name="T7" fmla="*/ 1677 h 6394"/>
                    <a:gd name="T8" fmla="*/ 0 w 6564"/>
                    <a:gd name="T9" fmla="*/ 6394 h 6394"/>
                    <a:gd name="T10" fmla="*/ 4887 w 6564"/>
                    <a:gd name="T11" fmla="*/ 6394 h 6394"/>
                    <a:gd name="T12" fmla="*/ 4887 w 6564"/>
                    <a:gd name="T13" fmla="*/ 4717 h 6394"/>
                    <a:gd name="T14" fmla="*/ 6564 w 6564"/>
                    <a:gd name="T15" fmla="*/ 4717 h 6394"/>
                    <a:gd name="T16" fmla="*/ 6564 w 6564"/>
                    <a:gd name="T17" fmla="*/ 1795 h 6394"/>
                    <a:gd name="T18" fmla="*/ 4769 w 6564"/>
                    <a:gd name="T19" fmla="*/ 0 h 6394"/>
                    <a:gd name="T20" fmla="*/ 4846 w 6564"/>
                    <a:gd name="T21" fmla="*/ 448 h 6394"/>
                    <a:gd name="T22" fmla="*/ 6116 w 6564"/>
                    <a:gd name="T23" fmla="*/ 1718 h 6394"/>
                    <a:gd name="T24" fmla="*/ 4846 w 6564"/>
                    <a:gd name="T25" fmla="*/ 1718 h 6394"/>
                    <a:gd name="T26" fmla="*/ 4846 w 6564"/>
                    <a:gd name="T27" fmla="*/ 448 h 6394"/>
                    <a:gd name="T28" fmla="*/ 4625 w 6564"/>
                    <a:gd name="T29" fmla="*/ 6132 h 6394"/>
                    <a:gd name="T30" fmla="*/ 263 w 6564"/>
                    <a:gd name="T31" fmla="*/ 6132 h 6394"/>
                    <a:gd name="T32" fmla="*/ 263 w 6564"/>
                    <a:gd name="T33" fmla="*/ 1939 h 6394"/>
                    <a:gd name="T34" fmla="*/ 2906 w 6564"/>
                    <a:gd name="T35" fmla="*/ 1939 h 6394"/>
                    <a:gd name="T36" fmla="*/ 2906 w 6564"/>
                    <a:gd name="T37" fmla="*/ 3658 h 6394"/>
                    <a:gd name="T38" fmla="*/ 4625 w 6564"/>
                    <a:gd name="T39" fmla="*/ 3658 h 6394"/>
                    <a:gd name="T40" fmla="*/ 4625 w 6564"/>
                    <a:gd name="T41" fmla="*/ 6132 h 6394"/>
                    <a:gd name="T42" fmla="*/ 3169 w 6564"/>
                    <a:gd name="T43" fmla="*/ 3395 h 6394"/>
                    <a:gd name="T44" fmla="*/ 3169 w 6564"/>
                    <a:gd name="T45" fmla="*/ 2125 h 6394"/>
                    <a:gd name="T46" fmla="*/ 4439 w 6564"/>
                    <a:gd name="T47" fmla="*/ 3395 h 6394"/>
                    <a:gd name="T48" fmla="*/ 3169 w 6564"/>
                    <a:gd name="T49" fmla="*/ 3395 h 6394"/>
                    <a:gd name="T50" fmla="*/ 6302 w 6564"/>
                    <a:gd name="T51" fmla="*/ 4455 h 6394"/>
                    <a:gd name="T52" fmla="*/ 4887 w 6564"/>
                    <a:gd name="T53" fmla="*/ 4455 h 6394"/>
                    <a:gd name="T54" fmla="*/ 4887 w 6564"/>
                    <a:gd name="T55" fmla="*/ 3472 h 6394"/>
                    <a:gd name="T56" fmla="*/ 3092 w 6564"/>
                    <a:gd name="T57" fmla="*/ 1677 h 6394"/>
                    <a:gd name="T58" fmla="*/ 1939 w 6564"/>
                    <a:gd name="T59" fmla="*/ 1677 h 6394"/>
                    <a:gd name="T60" fmla="*/ 1939 w 6564"/>
                    <a:gd name="T61" fmla="*/ 262 h 6394"/>
                    <a:gd name="T62" fmla="*/ 4583 w 6564"/>
                    <a:gd name="T63" fmla="*/ 262 h 6394"/>
                    <a:gd name="T64" fmla="*/ 4583 w 6564"/>
                    <a:gd name="T65" fmla="*/ 1981 h 6394"/>
                    <a:gd name="T66" fmla="*/ 6302 w 6564"/>
                    <a:gd name="T67" fmla="*/ 1981 h 6394"/>
                    <a:gd name="T68" fmla="*/ 6302 w 6564"/>
                    <a:gd name="T69" fmla="*/ 4455 h 6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64" h="6394">
                      <a:moveTo>
                        <a:pt x="4769" y="0"/>
                      </a:moveTo>
                      <a:lnTo>
                        <a:pt x="1677" y="0"/>
                      </a:lnTo>
                      <a:lnTo>
                        <a:pt x="1677" y="1677"/>
                      </a:lnTo>
                      <a:lnTo>
                        <a:pt x="0" y="1677"/>
                      </a:lnTo>
                      <a:lnTo>
                        <a:pt x="0" y="6394"/>
                      </a:lnTo>
                      <a:lnTo>
                        <a:pt x="4887" y="6394"/>
                      </a:lnTo>
                      <a:lnTo>
                        <a:pt x="4887" y="4717"/>
                      </a:lnTo>
                      <a:lnTo>
                        <a:pt x="6564" y="4717"/>
                      </a:lnTo>
                      <a:lnTo>
                        <a:pt x="6564" y="1795"/>
                      </a:lnTo>
                      <a:lnTo>
                        <a:pt x="4769" y="0"/>
                      </a:lnTo>
                      <a:close/>
                      <a:moveTo>
                        <a:pt x="4846" y="448"/>
                      </a:moveTo>
                      <a:lnTo>
                        <a:pt x="6116" y="1718"/>
                      </a:lnTo>
                      <a:lnTo>
                        <a:pt x="4846" y="1718"/>
                      </a:lnTo>
                      <a:lnTo>
                        <a:pt x="4846" y="448"/>
                      </a:lnTo>
                      <a:close/>
                      <a:moveTo>
                        <a:pt x="4625" y="6132"/>
                      </a:moveTo>
                      <a:lnTo>
                        <a:pt x="263" y="6132"/>
                      </a:lnTo>
                      <a:lnTo>
                        <a:pt x="263" y="1939"/>
                      </a:lnTo>
                      <a:lnTo>
                        <a:pt x="2906" y="1939"/>
                      </a:lnTo>
                      <a:lnTo>
                        <a:pt x="2906" y="3658"/>
                      </a:lnTo>
                      <a:lnTo>
                        <a:pt x="4625" y="3658"/>
                      </a:lnTo>
                      <a:lnTo>
                        <a:pt x="4625" y="6132"/>
                      </a:lnTo>
                      <a:close/>
                      <a:moveTo>
                        <a:pt x="3169" y="3395"/>
                      </a:moveTo>
                      <a:lnTo>
                        <a:pt x="3169" y="2125"/>
                      </a:lnTo>
                      <a:lnTo>
                        <a:pt x="4439" y="3395"/>
                      </a:lnTo>
                      <a:lnTo>
                        <a:pt x="3169" y="3395"/>
                      </a:lnTo>
                      <a:close/>
                      <a:moveTo>
                        <a:pt x="6302" y="4455"/>
                      </a:moveTo>
                      <a:lnTo>
                        <a:pt x="4887" y="4455"/>
                      </a:lnTo>
                      <a:lnTo>
                        <a:pt x="4887" y="3472"/>
                      </a:lnTo>
                      <a:lnTo>
                        <a:pt x="3092" y="1677"/>
                      </a:lnTo>
                      <a:lnTo>
                        <a:pt x="1939" y="1677"/>
                      </a:lnTo>
                      <a:lnTo>
                        <a:pt x="1939" y="262"/>
                      </a:lnTo>
                      <a:lnTo>
                        <a:pt x="4583" y="262"/>
                      </a:lnTo>
                      <a:lnTo>
                        <a:pt x="4583" y="1981"/>
                      </a:lnTo>
                      <a:lnTo>
                        <a:pt x="6302" y="1981"/>
                      </a:lnTo>
                      <a:lnTo>
                        <a:pt x="6302" y="4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212223" y="2790308"/>
                  <a:ext cx="5693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YAML</a:t>
                  </a:r>
                  <a:endParaRPr lang="zh-CN" altLang="en-US" sz="11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607775" y="2651860"/>
                  <a:ext cx="23603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L</a:t>
                  </a:r>
                  <a:endParaRPr lang="zh-CN" altLang="en-US" sz="11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54" name="文本框 53"/>
              <p:cNvSpPr txBox="1"/>
              <p:nvPr/>
            </p:nvSpPr>
            <p:spPr>
              <a:xfrm>
                <a:off x="2180294" y="3125133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设备配置文件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24016" y="2664870"/>
                <a:ext cx="1791816" cy="495672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936992" y="2782186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设备驱动</a:t>
                </a: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4777461" y="2813193"/>
                <a:ext cx="440598" cy="334914"/>
                <a:chOff x="4644654" y="2639533"/>
                <a:chExt cx="440598" cy="334914"/>
              </a:xfrm>
            </p:grpSpPr>
            <p:sp>
              <p:nvSpPr>
                <p:cNvPr id="60" name="file_346979"/>
                <p:cNvSpPr>
                  <a:spLocks noChangeAspect="1"/>
                </p:cNvSpPr>
                <p:nvPr/>
              </p:nvSpPr>
              <p:spPr bwMode="auto">
                <a:xfrm>
                  <a:off x="4684477" y="2639533"/>
                  <a:ext cx="340662" cy="331275"/>
                </a:xfrm>
                <a:custGeom>
                  <a:avLst/>
                  <a:gdLst>
                    <a:gd name="T0" fmla="*/ 4769 w 6564"/>
                    <a:gd name="T1" fmla="*/ 0 h 6394"/>
                    <a:gd name="T2" fmla="*/ 1677 w 6564"/>
                    <a:gd name="T3" fmla="*/ 0 h 6394"/>
                    <a:gd name="T4" fmla="*/ 1677 w 6564"/>
                    <a:gd name="T5" fmla="*/ 1677 h 6394"/>
                    <a:gd name="T6" fmla="*/ 0 w 6564"/>
                    <a:gd name="T7" fmla="*/ 1677 h 6394"/>
                    <a:gd name="T8" fmla="*/ 0 w 6564"/>
                    <a:gd name="T9" fmla="*/ 6394 h 6394"/>
                    <a:gd name="T10" fmla="*/ 4887 w 6564"/>
                    <a:gd name="T11" fmla="*/ 6394 h 6394"/>
                    <a:gd name="T12" fmla="*/ 4887 w 6564"/>
                    <a:gd name="T13" fmla="*/ 4717 h 6394"/>
                    <a:gd name="T14" fmla="*/ 6564 w 6564"/>
                    <a:gd name="T15" fmla="*/ 4717 h 6394"/>
                    <a:gd name="T16" fmla="*/ 6564 w 6564"/>
                    <a:gd name="T17" fmla="*/ 1795 h 6394"/>
                    <a:gd name="T18" fmla="*/ 4769 w 6564"/>
                    <a:gd name="T19" fmla="*/ 0 h 6394"/>
                    <a:gd name="T20" fmla="*/ 4846 w 6564"/>
                    <a:gd name="T21" fmla="*/ 448 h 6394"/>
                    <a:gd name="T22" fmla="*/ 6116 w 6564"/>
                    <a:gd name="T23" fmla="*/ 1718 h 6394"/>
                    <a:gd name="T24" fmla="*/ 4846 w 6564"/>
                    <a:gd name="T25" fmla="*/ 1718 h 6394"/>
                    <a:gd name="T26" fmla="*/ 4846 w 6564"/>
                    <a:gd name="T27" fmla="*/ 448 h 6394"/>
                    <a:gd name="T28" fmla="*/ 4625 w 6564"/>
                    <a:gd name="T29" fmla="*/ 6132 h 6394"/>
                    <a:gd name="T30" fmla="*/ 263 w 6564"/>
                    <a:gd name="T31" fmla="*/ 6132 h 6394"/>
                    <a:gd name="T32" fmla="*/ 263 w 6564"/>
                    <a:gd name="T33" fmla="*/ 1939 h 6394"/>
                    <a:gd name="T34" fmla="*/ 2906 w 6564"/>
                    <a:gd name="T35" fmla="*/ 1939 h 6394"/>
                    <a:gd name="T36" fmla="*/ 2906 w 6564"/>
                    <a:gd name="T37" fmla="*/ 3658 h 6394"/>
                    <a:gd name="T38" fmla="*/ 4625 w 6564"/>
                    <a:gd name="T39" fmla="*/ 3658 h 6394"/>
                    <a:gd name="T40" fmla="*/ 4625 w 6564"/>
                    <a:gd name="T41" fmla="*/ 6132 h 6394"/>
                    <a:gd name="T42" fmla="*/ 3169 w 6564"/>
                    <a:gd name="T43" fmla="*/ 3395 h 6394"/>
                    <a:gd name="T44" fmla="*/ 3169 w 6564"/>
                    <a:gd name="T45" fmla="*/ 2125 h 6394"/>
                    <a:gd name="T46" fmla="*/ 4439 w 6564"/>
                    <a:gd name="T47" fmla="*/ 3395 h 6394"/>
                    <a:gd name="T48" fmla="*/ 3169 w 6564"/>
                    <a:gd name="T49" fmla="*/ 3395 h 6394"/>
                    <a:gd name="T50" fmla="*/ 6302 w 6564"/>
                    <a:gd name="T51" fmla="*/ 4455 h 6394"/>
                    <a:gd name="T52" fmla="*/ 4887 w 6564"/>
                    <a:gd name="T53" fmla="*/ 4455 h 6394"/>
                    <a:gd name="T54" fmla="*/ 4887 w 6564"/>
                    <a:gd name="T55" fmla="*/ 3472 h 6394"/>
                    <a:gd name="T56" fmla="*/ 3092 w 6564"/>
                    <a:gd name="T57" fmla="*/ 1677 h 6394"/>
                    <a:gd name="T58" fmla="*/ 1939 w 6564"/>
                    <a:gd name="T59" fmla="*/ 1677 h 6394"/>
                    <a:gd name="T60" fmla="*/ 1939 w 6564"/>
                    <a:gd name="T61" fmla="*/ 262 h 6394"/>
                    <a:gd name="T62" fmla="*/ 4583 w 6564"/>
                    <a:gd name="T63" fmla="*/ 262 h 6394"/>
                    <a:gd name="T64" fmla="*/ 4583 w 6564"/>
                    <a:gd name="T65" fmla="*/ 1981 h 6394"/>
                    <a:gd name="T66" fmla="*/ 6302 w 6564"/>
                    <a:gd name="T67" fmla="*/ 1981 h 6394"/>
                    <a:gd name="T68" fmla="*/ 6302 w 6564"/>
                    <a:gd name="T69" fmla="*/ 4455 h 6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64" h="6394">
                      <a:moveTo>
                        <a:pt x="4769" y="0"/>
                      </a:moveTo>
                      <a:lnTo>
                        <a:pt x="1677" y="0"/>
                      </a:lnTo>
                      <a:lnTo>
                        <a:pt x="1677" y="1677"/>
                      </a:lnTo>
                      <a:lnTo>
                        <a:pt x="0" y="1677"/>
                      </a:lnTo>
                      <a:lnTo>
                        <a:pt x="0" y="6394"/>
                      </a:lnTo>
                      <a:lnTo>
                        <a:pt x="4887" y="6394"/>
                      </a:lnTo>
                      <a:lnTo>
                        <a:pt x="4887" y="4717"/>
                      </a:lnTo>
                      <a:lnTo>
                        <a:pt x="6564" y="4717"/>
                      </a:lnTo>
                      <a:lnTo>
                        <a:pt x="6564" y="1795"/>
                      </a:lnTo>
                      <a:lnTo>
                        <a:pt x="4769" y="0"/>
                      </a:lnTo>
                      <a:close/>
                      <a:moveTo>
                        <a:pt x="4846" y="448"/>
                      </a:moveTo>
                      <a:lnTo>
                        <a:pt x="6116" y="1718"/>
                      </a:lnTo>
                      <a:lnTo>
                        <a:pt x="4846" y="1718"/>
                      </a:lnTo>
                      <a:lnTo>
                        <a:pt x="4846" y="448"/>
                      </a:lnTo>
                      <a:close/>
                      <a:moveTo>
                        <a:pt x="4625" y="6132"/>
                      </a:moveTo>
                      <a:lnTo>
                        <a:pt x="263" y="6132"/>
                      </a:lnTo>
                      <a:lnTo>
                        <a:pt x="263" y="1939"/>
                      </a:lnTo>
                      <a:lnTo>
                        <a:pt x="2906" y="1939"/>
                      </a:lnTo>
                      <a:lnTo>
                        <a:pt x="2906" y="3658"/>
                      </a:lnTo>
                      <a:lnTo>
                        <a:pt x="4625" y="3658"/>
                      </a:lnTo>
                      <a:lnTo>
                        <a:pt x="4625" y="6132"/>
                      </a:lnTo>
                      <a:close/>
                      <a:moveTo>
                        <a:pt x="3169" y="3395"/>
                      </a:moveTo>
                      <a:lnTo>
                        <a:pt x="3169" y="2125"/>
                      </a:lnTo>
                      <a:lnTo>
                        <a:pt x="4439" y="3395"/>
                      </a:lnTo>
                      <a:lnTo>
                        <a:pt x="3169" y="3395"/>
                      </a:lnTo>
                      <a:close/>
                      <a:moveTo>
                        <a:pt x="6302" y="4455"/>
                      </a:moveTo>
                      <a:lnTo>
                        <a:pt x="4887" y="4455"/>
                      </a:lnTo>
                      <a:lnTo>
                        <a:pt x="4887" y="3472"/>
                      </a:lnTo>
                      <a:lnTo>
                        <a:pt x="3092" y="1677"/>
                      </a:lnTo>
                      <a:lnTo>
                        <a:pt x="1939" y="1677"/>
                      </a:lnTo>
                      <a:lnTo>
                        <a:pt x="1939" y="262"/>
                      </a:lnTo>
                      <a:lnTo>
                        <a:pt x="4583" y="262"/>
                      </a:lnTo>
                      <a:lnTo>
                        <a:pt x="4583" y="1981"/>
                      </a:lnTo>
                      <a:lnTo>
                        <a:pt x="6302" y="1981"/>
                      </a:lnTo>
                      <a:lnTo>
                        <a:pt x="6302" y="4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4644654" y="2805170"/>
                  <a:ext cx="359394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00" dirty="0">
                      <a:solidFill>
                        <a:schemeClr val="accent1"/>
                      </a:solidFill>
                    </a:rPr>
                    <a:t>YAML</a:t>
                  </a:r>
                  <a:endParaRPr lang="zh-CN" altLang="en-US" sz="5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849219" y="2718483"/>
                  <a:ext cx="23603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dirty="0">
                      <a:solidFill>
                        <a:schemeClr val="accent1"/>
                      </a:solidFill>
                    </a:rPr>
                    <a:t>L</a:t>
                  </a:r>
                  <a:endParaRPr lang="zh-CN" altLang="en-US" sz="6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>
              <a:xfrm>
                <a:off x="4642420" y="3103994"/>
                <a:ext cx="83869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b="1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设备驱动配置文件</a:t>
                </a:r>
              </a:p>
            </p:txBody>
          </p:sp>
          <p:cxnSp>
            <p:nvCxnSpPr>
              <p:cNvPr id="75" name="肘形连接符 74"/>
              <p:cNvCxnSpPr>
                <a:endCxn id="86" idx="3"/>
              </p:cNvCxnSpPr>
              <p:nvPr/>
            </p:nvCxnSpPr>
            <p:spPr>
              <a:xfrm rot="16200000" flipH="1">
                <a:off x="3889334" y="2249502"/>
                <a:ext cx="2416672" cy="662869"/>
              </a:xfrm>
              <a:prstGeom prst="bentConnector4">
                <a:avLst>
                  <a:gd name="adj1" fmla="val 68"/>
                  <a:gd name="adj2" fmla="val 51636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>
                <a:endCxn id="86" idx="1"/>
              </p:cNvCxnSpPr>
              <p:nvPr/>
            </p:nvCxnSpPr>
            <p:spPr>
              <a:xfrm rot="5400000">
                <a:off x="3490791" y="2528580"/>
                <a:ext cx="2450084" cy="71302"/>
              </a:xfrm>
              <a:prstGeom prst="bentConnector4">
                <a:avLst>
                  <a:gd name="adj1" fmla="val 1205"/>
                  <a:gd name="adj2" fmla="val 4236627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/>
            <p:cNvSpPr txBox="1"/>
            <p:nvPr/>
          </p:nvSpPr>
          <p:spPr>
            <a:xfrm>
              <a:off x="4680182" y="3650773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设备服务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889040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11760" y="1716840"/>
            <a:ext cx="4392488" cy="10709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59632" y="791943"/>
            <a:ext cx="0" cy="116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59632" y="1164179"/>
            <a:ext cx="1261884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向设备发送请求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[REST GET/PUT]</a:t>
            </a:r>
          </a:p>
          <a:p>
            <a:endParaRPr lang="en-US" altLang="zh-CN" sz="105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60032" y="2034090"/>
            <a:ext cx="1449080" cy="377610"/>
            <a:chOff x="4427984" y="1886024"/>
            <a:chExt cx="1449080" cy="377610"/>
          </a:xfrm>
        </p:grpSpPr>
        <p:sp>
          <p:nvSpPr>
            <p:cNvPr id="18" name="矩形 17"/>
            <p:cNvSpPr/>
            <p:nvPr/>
          </p:nvSpPr>
          <p:spPr>
            <a:xfrm>
              <a:off x="4427984" y="1886024"/>
              <a:ext cx="1449080" cy="3776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80348" y="1936329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方正等线" panose="03000509000000000000" pitchFamily="65" charset="-122"/>
                  <a:ea typeface="方正等线" panose="03000509000000000000" pitchFamily="65" charset="-122"/>
                </a:rPr>
                <a:t>CoAP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服务器端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418941" y="1973502"/>
            <a:ext cx="1791816" cy="495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6737" y="2010622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Command &amp; Control</a:t>
            </a:r>
          </a:p>
          <a:p>
            <a:pPr algn="ctr"/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cxnSp>
        <p:nvCxnSpPr>
          <p:cNvPr id="26" name="直接箭头连接符 25"/>
          <p:cNvCxnSpPr>
            <a:stCxn id="22" idx="3"/>
          </p:cNvCxnSpPr>
          <p:nvPr/>
        </p:nvCxnSpPr>
        <p:spPr>
          <a:xfrm>
            <a:off x="2210757" y="2221338"/>
            <a:ext cx="1440000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243817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75" y="3550166"/>
            <a:ext cx="3600000" cy="288743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214823" y="2968883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  <a:ea typeface="方正等线" panose="03000509000000000000" pitchFamily="65" charset="-122"/>
              </a:rPr>
              <a:t>CoAP</a:t>
            </a:r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  <a:ea typeface="方正等线" panose="03000509000000000000" pitchFamily="65" charset="-122"/>
              </a:rPr>
              <a:t>GET/PUT</a:t>
            </a:r>
            <a:endParaRPr lang="zh-CN" altLang="en-US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851920" y="2438170"/>
            <a:ext cx="0" cy="106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2166" y="2972832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Consolas" panose="020B0609020204030204" pitchFamily="49" charset="0"/>
                <a:ea typeface="方正等线" panose="03000509000000000000" pitchFamily="65" charset="-122"/>
              </a:rPr>
              <a:t>CoAP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响应</a:t>
            </a:r>
          </a:p>
        </p:txBody>
      </p:sp>
      <p:sp>
        <p:nvSpPr>
          <p:cNvPr id="47" name="矩形 46"/>
          <p:cNvSpPr/>
          <p:nvPr/>
        </p:nvSpPr>
        <p:spPr>
          <a:xfrm>
            <a:off x="3640883" y="2028564"/>
            <a:ext cx="1003125" cy="3776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635896" y="2095280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方正等线" panose="03000509000000000000" pitchFamily="65" charset="-122"/>
                <a:ea typeface="方正等线" panose="03000509000000000000" pitchFamily="65" charset="-122"/>
              </a:rPr>
              <a:t>CoAP</a:t>
            </a:r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394718" y="198479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转换成</a:t>
            </a:r>
            <a:r>
              <a:rPr lang="en-US" altLang="zh-CN" sz="1100" dirty="0" err="1">
                <a:latin typeface="方正等线" panose="03000509000000000000" pitchFamily="65" charset="-122"/>
                <a:ea typeface="方正等线" panose="03000509000000000000" pitchFamily="65" charset="-122"/>
              </a:rPr>
              <a:t>CoAP</a:t>
            </a:r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命令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01000" y="2410312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813656" y="2419598"/>
            <a:ext cx="0" cy="106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60051" y="2968884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设备发送数据</a:t>
            </a:r>
            <a:endParaRPr lang="en-US" altLang="zh-CN" sz="1100" dirty="0">
              <a:latin typeface="Consolas" panose="020B0609020204030204" pitchFamily="49" charset="0"/>
              <a:ea typeface="方正等线" panose="03000509000000000000" pitchFamily="65" charset="-122"/>
            </a:endParaRPr>
          </a:p>
          <a:p>
            <a:endParaRPr lang="en-US" altLang="zh-CN" sz="1050" dirty="0">
              <a:latin typeface="Consolas" panose="020B0609020204030204" pitchFamily="49" charset="0"/>
              <a:ea typeface="方正等线" panose="03000509000000000000" pitchFamily="65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20507" y="1975059"/>
            <a:ext cx="1791816" cy="4956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39518" y="2109759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Core Data</a:t>
            </a:r>
            <a:r>
              <a: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客户端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588384" y="2215812"/>
            <a:ext cx="1440000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450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4731990"/>
            <a:ext cx="6120680" cy="1800200"/>
          </a:xfrm>
          <a:prstGeom prst="rect">
            <a:avLst/>
          </a:prstGeom>
          <a:solidFill>
            <a:srgbClr val="BCEBFE"/>
          </a:solidFill>
          <a:ln w="9525">
            <a:solidFill>
              <a:srgbClr val="5E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867780" y="267494"/>
            <a:ext cx="5453883" cy="2799928"/>
            <a:chOff x="867780" y="267494"/>
            <a:chExt cx="5453883" cy="2799928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780" y="2571749"/>
              <a:ext cx="1791816" cy="495672"/>
              <a:chOff x="1259632" y="799822"/>
              <a:chExt cx="1791816" cy="4956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59632" y="799822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02749" y="909158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核心数据服务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662652" y="267494"/>
              <a:ext cx="1791816" cy="783704"/>
            </a:xfrm>
            <a:prstGeom prst="rect">
              <a:avLst/>
            </a:prstGeom>
            <a:solidFill>
              <a:srgbClr val="A1CC8D"/>
            </a:solidFill>
            <a:ln w="9525">
              <a:solidFill>
                <a:srgbClr val="5E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3791197" y="599914"/>
              <a:ext cx="654346" cy="457741"/>
            </a:xfrm>
            <a:prstGeom prst="flowChartMagneticDisk">
              <a:avLst/>
            </a:prstGeom>
            <a:solidFill>
              <a:srgbClr val="BCEBF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09050" y="719102"/>
              <a:ext cx="65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Key/</a:t>
              </a:r>
              <a:r>
                <a:rPr lang="en-US" altLang="zh-CN" sz="800" b="1" dirty="0" err="1">
                  <a:latin typeface="方正等线" panose="03000509000000000000" pitchFamily="65" charset="-122"/>
                  <a:ea typeface="方正等线" panose="03000509000000000000" pitchFamily="65" charset="-122"/>
                </a:rPr>
                <a:t>Vaule</a:t>
              </a:r>
              <a:endParaRPr lang="en-US" altLang="zh-CN" sz="8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zh-CN" altLang="en-US" sz="8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存储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454468" y="2571750"/>
              <a:ext cx="1791816" cy="495672"/>
              <a:chOff x="1259632" y="799822"/>
              <a:chExt cx="1791816" cy="4956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59632" y="799822"/>
                <a:ext cx="1791816" cy="495672"/>
              </a:xfrm>
              <a:prstGeom prst="rect">
                <a:avLst/>
              </a:prstGeom>
              <a:solidFill>
                <a:srgbClr val="F6AF2C"/>
              </a:solidFill>
              <a:ln w="9525">
                <a:solidFill>
                  <a:srgbClr val="5E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43814" y="909158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命令服务</a:t>
                </a:r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flipV="1">
              <a:off x="1874305" y="1067438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8" idx="1"/>
            </p:cNvCxnSpPr>
            <p:nvPr/>
          </p:nvCxnSpPr>
          <p:spPr>
            <a:xfrm rot="10800000" flipV="1">
              <a:off x="1349078" y="659346"/>
              <a:ext cx="1313575" cy="19124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80311" y="1322303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2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健康检测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18056056">
              <a:off x="1395256" y="169905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注册</a:t>
              </a:r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 / 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加载配置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2401016" y="1064113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972502" y="42908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配置和注册服务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4317051" y="1070672"/>
              <a:ext cx="864096" cy="15043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 rot="3599478">
              <a:off x="4451012" y="1682712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注册</a:t>
              </a:r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 / </a:t>
              </a: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加载配置</a:t>
              </a:r>
            </a:p>
          </p:txBody>
        </p:sp>
        <p:cxnSp>
          <p:nvCxnSpPr>
            <p:cNvPr id="46" name="曲线连接符 45"/>
            <p:cNvCxnSpPr>
              <a:stCxn id="18" idx="3"/>
            </p:cNvCxnSpPr>
            <p:nvPr/>
          </p:nvCxnSpPr>
          <p:spPr>
            <a:xfrm>
              <a:off x="4454468" y="659346"/>
              <a:ext cx="1374168" cy="19156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572740" y="1198195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健康检测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8056056">
              <a:off x="1863910" y="1706945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3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请求检索命令服务</a:t>
              </a:r>
            </a:p>
          </p:txBody>
        </p:sp>
        <p:cxnSp>
          <p:nvCxnSpPr>
            <p:cNvPr id="50" name="直接箭头连接符 49"/>
            <p:cNvCxnSpPr>
              <a:stCxn id="8" idx="3"/>
              <a:endCxn id="23" idx="1"/>
            </p:cNvCxnSpPr>
            <p:nvPr/>
          </p:nvCxnSpPr>
          <p:spPr>
            <a:xfrm>
              <a:off x="2659596" y="2819585"/>
              <a:ext cx="1794872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947894" y="2542585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 algn="ctr">
                <a:buFont typeface="+mj-ea"/>
                <a:buAutoNum type="circleNumDbPlain" startAt="4"/>
              </a:pPr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发送请求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80425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1172" y="1670578"/>
            <a:ext cx="5627719" cy="1728192"/>
            <a:chOff x="971172" y="1670578"/>
            <a:chExt cx="5627719" cy="1728192"/>
          </a:xfrm>
        </p:grpSpPr>
        <p:sp>
          <p:nvSpPr>
            <p:cNvPr id="7" name="文本框 6"/>
            <p:cNvSpPr txBox="1"/>
            <p:nvPr/>
          </p:nvSpPr>
          <p:spPr>
            <a:xfrm>
              <a:off x="4102160" y="2260694"/>
              <a:ext cx="939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主控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FRDM-K64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959932" y="1707655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425412" y="1800000"/>
              <a:ext cx="1057062" cy="370388"/>
              <a:chOff x="2146786" y="1368994"/>
              <a:chExt cx="1057062" cy="370388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241853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体温传感器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25412" y="2340000"/>
              <a:ext cx="1057062" cy="370388"/>
              <a:chOff x="2146786" y="1368994"/>
              <a:chExt cx="1057062" cy="37038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运动传感器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25412" y="2880000"/>
              <a:ext cx="1057062" cy="370388"/>
              <a:chOff x="2146786" y="1368994"/>
              <a:chExt cx="1057062" cy="37038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心率传感器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84668" y="2350552"/>
              <a:ext cx="1057062" cy="370388"/>
              <a:chOff x="2146786" y="1368994"/>
              <a:chExt cx="1057062" cy="370388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312389" y="1430655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电源模块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339752" y="1707654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1" idx="3"/>
              <a:endCxn id="5" idx="1"/>
            </p:cNvCxnSpPr>
            <p:nvPr/>
          </p:nvCxnSpPr>
          <p:spPr>
            <a:xfrm>
              <a:off x="2141730" y="2535746"/>
              <a:ext cx="1980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76171" y="2550712"/>
              <a:ext cx="486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3"/>
            </p:cNvCxnSpPr>
            <p:nvPr/>
          </p:nvCxnSpPr>
          <p:spPr>
            <a:xfrm>
              <a:off x="3482474" y="198519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2474" y="308415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635896" y="1985194"/>
              <a:ext cx="0" cy="10989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5541829" y="2365518"/>
              <a:ext cx="1057062" cy="370388"/>
              <a:chOff x="2146786" y="1368994"/>
              <a:chExt cx="1057062" cy="370388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453454" y="1430655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台灯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5181829" y="2536327"/>
              <a:ext cx="360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71172" y="1670578"/>
              <a:ext cx="2808312" cy="17281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6675" y="1759970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可穿戴节点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299302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48936" y="3325859"/>
            <a:ext cx="5627719" cy="1728192"/>
            <a:chOff x="971172" y="1670578"/>
            <a:chExt cx="5627719" cy="1728192"/>
          </a:xfrm>
        </p:grpSpPr>
        <p:sp>
          <p:nvSpPr>
            <p:cNvPr id="7" name="文本框 6"/>
            <p:cNvSpPr txBox="1"/>
            <p:nvPr/>
          </p:nvSpPr>
          <p:spPr>
            <a:xfrm>
              <a:off x="4102160" y="2260694"/>
              <a:ext cx="939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主控</a:t>
              </a:r>
              <a:endParaRPr lang="en-US" altLang="zh-CN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FRDM-K64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959932" y="1707655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425412" y="1800000"/>
              <a:ext cx="1057062" cy="370388"/>
              <a:chOff x="2146786" y="1368994"/>
              <a:chExt cx="1057062" cy="370388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241853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体温传感器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25412" y="2340000"/>
              <a:ext cx="1057062" cy="370388"/>
              <a:chOff x="2146786" y="1368994"/>
              <a:chExt cx="1057062" cy="37038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运动传感器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25412" y="2880000"/>
              <a:ext cx="1057062" cy="370388"/>
              <a:chOff x="2146786" y="1368994"/>
              <a:chExt cx="1057062" cy="37038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241854" y="1430655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心率传感器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84668" y="2350552"/>
              <a:ext cx="1057062" cy="370388"/>
              <a:chOff x="2146786" y="1368994"/>
              <a:chExt cx="1057062" cy="370388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312389" y="1430655"/>
                <a:ext cx="748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电源模块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339752" y="1707654"/>
              <a:ext cx="1224136" cy="16561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1" idx="3"/>
              <a:endCxn id="5" idx="1"/>
            </p:cNvCxnSpPr>
            <p:nvPr/>
          </p:nvCxnSpPr>
          <p:spPr>
            <a:xfrm>
              <a:off x="2141730" y="2535746"/>
              <a:ext cx="1980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76171" y="2550712"/>
              <a:ext cx="486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3"/>
            </p:cNvCxnSpPr>
            <p:nvPr/>
          </p:nvCxnSpPr>
          <p:spPr>
            <a:xfrm>
              <a:off x="3482474" y="198519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2474" y="3084154"/>
              <a:ext cx="153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635896" y="1985194"/>
              <a:ext cx="0" cy="10989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5541829" y="2365518"/>
              <a:ext cx="1057062" cy="370388"/>
              <a:chOff x="2146786" y="1368994"/>
              <a:chExt cx="1057062" cy="370388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453454" y="1430655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台灯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46786" y="1368994"/>
                <a:ext cx="1057062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5181829" y="2536327"/>
              <a:ext cx="360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71172" y="1670578"/>
              <a:ext cx="2808312" cy="17281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6675" y="1759970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可穿戴节点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1172" y="607540"/>
            <a:ext cx="3180773" cy="2549332"/>
            <a:chOff x="971172" y="607540"/>
            <a:chExt cx="3180773" cy="2549332"/>
          </a:xfrm>
        </p:grpSpPr>
        <p:sp>
          <p:nvSpPr>
            <p:cNvPr id="3" name="圆角矩形 2"/>
            <p:cNvSpPr/>
            <p:nvPr/>
          </p:nvSpPr>
          <p:spPr>
            <a:xfrm>
              <a:off x="971172" y="627535"/>
              <a:ext cx="720508" cy="50405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8029" y="741062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网关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71172" y="1635646"/>
              <a:ext cx="720508" cy="504056"/>
              <a:chOff x="971172" y="1635646"/>
              <a:chExt cx="720508" cy="504056"/>
            </a:xfrm>
          </p:grpSpPr>
          <p:sp>
            <p:nvSpPr>
              <p:cNvPr id="8" name="菱形 7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08636" y="1131590"/>
              <a:ext cx="245580" cy="504056"/>
              <a:chOff x="1208636" y="1131590"/>
              <a:chExt cx="245580" cy="504056"/>
            </a:xfrm>
          </p:grpSpPr>
          <p:cxnSp>
            <p:nvCxnSpPr>
              <p:cNvPr id="14" name="直接连接符 13"/>
              <p:cNvCxnSpPr>
                <a:stCxn id="3" idx="2"/>
                <a:endCxn id="8" idx="0"/>
              </p:cNvCxnSpPr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208636" y="1275606"/>
                <a:ext cx="24558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1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971172" y="2652816"/>
              <a:ext cx="720508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194209" y="2144231"/>
              <a:ext cx="274435" cy="504056"/>
              <a:chOff x="1194209" y="1131590"/>
              <a:chExt cx="274435" cy="504056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194209" y="1275606"/>
                <a:ext cx="274435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n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098029" y="27461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节点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195736" y="2648287"/>
              <a:ext cx="720508" cy="504056"/>
              <a:chOff x="971172" y="1635646"/>
              <a:chExt cx="720508" cy="504056"/>
            </a:xfrm>
          </p:grpSpPr>
          <p:sp>
            <p:nvSpPr>
              <p:cNvPr id="49" name="菱形 48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cxnSp>
          <p:nvCxnSpPr>
            <p:cNvPr id="19" name="直接连接符 18"/>
            <p:cNvCxnSpPr>
              <a:stCxn id="15" idx="3"/>
              <a:endCxn id="49" idx="1"/>
            </p:cNvCxnSpPr>
            <p:nvPr/>
          </p:nvCxnSpPr>
          <p:spPr>
            <a:xfrm flipV="1">
              <a:off x="1691680" y="2900315"/>
              <a:ext cx="504056" cy="4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34983" y="2746173"/>
              <a:ext cx="245580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1</a:t>
              </a:r>
              <a:endPara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31437" y="2648287"/>
              <a:ext cx="720508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558293" y="2741645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资源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2904342" y="2900315"/>
              <a:ext cx="504056" cy="4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3033218" y="2746173"/>
              <a:ext cx="274434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n</a:t>
              </a:r>
              <a:endParaRPr lang="zh-CN" altLang="en-US" sz="12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34523" y="729853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数据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407667" y="1624437"/>
              <a:ext cx="720508" cy="504056"/>
              <a:chOff x="971172" y="1635646"/>
              <a:chExt cx="720508" cy="504056"/>
            </a:xfrm>
          </p:grpSpPr>
          <p:sp>
            <p:nvSpPr>
              <p:cNvPr id="69" name="菱形 68"/>
              <p:cNvSpPr/>
              <p:nvPr/>
            </p:nvSpPr>
            <p:spPr>
              <a:xfrm>
                <a:off x="971172" y="1635646"/>
                <a:ext cx="720508" cy="50405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98754" y="1745192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属于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630704" y="2133022"/>
              <a:ext cx="274435" cy="504056"/>
              <a:chOff x="1194209" y="1131590"/>
              <a:chExt cx="274435" cy="504056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1194209" y="1275606"/>
                <a:ext cx="274435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n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645130" y="1123335"/>
              <a:ext cx="245580" cy="504056"/>
              <a:chOff x="1208636" y="1131590"/>
              <a:chExt cx="245580" cy="504056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1331426" y="113159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1208636" y="1275606"/>
                <a:ext cx="245580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1</a:t>
                </a:r>
                <a:endParaRPr lang="zh-CN" altLang="en-US" sz="12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419968" y="607540"/>
              <a:ext cx="708207" cy="5030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465460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83CCB3-E6E8-432A-B85C-E1707931C801}"/>
              </a:ext>
            </a:extLst>
          </p:cNvPr>
          <p:cNvGrpSpPr/>
          <p:nvPr/>
        </p:nvGrpSpPr>
        <p:grpSpPr>
          <a:xfrm>
            <a:off x="3203848" y="1079345"/>
            <a:ext cx="2909122" cy="2049683"/>
            <a:chOff x="3203848" y="1079345"/>
            <a:chExt cx="2909122" cy="204968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621FAD-F6BC-4811-8819-955BE19FD73C}"/>
                </a:ext>
              </a:extLst>
            </p:cNvPr>
            <p:cNvGrpSpPr/>
            <p:nvPr/>
          </p:nvGrpSpPr>
          <p:grpSpPr>
            <a:xfrm>
              <a:off x="3203848" y="1079345"/>
              <a:ext cx="2909122" cy="2049683"/>
              <a:chOff x="3209238" y="1098131"/>
              <a:chExt cx="2909122" cy="2049683"/>
            </a:xfrm>
          </p:grpSpPr>
          <p:grpSp>
            <p:nvGrpSpPr>
              <p:cNvPr id="6" name="组合 11">
                <a:extLst>
                  <a:ext uri="{FF2B5EF4-FFF2-40B4-BE49-F238E27FC236}">
                    <a16:creationId xmlns:a16="http://schemas.microsoft.com/office/drawing/2014/main" id="{F04BE3FB-CC11-4B0E-8620-9152711352AE}"/>
                  </a:ext>
                </a:extLst>
              </p:cNvPr>
              <p:cNvGrpSpPr/>
              <p:nvPr/>
            </p:nvGrpSpPr>
            <p:grpSpPr>
              <a:xfrm>
                <a:off x="3209238" y="1098131"/>
                <a:ext cx="2909122" cy="2049683"/>
                <a:chOff x="2272706" y="1421095"/>
                <a:chExt cx="2909122" cy="2049683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FB6463E-B721-41B0-AE7C-280376719C90}"/>
                    </a:ext>
                  </a:extLst>
                </p:cNvPr>
                <p:cNvSpPr txBox="1"/>
                <p:nvPr/>
              </p:nvSpPr>
              <p:spPr>
                <a:xfrm>
                  <a:off x="4074980" y="2294361"/>
                  <a:ext cx="939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主控</a:t>
                  </a:r>
                  <a:endParaRPr lang="en-US" altLang="zh-CN" sz="12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  <a:p>
                  <a:pPr algn="ctr"/>
                  <a:r>
                    <a:rPr lang="en-US" altLang="zh-CN" sz="12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FRDM-K64</a:t>
                  </a:r>
                </a:p>
              </p:txBody>
            </p:sp>
            <p:sp>
              <p:nvSpPr>
                <p:cNvPr id="8" name="矩形 1">
                  <a:extLst>
                    <a:ext uri="{FF2B5EF4-FFF2-40B4-BE49-F238E27FC236}">
                      <a16:creationId xmlns:a16="http://schemas.microsoft.com/office/drawing/2014/main" id="{E19903DC-A7F0-441C-9DC2-51143437F4F7}"/>
                    </a:ext>
                  </a:extLst>
                </p:cNvPr>
                <p:cNvSpPr/>
                <p:nvPr/>
              </p:nvSpPr>
              <p:spPr>
                <a:xfrm>
                  <a:off x="3957692" y="2138660"/>
                  <a:ext cx="1224136" cy="7096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" name="组合 3">
                  <a:extLst>
                    <a:ext uri="{FF2B5EF4-FFF2-40B4-BE49-F238E27FC236}">
                      <a16:creationId xmlns:a16="http://schemas.microsoft.com/office/drawing/2014/main" id="{D785E340-318B-4F4D-BE9B-C75D1A9D384B}"/>
                    </a:ext>
                  </a:extLst>
                </p:cNvPr>
                <p:cNvGrpSpPr/>
                <p:nvPr/>
              </p:nvGrpSpPr>
              <p:grpSpPr>
                <a:xfrm>
                  <a:off x="2425412" y="180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31" name="文本框 9">
                    <a:extLst>
                      <a:ext uri="{FF2B5EF4-FFF2-40B4-BE49-F238E27FC236}">
                        <a16:creationId xmlns:a16="http://schemas.microsoft.com/office/drawing/2014/main" id="{8D7EAD72-9A62-4FBD-B038-CBF6353C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3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体温传感器</a:t>
                    </a:r>
                  </a:p>
                </p:txBody>
              </p:sp>
              <p:sp>
                <p:nvSpPr>
                  <p:cNvPr id="32" name="矩形 10">
                    <a:extLst>
                      <a:ext uri="{FF2B5EF4-FFF2-40B4-BE49-F238E27FC236}">
                        <a16:creationId xmlns:a16="http://schemas.microsoft.com/office/drawing/2014/main" id="{6F662558-ABFC-48C8-BCE2-2C5B790B991E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" name="组合 22">
                  <a:extLst>
                    <a:ext uri="{FF2B5EF4-FFF2-40B4-BE49-F238E27FC236}">
                      <a16:creationId xmlns:a16="http://schemas.microsoft.com/office/drawing/2014/main" id="{AF3430EB-7BCB-4487-9531-4ADF6DAFFE49}"/>
                    </a:ext>
                  </a:extLst>
                </p:cNvPr>
                <p:cNvGrpSpPr/>
                <p:nvPr/>
              </p:nvGrpSpPr>
              <p:grpSpPr>
                <a:xfrm>
                  <a:off x="2425412" y="234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29" name="文本框 23">
                    <a:extLst>
                      <a:ext uri="{FF2B5EF4-FFF2-40B4-BE49-F238E27FC236}">
                        <a16:creationId xmlns:a16="http://schemas.microsoft.com/office/drawing/2014/main" id="{F6E078CA-AE38-4E21-842B-255056E4E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4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运动传感器</a:t>
                    </a:r>
                  </a:p>
                </p:txBody>
              </p:sp>
              <p:sp>
                <p:nvSpPr>
                  <p:cNvPr id="30" name="矩形 24">
                    <a:extLst>
                      <a:ext uri="{FF2B5EF4-FFF2-40B4-BE49-F238E27FC236}">
                        <a16:creationId xmlns:a16="http://schemas.microsoft.com/office/drawing/2014/main" id="{D7066A30-1F51-4714-AF2E-F2E3DDC49FBF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" name="组合 25">
                  <a:extLst>
                    <a:ext uri="{FF2B5EF4-FFF2-40B4-BE49-F238E27FC236}">
                      <a16:creationId xmlns:a16="http://schemas.microsoft.com/office/drawing/2014/main" id="{792D4B08-58A7-43B5-AD08-9CC33B899FE9}"/>
                    </a:ext>
                  </a:extLst>
                </p:cNvPr>
                <p:cNvGrpSpPr/>
                <p:nvPr/>
              </p:nvGrpSpPr>
              <p:grpSpPr>
                <a:xfrm>
                  <a:off x="2425412" y="2880000"/>
                  <a:ext cx="1057062" cy="370388"/>
                  <a:chOff x="2146786" y="1368994"/>
                  <a:chExt cx="1057062" cy="370388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4F8E747-39DF-4DBF-8CD9-C8E7181B24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854" y="1430655"/>
                    <a:ext cx="8899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心率传感器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DA3D4841-2B48-4E36-93C4-208DCF104F47}"/>
                      </a:ext>
                    </a:extLst>
                  </p:cNvPr>
                  <p:cNvSpPr/>
                  <p:nvPr/>
                </p:nvSpPr>
                <p:spPr>
                  <a:xfrm>
                    <a:off x="2146786" y="1368994"/>
                    <a:ext cx="1057062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CB1D3CCC-C6D4-4A31-B817-2FC1E168536D}"/>
                    </a:ext>
                  </a:extLst>
                </p:cNvPr>
                <p:cNvSpPr/>
                <p:nvPr/>
              </p:nvSpPr>
              <p:spPr>
                <a:xfrm>
                  <a:off x="2339752" y="1707654"/>
                  <a:ext cx="1224136" cy="16561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40">
                  <a:extLst>
                    <a:ext uri="{FF2B5EF4-FFF2-40B4-BE49-F238E27FC236}">
                      <a16:creationId xmlns:a16="http://schemas.microsoft.com/office/drawing/2014/main" id="{E6C58C8C-D03D-4D1E-A95F-41B3B986BBE2}"/>
                    </a:ext>
                  </a:extLst>
                </p:cNvPr>
                <p:cNvCxnSpPr/>
                <p:nvPr/>
              </p:nvCxnSpPr>
              <p:spPr>
                <a:xfrm>
                  <a:off x="3476171" y="2550712"/>
                  <a:ext cx="486000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46">
                  <a:extLst>
                    <a:ext uri="{FF2B5EF4-FFF2-40B4-BE49-F238E27FC236}">
                      <a16:creationId xmlns:a16="http://schemas.microsoft.com/office/drawing/2014/main" id="{2E3B446A-83D4-423A-BC4D-453E383BDAE8}"/>
                    </a:ext>
                  </a:extLst>
                </p:cNvPr>
                <p:cNvCxnSpPr>
                  <a:stCxn id="32" idx="3"/>
                </p:cNvCxnSpPr>
                <p:nvPr/>
              </p:nvCxnSpPr>
              <p:spPr>
                <a:xfrm>
                  <a:off x="3482474" y="1985194"/>
                  <a:ext cx="1534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47">
                  <a:extLst>
                    <a:ext uri="{FF2B5EF4-FFF2-40B4-BE49-F238E27FC236}">
                      <a16:creationId xmlns:a16="http://schemas.microsoft.com/office/drawing/2014/main" id="{8DBB1F33-FC08-483E-851D-5C37DAC93A3E}"/>
                    </a:ext>
                  </a:extLst>
                </p:cNvPr>
                <p:cNvCxnSpPr/>
                <p:nvPr/>
              </p:nvCxnSpPr>
              <p:spPr>
                <a:xfrm>
                  <a:off x="3482474" y="3084154"/>
                  <a:ext cx="1534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5">
                  <a:extLst>
                    <a:ext uri="{FF2B5EF4-FFF2-40B4-BE49-F238E27FC236}">
                      <a16:creationId xmlns:a16="http://schemas.microsoft.com/office/drawing/2014/main" id="{8F4C8915-CB69-43B6-A912-73EB0F08B358}"/>
                    </a:ext>
                  </a:extLst>
                </p:cNvPr>
                <p:cNvCxnSpPr/>
                <p:nvPr/>
              </p:nvCxnSpPr>
              <p:spPr>
                <a:xfrm>
                  <a:off x="3635896" y="1985194"/>
                  <a:ext cx="0" cy="1098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31">
                  <a:extLst>
                    <a:ext uri="{FF2B5EF4-FFF2-40B4-BE49-F238E27FC236}">
                      <a16:creationId xmlns:a16="http://schemas.microsoft.com/office/drawing/2014/main" id="{39208766-8BE7-4C3C-AEF4-B099A31C9B88}"/>
                    </a:ext>
                  </a:extLst>
                </p:cNvPr>
                <p:cNvGrpSpPr/>
                <p:nvPr/>
              </p:nvGrpSpPr>
              <p:grpSpPr>
                <a:xfrm>
                  <a:off x="3957692" y="1430322"/>
                  <a:ext cx="1224135" cy="370388"/>
                  <a:chOff x="562649" y="433798"/>
                  <a:chExt cx="1224135" cy="370388"/>
                </a:xfrm>
              </p:grpSpPr>
              <p:sp>
                <p:nvSpPr>
                  <p:cNvPr id="23" name="文本框 32">
                    <a:extLst>
                      <a:ext uri="{FF2B5EF4-FFF2-40B4-BE49-F238E27FC236}">
                        <a16:creationId xmlns:a16="http://schemas.microsoft.com/office/drawing/2014/main" id="{F424968C-0B44-4442-B982-EECA09D8FA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605" y="480493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2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台灯节点</a:t>
                    </a:r>
                  </a:p>
                </p:txBody>
              </p:sp>
              <p:sp>
                <p:nvSpPr>
                  <p:cNvPr id="24" name="矩形 33">
                    <a:extLst>
                      <a:ext uri="{FF2B5EF4-FFF2-40B4-BE49-F238E27FC236}">
                        <a16:creationId xmlns:a16="http://schemas.microsoft.com/office/drawing/2014/main" id="{FE4D897C-952B-4376-B528-25A9B21FC80C}"/>
                      </a:ext>
                    </a:extLst>
                  </p:cNvPr>
                  <p:cNvSpPr/>
                  <p:nvPr/>
                </p:nvSpPr>
                <p:spPr>
                  <a:xfrm>
                    <a:off x="562649" y="433798"/>
                    <a:ext cx="1224135" cy="3703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1" name="矩形 8">
                  <a:extLst>
                    <a:ext uri="{FF2B5EF4-FFF2-40B4-BE49-F238E27FC236}">
                      <a16:creationId xmlns:a16="http://schemas.microsoft.com/office/drawing/2014/main" id="{21A12A6E-BC5F-47DD-A62B-62A76B2886B2}"/>
                    </a:ext>
                  </a:extLst>
                </p:cNvPr>
                <p:cNvSpPr/>
                <p:nvPr/>
              </p:nvSpPr>
              <p:spPr>
                <a:xfrm>
                  <a:off x="2272706" y="1421095"/>
                  <a:ext cx="1506778" cy="204968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6">
                <a:extLst>
                  <a:ext uri="{FF2B5EF4-FFF2-40B4-BE49-F238E27FC236}">
                    <a16:creationId xmlns:a16="http://schemas.microsoft.com/office/drawing/2014/main" id="{EDA105D4-C05B-486F-97FF-5E5F85A6B97A}"/>
                  </a:ext>
                </a:extLst>
              </p:cNvPr>
              <p:cNvSpPr txBox="1"/>
              <p:nvPr/>
            </p:nvSpPr>
            <p:spPr>
              <a:xfrm>
                <a:off x="3443358" y="1098132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可穿戴节点</a:t>
                </a:r>
              </a:p>
            </p:txBody>
          </p:sp>
          <p:sp>
            <p:nvSpPr>
              <p:cNvPr id="36" name="矩形 33">
                <a:extLst>
                  <a:ext uri="{FF2B5EF4-FFF2-40B4-BE49-F238E27FC236}">
                    <a16:creationId xmlns:a16="http://schemas.microsoft.com/office/drawing/2014/main" id="{31FAEACA-98AA-47E1-BCC9-CF4B72AF579A}"/>
                  </a:ext>
                </a:extLst>
              </p:cNvPr>
              <p:cNvSpPr/>
              <p:nvPr/>
            </p:nvSpPr>
            <p:spPr>
              <a:xfrm>
                <a:off x="4894224" y="2763877"/>
                <a:ext cx="1224136" cy="37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文本框 32">
                <a:extLst>
                  <a:ext uri="{FF2B5EF4-FFF2-40B4-BE49-F238E27FC236}">
                    <a16:creationId xmlns:a16="http://schemas.microsoft.com/office/drawing/2014/main" id="{F5510C61-3EE7-4F16-8C72-EC7A932C693E}"/>
                  </a:ext>
                </a:extLst>
              </p:cNvPr>
              <p:cNvSpPr txBox="1"/>
              <p:nvPr/>
            </p:nvSpPr>
            <p:spPr>
              <a:xfrm>
                <a:off x="5260071" y="281057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电源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E479FC-0A39-4669-9C7B-DF2D5AF3F6F4}"/>
                </a:ext>
              </a:extLst>
            </p:cNvPr>
            <p:cNvCxnSpPr>
              <a:cxnSpLocks/>
              <a:stCxn id="24" idx="2"/>
              <a:endCxn id="8" idx="0"/>
            </p:cNvCxnSpPr>
            <p:nvPr/>
          </p:nvCxnSpPr>
          <p:spPr>
            <a:xfrm>
              <a:off x="5500902" y="1458960"/>
              <a:ext cx="0" cy="33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61C634-3186-4A18-932C-83C592D1A5AA}"/>
                </a:ext>
              </a:extLst>
            </p:cNvPr>
            <p:cNvCxnSpPr>
              <a:cxnSpLocks/>
            </p:cNvCxnSpPr>
            <p:nvPr/>
          </p:nvCxnSpPr>
          <p:spPr>
            <a:xfrm>
              <a:off x="5500900" y="2506522"/>
              <a:ext cx="0" cy="233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810939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CAD91F-8C6C-4372-978F-10123ED7B7B4}"/>
              </a:ext>
            </a:extLst>
          </p:cNvPr>
          <p:cNvGrpSpPr/>
          <p:nvPr/>
        </p:nvGrpSpPr>
        <p:grpSpPr>
          <a:xfrm>
            <a:off x="2050186" y="849947"/>
            <a:ext cx="5041811" cy="3443605"/>
            <a:chOff x="2050186" y="849947"/>
            <a:chExt cx="5041811" cy="3443605"/>
          </a:xfrm>
        </p:grpSpPr>
        <p:pic>
          <p:nvPicPr>
            <p:cNvPr id="34" name="图片 37">
              <a:extLst>
                <a:ext uri="{FF2B5EF4-FFF2-40B4-BE49-F238E27FC236}">
                  <a16:creationId xmlns:a16="http://schemas.microsoft.com/office/drawing/2014/main" id="{55DC5182-B1DD-40C8-A0C8-9AAA102227D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6" r="9029"/>
            <a:stretch/>
          </p:blipFill>
          <p:spPr bwMode="auto">
            <a:xfrm>
              <a:off x="2052002" y="849947"/>
              <a:ext cx="5039995" cy="34436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1868B-CB3F-4D60-BEE1-A7E89FE6CF13}"/>
                </a:ext>
              </a:extLst>
            </p:cNvPr>
            <p:cNvSpPr/>
            <p:nvPr/>
          </p:nvSpPr>
          <p:spPr>
            <a:xfrm>
              <a:off x="4499992" y="1347614"/>
              <a:ext cx="2016224" cy="79208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7CC594-A1E8-4438-9C3A-F9E62F01BDFE}"/>
                </a:ext>
              </a:extLst>
            </p:cNvPr>
            <p:cNvSpPr txBox="1"/>
            <p:nvPr/>
          </p:nvSpPr>
          <p:spPr>
            <a:xfrm>
              <a:off x="6177662" y="128170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A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07B435-3654-471A-845C-4653FB9A9857}"/>
                </a:ext>
              </a:extLst>
            </p:cNvPr>
            <p:cNvSpPr/>
            <p:nvPr/>
          </p:nvSpPr>
          <p:spPr>
            <a:xfrm>
              <a:off x="2314491" y="1642408"/>
              <a:ext cx="1105381" cy="35327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5F48DE-91F8-4A75-86D2-F7CCCA2752BE}"/>
                </a:ext>
              </a:extLst>
            </p:cNvPr>
            <p:cNvSpPr txBox="1"/>
            <p:nvPr/>
          </p:nvSpPr>
          <p:spPr>
            <a:xfrm>
              <a:off x="3081318" y="159499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B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C565AA-50B5-42D4-8CFD-C3EE1892D75A}"/>
                </a:ext>
              </a:extLst>
            </p:cNvPr>
            <p:cNvSpPr/>
            <p:nvPr/>
          </p:nvSpPr>
          <p:spPr>
            <a:xfrm>
              <a:off x="2050186" y="2321172"/>
              <a:ext cx="5039995" cy="176274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FA3ABE-8A84-4E6C-B433-503A3D9F4E29}"/>
                </a:ext>
              </a:extLst>
            </p:cNvPr>
            <p:cNvSpPr txBox="1"/>
            <p:nvPr/>
          </p:nvSpPr>
          <p:spPr>
            <a:xfrm>
              <a:off x="6751627" y="232117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330966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671CFA7-D904-4A2B-B3F4-C44995EDDFB5}"/>
              </a:ext>
            </a:extLst>
          </p:cNvPr>
          <p:cNvGrpSpPr/>
          <p:nvPr/>
        </p:nvGrpSpPr>
        <p:grpSpPr>
          <a:xfrm>
            <a:off x="1591223" y="886824"/>
            <a:ext cx="4420937" cy="2941206"/>
            <a:chOff x="1591223" y="886824"/>
            <a:chExt cx="4420937" cy="2941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938336" y="1203598"/>
              <a:ext cx="4073824" cy="23042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A5FAC-D2FB-4704-8C3E-04F4C0E6498B}"/>
                </a:ext>
              </a:extLst>
            </p:cNvPr>
            <p:cNvSpPr/>
            <p:nvPr/>
          </p:nvSpPr>
          <p:spPr>
            <a:xfrm>
              <a:off x="1678792" y="1203598"/>
              <a:ext cx="253754" cy="23042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26">
              <a:extLst>
                <a:ext uri="{FF2B5EF4-FFF2-40B4-BE49-F238E27FC236}">
                  <a16:creationId xmlns:a16="http://schemas.microsoft.com/office/drawing/2014/main" id="{936E476C-4A9C-407D-8895-1CCDFF0F2D03}"/>
                </a:ext>
              </a:extLst>
            </p:cNvPr>
            <p:cNvSpPr txBox="1"/>
            <p:nvPr/>
          </p:nvSpPr>
          <p:spPr>
            <a:xfrm>
              <a:off x="1591223" y="2067694"/>
              <a:ext cx="441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屏</a:t>
              </a:r>
              <a:endParaRPr lang="en-US" altLang="zh-CN" sz="1000" dirty="0">
                <a:solidFill>
                  <a:schemeClr val="bg1"/>
                </a:solidFill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障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E806A2-6E19-4331-ACA8-D95C98C189D8}"/>
                </a:ext>
              </a:extLst>
            </p:cNvPr>
            <p:cNvSpPr/>
            <p:nvPr/>
          </p:nvSpPr>
          <p:spPr>
            <a:xfrm>
              <a:off x="2053492" y="1347614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26">
              <a:extLst>
                <a:ext uri="{FF2B5EF4-FFF2-40B4-BE49-F238E27FC236}">
                  <a16:creationId xmlns:a16="http://schemas.microsoft.com/office/drawing/2014/main" id="{7E0EF14F-F61D-438E-8CD3-59BD7DF3F4E0}"/>
                </a:ext>
              </a:extLst>
            </p:cNvPr>
            <p:cNvSpPr txBox="1"/>
            <p:nvPr/>
          </p:nvSpPr>
          <p:spPr>
            <a:xfrm>
              <a:off x="2067036" y="1355712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令牌存储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66C55F-9B56-4F03-839C-212B724E5BA4}"/>
                </a:ext>
              </a:extLst>
            </p:cNvPr>
            <p:cNvSpPr/>
            <p:nvPr/>
          </p:nvSpPr>
          <p:spPr>
            <a:xfrm>
              <a:off x="2053492" y="1660975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6">
              <a:extLst>
                <a:ext uri="{FF2B5EF4-FFF2-40B4-BE49-F238E27FC236}">
                  <a16:creationId xmlns:a16="http://schemas.microsoft.com/office/drawing/2014/main" id="{D96D0EF2-F0CC-4B9A-8802-D7A93172F9BD}"/>
                </a:ext>
              </a:extLst>
            </p:cNvPr>
            <p:cNvSpPr txBox="1"/>
            <p:nvPr/>
          </p:nvSpPr>
          <p:spPr>
            <a:xfrm>
              <a:off x="2006078" y="1669073"/>
              <a:ext cx="884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回滚管理器</a:t>
              </a:r>
            </a:p>
          </p:txBody>
        </p:sp>
        <p:sp>
          <p:nvSpPr>
            <p:cNvPr id="18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2991842" y="1504151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核心模块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5F894-AA0E-4562-AF71-22312680309D}"/>
                </a:ext>
              </a:extLst>
            </p:cNvPr>
            <p:cNvSpPr/>
            <p:nvPr/>
          </p:nvSpPr>
          <p:spPr>
            <a:xfrm>
              <a:off x="2982223" y="1355711"/>
              <a:ext cx="790316" cy="5849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96C1A1-0B02-4BD5-B231-BA450F484D6E}"/>
                </a:ext>
              </a:extLst>
            </p:cNvPr>
            <p:cNvSpPr/>
            <p:nvPr/>
          </p:nvSpPr>
          <p:spPr>
            <a:xfrm>
              <a:off x="3911758" y="1347614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6">
              <a:extLst>
                <a:ext uri="{FF2B5EF4-FFF2-40B4-BE49-F238E27FC236}">
                  <a16:creationId xmlns:a16="http://schemas.microsoft.com/office/drawing/2014/main" id="{054BA5C1-514E-44F5-848A-34C015D76D0C}"/>
                </a:ext>
              </a:extLst>
            </p:cNvPr>
            <p:cNvSpPr txBox="1"/>
            <p:nvPr/>
          </p:nvSpPr>
          <p:spPr>
            <a:xfrm>
              <a:off x="3925302" y="1355712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策略存储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80CB37-859F-46EE-98AD-9B39A56138FD}"/>
                </a:ext>
              </a:extLst>
            </p:cNvPr>
            <p:cNvSpPr/>
            <p:nvPr/>
          </p:nvSpPr>
          <p:spPr>
            <a:xfrm>
              <a:off x="3911758" y="1660975"/>
              <a:ext cx="790316" cy="2796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6">
              <a:extLst>
                <a:ext uri="{FF2B5EF4-FFF2-40B4-BE49-F238E27FC236}">
                  <a16:creationId xmlns:a16="http://schemas.microsoft.com/office/drawing/2014/main" id="{BBABA96A-D79B-4BFB-8C54-F768F43A4146}"/>
                </a:ext>
              </a:extLst>
            </p:cNvPr>
            <p:cNvSpPr txBox="1"/>
            <p:nvPr/>
          </p:nvSpPr>
          <p:spPr>
            <a:xfrm>
              <a:off x="3908966" y="1669073"/>
              <a:ext cx="826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租期管理器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697648-FB95-4BD2-A019-7BBE55044CFB}"/>
                </a:ext>
              </a:extLst>
            </p:cNvPr>
            <p:cNvGrpSpPr/>
            <p:nvPr/>
          </p:nvGrpSpPr>
          <p:grpSpPr>
            <a:xfrm>
              <a:off x="4840489" y="1355711"/>
              <a:ext cx="790316" cy="584911"/>
              <a:chOff x="4840489" y="1355711"/>
              <a:chExt cx="790316" cy="584911"/>
            </a:xfrm>
          </p:grpSpPr>
          <p:sp>
            <p:nvSpPr>
              <p:cNvPr id="24" name="文本框 26">
                <a:extLst>
                  <a:ext uri="{FF2B5EF4-FFF2-40B4-BE49-F238E27FC236}">
                    <a16:creationId xmlns:a16="http://schemas.microsoft.com/office/drawing/2014/main" id="{8140AFB2-CE56-4E79-865E-358025E3852F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审计代理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D73B54-E07B-41F7-B35F-088110A6BAF4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87BD9C-7B14-41D9-9E40-6C2862B6A3F2}"/>
                </a:ext>
              </a:extLst>
            </p:cNvPr>
            <p:cNvSpPr/>
            <p:nvPr/>
          </p:nvSpPr>
          <p:spPr>
            <a:xfrm>
              <a:off x="2056508" y="2201016"/>
              <a:ext cx="2632022" cy="3394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2990905" y="2253973"/>
              <a:ext cx="763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路由管理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65FFD4-7B41-455B-93D2-B20CD70326B2}"/>
                </a:ext>
              </a:extLst>
            </p:cNvPr>
            <p:cNvGrpSpPr/>
            <p:nvPr/>
          </p:nvGrpSpPr>
          <p:grpSpPr>
            <a:xfrm>
              <a:off x="4840489" y="2084629"/>
              <a:ext cx="790316" cy="584911"/>
              <a:chOff x="4840489" y="1355711"/>
              <a:chExt cx="790316" cy="584911"/>
            </a:xfrm>
          </p:grpSpPr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B062B752-3AAE-4DEA-8B69-9602E6AE18B8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审计设备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3B98EB-01A0-400D-8715-613C613AADCE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D4008A-A0FF-4D75-9FEE-FAB16EAB00FB}"/>
                </a:ext>
              </a:extLst>
            </p:cNvPr>
            <p:cNvGrpSpPr/>
            <p:nvPr/>
          </p:nvGrpSpPr>
          <p:grpSpPr>
            <a:xfrm>
              <a:off x="4836564" y="2778199"/>
              <a:ext cx="790316" cy="584911"/>
              <a:chOff x="4840489" y="1355711"/>
              <a:chExt cx="790316" cy="584911"/>
            </a:xfrm>
          </p:grpSpPr>
          <p:sp>
            <p:nvSpPr>
              <p:cNvPr id="36" name="文本框 26">
                <a:extLst>
                  <a:ext uri="{FF2B5EF4-FFF2-40B4-BE49-F238E27FC236}">
                    <a16:creationId xmlns:a16="http://schemas.microsoft.com/office/drawing/2014/main" id="{706B3788-867F-4E0C-80B0-C3D222EC7006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审计设备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50E3B6-736B-4B5F-BC6F-7AA1DDFB9A02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E9070E-6ED6-4A3A-A855-3CC02BF6EAE1}"/>
                </a:ext>
              </a:extLst>
            </p:cNvPr>
            <p:cNvCxnSpPr>
              <a:cxnSpLocks/>
            </p:cNvCxnSpPr>
            <p:nvPr/>
          </p:nvCxnSpPr>
          <p:spPr>
            <a:xfrm>
              <a:off x="3372519" y="194901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03F82D-2966-4F29-A4C9-CB73F381DBF7}"/>
                </a:ext>
              </a:extLst>
            </p:cNvPr>
            <p:cNvGrpSpPr/>
            <p:nvPr/>
          </p:nvGrpSpPr>
          <p:grpSpPr>
            <a:xfrm>
              <a:off x="2053090" y="2778201"/>
              <a:ext cx="790316" cy="584911"/>
              <a:chOff x="4840489" y="1355711"/>
              <a:chExt cx="790316" cy="584911"/>
            </a:xfrm>
          </p:grpSpPr>
          <p:sp>
            <p:nvSpPr>
              <p:cNvPr id="45" name="文本框 26">
                <a:extLst>
                  <a:ext uri="{FF2B5EF4-FFF2-40B4-BE49-F238E27FC236}">
                    <a16:creationId xmlns:a16="http://schemas.microsoft.com/office/drawing/2014/main" id="{D28568E4-699F-40EB-A292-D58ECB78A0E2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系统后端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5F981-5DEC-4FCE-B29A-ADFF18B9E569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7A393F4-A123-44FE-B458-5CB670AE6D57}"/>
                </a:ext>
              </a:extLst>
            </p:cNvPr>
            <p:cNvGrpSpPr/>
            <p:nvPr/>
          </p:nvGrpSpPr>
          <p:grpSpPr>
            <a:xfrm>
              <a:off x="3002386" y="2778200"/>
              <a:ext cx="790316" cy="584911"/>
              <a:chOff x="4840489" y="1355711"/>
              <a:chExt cx="790316" cy="584911"/>
            </a:xfrm>
          </p:grpSpPr>
          <p:sp>
            <p:nvSpPr>
              <p:cNvPr id="48" name="文本框 26">
                <a:extLst>
                  <a:ext uri="{FF2B5EF4-FFF2-40B4-BE49-F238E27FC236}">
                    <a16:creationId xmlns:a16="http://schemas.microsoft.com/office/drawing/2014/main" id="{01B5DD22-4A37-49D5-94D1-4135B1EAFDC8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加密引擎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D6DDEE-B615-4801-994A-55C10F3ADFFD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FFD0C7B-02C5-4223-9D7D-A4D5B3E68104}"/>
                </a:ext>
              </a:extLst>
            </p:cNvPr>
            <p:cNvGrpSpPr/>
            <p:nvPr/>
          </p:nvGrpSpPr>
          <p:grpSpPr>
            <a:xfrm>
              <a:off x="3911758" y="2778200"/>
              <a:ext cx="790316" cy="584911"/>
              <a:chOff x="4840489" y="1355711"/>
              <a:chExt cx="790316" cy="584911"/>
            </a:xfrm>
          </p:grpSpPr>
          <p:sp>
            <p:nvSpPr>
              <p:cNvPr id="51" name="文本框 26">
                <a:extLst>
                  <a:ext uri="{FF2B5EF4-FFF2-40B4-BE49-F238E27FC236}">
                    <a16:creationId xmlns:a16="http://schemas.microsoft.com/office/drawing/2014/main" id="{3C72E42A-57F9-441E-9F19-CE3D1DC3A3C0}"/>
                  </a:ext>
                </a:extLst>
              </p:cNvPr>
              <p:cNvSpPr txBox="1"/>
              <p:nvPr/>
            </p:nvSpPr>
            <p:spPr>
              <a:xfrm>
                <a:off x="4850108" y="1504151"/>
                <a:ext cx="763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权限管理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828AC7F-3FC1-49DA-8F24-963860470871}"/>
                  </a:ext>
                </a:extLst>
              </p:cNvPr>
              <p:cNvSpPr/>
              <p:nvPr/>
            </p:nvSpPr>
            <p:spPr>
              <a:xfrm>
                <a:off x="4840489" y="1355711"/>
                <a:ext cx="790316" cy="5849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92CCB8-8B60-436B-AE84-2385DF6F6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71643" y="254043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81120FB2-D39F-49D7-9AE4-80DB9CC4C1F1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3371643" y="2666436"/>
              <a:ext cx="935273" cy="1117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46CDCEEF-7BA9-4D9E-BDF6-BC24BAF5EE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87872" y="2666435"/>
              <a:ext cx="882755" cy="11176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EFD2D0B-AEB6-49F6-8C67-F67935338E8A}"/>
                </a:ext>
              </a:extLst>
            </p:cNvPr>
            <p:cNvCxnSpPr>
              <a:stCxn id="25" idx="3"/>
              <a:endCxn id="33" idx="3"/>
            </p:cNvCxnSpPr>
            <p:nvPr/>
          </p:nvCxnSpPr>
          <p:spPr>
            <a:xfrm>
              <a:off x="5630805" y="1648167"/>
              <a:ext cx="12700" cy="72891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7FE666E-D940-4E67-8659-232B510730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9697" y="2603238"/>
              <a:ext cx="699929" cy="2412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EA9F3E-933A-42D2-8A9D-89931A210F42}"/>
                </a:ext>
              </a:extLst>
            </p:cNvPr>
            <p:cNvSpPr/>
            <p:nvPr/>
          </p:nvSpPr>
          <p:spPr>
            <a:xfrm>
              <a:off x="1678792" y="886824"/>
              <a:ext cx="4333368" cy="2864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26">
              <a:extLst>
                <a:ext uri="{FF2B5EF4-FFF2-40B4-BE49-F238E27FC236}">
                  <a16:creationId xmlns:a16="http://schemas.microsoft.com/office/drawing/2014/main" id="{6E72C9DA-AD0D-4561-9553-D4E43AE471F2}"/>
                </a:ext>
              </a:extLst>
            </p:cNvPr>
            <p:cNvSpPr txBox="1"/>
            <p:nvPr/>
          </p:nvSpPr>
          <p:spPr>
            <a:xfrm>
              <a:off x="3212246" y="906275"/>
              <a:ext cx="1160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HTTP/S API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AA1A60E-31EE-4B5D-97BE-4BAC82A2D4B7}"/>
                </a:ext>
              </a:extLst>
            </p:cNvPr>
            <p:cNvSpPr/>
            <p:nvPr/>
          </p:nvSpPr>
          <p:spPr>
            <a:xfrm>
              <a:off x="1678792" y="3541567"/>
              <a:ext cx="4333368" cy="2864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26">
              <a:extLst>
                <a:ext uri="{FF2B5EF4-FFF2-40B4-BE49-F238E27FC236}">
                  <a16:creationId xmlns:a16="http://schemas.microsoft.com/office/drawing/2014/main" id="{BC1E58EB-8930-4F89-8243-2B3A9F89C4A2}"/>
                </a:ext>
              </a:extLst>
            </p:cNvPr>
            <p:cNvSpPr txBox="1"/>
            <p:nvPr/>
          </p:nvSpPr>
          <p:spPr>
            <a:xfrm>
              <a:off x="3258823" y="3569975"/>
              <a:ext cx="1160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存储后端</a:t>
              </a:r>
            </a:p>
          </p:txBody>
        </p:sp>
      </p:grpSp>
      <p:pic>
        <p:nvPicPr>
          <p:cNvPr id="71" name="图片 6">
            <a:extLst>
              <a:ext uri="{FF2B5EF4-FFF2-40B4-BE49-F238E27FC236}">
                <a16:creationId xmlns:a16="http://schemas.microsoft.com/office/drawing/2014/main" id="{83354E58-A6C3-43F6-B5A1-E2FBBB8E86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33" y="4560899"/>
            <a:ext cx="5688330" cy="32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2148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264055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论文提纲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520" y="1114532"/>
            <a:ext cx="2880320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摘要</a:t>
            </a:r>
            <a:br>
              <a:rPr lang="zh-CN" altLang="en-US" sz="1100" dirty="0"/>
            </a:br>
            <a:r>
              <a:rPr lang="en-US" altLang="zh-CN" sz="1100" dirty="0"/>
              <a:t>1 </a:t>
            </a:r>
            <a:r>
              <a:rPr lang="zh-CN" altLang="en-US" sz="1100" dirty="0"/>
              <a:t>绪论</a:t>
            </a:r>
            <a:br>
              <a:rPr lang="zh-CN" altLang="en-US" sz="1100" dirty="0"/>
            </a:br>
            <a:r>
              <a:rPr lang="en-US" altLang="zh-CN" sz="1100" dirty="0"/>
              <a:t>    - 1.1 </a:t>
            </a:r>
            <a:r>
              <a:rPr lang="zh-CN" altLang="en-US" sz="1100" dirty="0"/>
              <a:t>研究背景及意义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- 1.2 </a:t>
            </a:r>
            <a:r>
              <a:rPr lang="zh-CN" altLang="en-US" sz="1100" dirty="0"/>
              <a:t>国内外研究现状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- 1.3 </a:t>
            </a:r>
            <a:r>
              <a:rPr lang="zh-CN" altLang="en-US" sz="1100" dirty="0"/>
              <a:t>本文主要工作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- 1.4 </a:t>
            </a:r>
            <a:r>
              <a:rPr lang="zh-CN" altLang="en-US" sz="1100" dirty="0"/>
              <a:t>本文组织结构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br>
              <a:rPr lang="zh-CN" altLang="en-US" sz="1100" dirty="0"/>
            </a:br>
            <a:r>
              <a:rPr lang="en-US" altLang="zh-CN" sz="1100" dirty="0"/>
              <a:t>2 </a:t>
            </a:r>
            <a:r>
              <a:rPr lang="zh-CN" altLang="en-US" sz="1100" dirty="0"/>
              <a:t>系统关键技术分析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- 2.1 </a:t>
            </a:r>
            <a:r>
              <a:rPr lang="en-US" altLang="zh-CN" sz="1100" dirty="0" err="1"/>
              <a:t>EdgeX</a:t>
            </a:r>
            <a:r>
              <a:rPr lang="en-US" altLang="zh-CN" sz="1100" dirty="0"/>
              <a:t> Foundry</a:t>
            </a:r>
            <a:r>
              <a:rPr lang="zh-CN" altLang="en-US" sz="1100" dirty="0"/>
              <a:t>边缘计算框架分析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- 2.2 </a:t>
            </a:r>
            <a:r>
              <a:rPr lang="zh-CN" altLang="en-US" sz="1100" dirty="0"/>
              <a:t>阿里云</a:t>
            </a:r>
            <a:r>
              <a:rPr lang="en-US" altLang="zh-CN" sz="1100" dirty="0" err="1"/>
              <a:t>IoT</a:t>
            </a:r>
            <a:r>
              <a:rPr lang="zh-CN" altLang="en-US" sz="1100" dirty="0"/>
              <a:t>平台分析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- 2.3 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服务发现技术简介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- 2.4 </a:t>
            </a:r>
            <a:r>
              <a:rPr lang="en-US" altLang="zh-CN" sz="1100" dirty="0">
                <a:solidFill>
                  <a:sysClr val="windowText" lastClr="000000"/>
                </a:solidFill>
                <a:ea typeface="微软雅黑" pitchFamily="34" charset="-122"/>
              </a:rPr>
              <a:t>COAP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协议与</a:t>
            </a:r>
            <a:r>
              <a:rPr lang="en-US" altLang="zh-CN" sz="1100" dirty="0"/>
              <a:t>LwM2M</a:t>
            </a:r>
            <a:r>
              <a:rPr lang="zh-CN" altLang="en-US" sz="1100" dirty="0"/>
              <a:t>协议</a:t>
            </a:r>
            <a:r>
              <a:rPr lang="zh-CN" altLang="en-US" sz="1100" dirty="0">
                <a:solidFill>
                  <a:sysClr val="windowText" lastClr="000000"/>
                </a:solidFill>
                <a:ea typeface="微软雅黑" pitchFamily="34" charset="-122"/>
              </a:rPr>
              <a:t>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7864" y="1115637"/>
            <a:ext cx="3024336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3 </a:t>
            </a:r>
            <a:r>
              <a:rPr lang="zh-CN" altLang="en-US" sz="1100" dirty="0"/>
              <a:t>系统分析与总体设计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- 3.1 </a:t>
            </a:r>
            <a:r>
              <a:rPr lang="zh-CN" altLang="en-US" sz="1100" dirty="0"/>
              <a:t>系统需求分析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- 3.2 </a:t>
            </a:r>
            <a:r>
              <a:rPr lang="zh-CN" altLang="en-US" sz="1100" dirty="0"/>
              <a:t>系统总体设计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- 3.3 </a:t>
            </a:r>
            <a:r>
              <a:rPr lang="zh-CN" altLang="en-US" sz="1100" dirty="0"/>
              <a:t>本章小结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4. </a:t>
            </a:r>
            <a:r>
              <a:rPr lang="zh-CN" altLang="en-US" sz="1100" dirty="0"/>
              <a:t>系统详细设计与实现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- 4.1 </a:t>
            </a:r>
            <a:r>
              <a:rPr lang="zh-CN" altLang="en-US" sz="1100" dirty="0"/>
              <a:t>设备微服层设计与实现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    </a:t>
            </a:r>
            <a:r>
              <a:rPr lang="en-US" altLang="zh-CN" sz="1100" dirty="0"/>
              <a:t>- 4.2 </a:t>
            </a:r>
            <a:r>
              <a:rPr lang="zh-CN" altLang="en-US" sz="1100" dirty="0"/>
              <a:t>开放服务层设计与实现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- 4.3 </a:t>
            </a:r>
            <a:r>
              <a:rPr lang="zh-CN" altLang="en-US" sz="1100" dirty="0"/>
              <a:t>设备信息管理设计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- 4.4 COAP </a:t>
            </a:r>
            <a:r>
              <a:rPr lang="zh-CN" altLang="en-US" sz="1100" dirty="0"/>
              <a:t>，</a:t>
            </a:r>
            <a:r>
              <a:rPr lang="en-US" altLang="zh-CN" sz="1100" dirty="0"/>
              <a:t>LwM2M </a:t>
            </a:r>
            <a:r>
              <a:rPr lang="zh-CN" altLang="en-US" sz="1100" dirty="0"/>
              <a:t>以及</a:t>
            </a:r>
            <a:r>
              <a:rPr lang="en-US" altLang="zh-CN" sz="1100" dirty="0"/>
              <a:t>MQTT</a:t>
            </a:r>
            <a:r>
              <a:rPr lang="zh-CN" altLang="en-US" sz="1100" dirty="0"/>
              <a:t>节点设计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- 4.5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r>
              <a:rPr lang="zh-CN" altLang="en-US" sz="1100" dirty="0"/>
              <a:t>  </a:t>
            </a:r>
            <a:br>
              <a:rPr lang="zh-CN" altLang="en-US" sz="1100" dirty="0"/>
            </a:b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1114532"/>
            <a:ext cx="2360220" cy="33932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5 </a:t>
            </a:r>
            <a:r>
              <a:rPr lang="zh-CN" altLang="en-US" sz="1100" dirty="0"/>
              <a:t>系统测试与分析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    - 5.1 </a:t>
            </a:r>
            <a:r>
              <a:rPr lang="zh-CN" altLang="en-US" sz="1100" dirty="0"/>
              <a:t>系统实验平台搭建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- 5.2 </a:t>
            </a:r>
            <a:r>
              <a:rPr lang="zh-CN" altLang="en-US" sz="1100" dirty="0"/>
              <a:t>系统测试与性能分析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- 5.3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br>
              <a:rPr lang="zh-CN" altLang="en-US" sz="1100" dirty="0"/>
            </a:br>
            <a:r>
              <a:rPr lang="en-US" altLang="zh-CN" sz="1100" dirty="0"/>
              <a:t>6 </a:t>
            </a:r>
            <a:r>
              <a:rPr lang="zh-CN" altLang="en-US" sz="1100" dirty="0"/>
              <a:t>总结与展望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- 6.1 </a:t>
            </a:r>
            <a:r>
              <a:rPr lang="zh-CN" altLang="en-US" sz="1100" dirty="0"/>
              <a:t>总结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- 6.2 </a:t>
            </a:r>
            <a:r>
              <a:rPr lang="zh-CN" altLang="en-US" sz="1100" dirty="0"/>
              <a:t>展望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致谢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参考文献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6865321"/>
      </p:ext>
    </p:extLst>
  </p:cSld>
  <p:clrMapOvr>
    <a:masterClrMapping/>
  </p:clrMapOvr>
  <p:transition spd="slow" advClick="0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7">
            <a:extLst>
              <a:ext uri="{FF2B5EF4-FFF2-40B4-BE49-F238E27FC236}">
                <a16:creationId xmlns:a16="http://schemas.microsoft.com/office/drawing/2014/main" id="{83EBDBF4-3B7A-4087-95C3-7954908633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52775"/>
            <a:ext cx="3162300" cy="1990725"/>
          </a:xfrm>
          <a:prstGeom prst="rect">
            <a:avLst/>
          </a:prstGeom>
        </p:spPr>
      </p:pic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99160"/>
            <a:ext cx="4438650" cy="1990725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66" y="1133135"/>
            <a:ext cx="2857500" cy="16478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B6775CC-CD46-407E-B0DC-F2BE20751582}"/>
              </a:ext>
            </a:extLst>
          </p:cNvPr>
          <p:cNvGrpSpPr/>
          <p:nvPr/>
        </p:nvGrpSpPr>
        <p:grpSpPr>
          <a:xfrm>
            <a:off x="1043608" y="915566"/>
            <a:ext cx="3238767" cy="1800000"/>
            <a:chOff x="1043608" y="915566"/>
            <a:chExt cx="3238767" cy="1800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043608" y="915566"/>
              <a:ext cx="3238767" cy="1800000"/>
              <a:chOff x="683568" y="544102"/>
              <a:chExt cx="3238767" cy="180000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83568" y="544102"/>
                <a:ext cx="2088432" cy="1800000"/>
                <a:chOff x="683568" y="544102"/>
                <a:chExt cx="2088432" cy="1800000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3568" y="604688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26">
                  <a:extLst>
                    <a:ext uri="{FF2B5EF4-FFF2-40B4-BE49-F238E27FC236}">
                      <a16:creationId xmlns:a16="http://schemas.microsoft.com/office/drawing/2014/main" id="{D66966BF-4BD0-4118-A5AB-7C2395A385FB}"/>
                    </a:ext>
                  </a:extLst>
                </p:cNvPr>
                <p:cNvSpPr txBox="1"/>
                <p:nvPr/>
              </p:nvSpPr>
              <p:spPr>
                <a:xfrm>
                  <a:off x="1223628" y="669147"/>
                  <a:ext cx="10801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Application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62" name="文本框 26">
                  <a:extLst>
                    <a:ext uri="{FF2B5EF4-FFF2-40B4-BE49-F238E27FC236}">
                      <a16:creationId xmlns:a16="http://schemas.microsoft.com/office/drawing/2014/main" id="{FBC29445-8A8E-45B5-BCD2-DA36E60A81BE}"/>
                    </a:ext>
                  </a:extLst>
                </p:cNvPr>
                <p:cNvSpPr txBox="1"/>
                <p:nvPr/>
              </p:nvSpPr>
              <p:spPr>
                <a:xfrm>
                  <a:off x="1071226" y="1137258"/>
                  <a:ext cx="15189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Requests/Responses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64" name="文本框 26">
                  <a:extLst>
                    <a:ext uri="{FF2B5EF4-FFF2-40B4-BE49-F238E27FC236}">
                      <a16:creationId xmlns:a16="http://schemas.microsoft.com/office/drawing/2014/main" id="{E60347C1-14E5-4424-AE5B-63591532B471}"/>
                    </a:ext>
                  </a:extLst>
                </p:cNvPr>
                <p:cNvSpPr txBox="1"/>
                <p:nvPr/>
              </p:nvSpPr>
              <p:spPr>
                <a:xfrm>
                  <a:off x="1006646" y="1496393"/>
                  <a:ext cx="13993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Message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74" name="文本框 26">
                  <a:extLst>
                    <a:ext uri="{FF2B5EF4-FFF2-40B4-BE49-F238E27FC236}">
                      <a16:creationId xmlns:a16="http://schemas.microsoft.com/office/drawing/2014/main" id="{D51EA210-5754-4F00-A39A-A22853E81445}"/>
                    </a:ext>
                  </a:extLst>
                </p:cNvPr>
                <p:cNvSpPr txBox="1"/>
                <p:nvPr/>
              </p:nvSpPr>
              <p:spPr>
                <a:xfrm>
                  <a:off x="1031511" y="1949548"/>
                  <a:ext cx="13921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UDP</a:t>
                  </a:r>
                  <a:endParaRPr lang="zh-CN" altLang="en-US" sz="1000" b="1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714409" y="544102"/>
                  <a:ext cx="0" cy="180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3568" y="964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072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792000" y="1432800"/>
                  <a:ext cx="18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792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1900800"/>
                  <a:ext cx="201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">
                  <a:extLst>
                    <a:ext uri="{FF2B5EF4-FFF2-40B4-BE49-F238E27FC236}">
                      <a16:creationId xmlns:a16="http://schemas.microsoft.com/office/drawing/2014/main" id="{6802F2CF-D8EE-4D88-B1CB-172BD347313D}"/>
                    </a:ext>
                  </a:extLst>
                </p:cNvPr>
                <p:cNvCxnSpPr/>
                <p:nvPr/>
              </p:nvCxnSpPr>
              <p:spPr>
                <a:xfrm>
                  <a:off x="684000" y="2260800"/>
                  <a:ext cx="2088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738000" y="544102"/>
                  <a:ext cx="0" cy="180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26">
                <a:extLst>
                  <a:ext uri="{FF2B5EF4-FFF2-40B4-BE49-F238E27FC236}">
                    <a16:creationId xmlns:a16="http://schemas.microsoft.com/office/drawing/2014/main" id="{D51EA210-5754-4F00-A39A-A22853E81445}"/>
                  </a:ext>
                </a:extLst>
              </p:cNvPr>
              <p:cNvSpPr txBox="1"/>
              <p:nvPr/>
            </p:nvSpPr>
            <p:spPr>
              <a:xfrm>
                <a:off x="2530222" y="1302189"/>
                <a:ext cx="13921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err="1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CoAP</a:t>
                </a:r>
                <a:endPara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22" name="右中括号 21"/>
            <p:cNvSpPr/>
            <p:nvPr/>
          </p:nvSpPr>
          <p:spPr>
            <a:xfrm>
              <a:off x="3161332" y="1390264"/>
              <a:ext cx="188878" cy="8280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38903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66" y="1133135"/>
            <a:ext cx="2857500" cy="16478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FD3A9F0-BAE9-4DE4-A921-A20E33349E7C}"/>
              </a:ext>
            </a:extLst>
          </p:cNvPr>
          <p:cNvGrpSpPr/>
          <p:nvPr/>
        </p:nvGrpSpPr>
        <p:grpSpPr>
          <a:xfrm>
            <a:off x="918020" y="1411074"/>
            <a:ext cx="3056529" cy="2096580"/>
            <a:chOff x="918020" y="1411074"/>
            <a:chExt cx="3056529" cy="2096580"/>
          </a:xfrm>
        </p:grpSpPr>
        <p:sp>
          <p:nvSpPr>
            <p:cNvPr id="38" name="文本框 26">
              <a:extLst>
                <a:ext uri="{FF2B5EF4-FFF2-40B4-BE49-F238E27FC236}">
                  <a16:creationId xmlns:a16="http://schemas.microsoft.com/office/drawing/2014/main" id="{5B69B8F2-1ED7-4EE2-93FE-0D42D0D88EBA}"/>
                </a:ext>
              </a:extLst>
            </p:cNvPr>
            <p:cNvSpPr txBox="1"/>
            <p:nvPr/>
          </p:nvSpPr>
          <p:spPr>
            <a:xfrm>
              <a:off x="1906225" y="1832699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CON [0x7d35]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cxnSp>
          <p:nvCxnSpPr>
            <p:cNvPr id="43" name="直接连接符 25">
              <a:extLst>
                <a:ext uri="{FF2B5EF4-FFF2-40B4-BE49-F238E27FC236}">
                  <a16:creationId xmlns:a16="http://schemas.microsoft.com/office/drawing/2014/main" id="{71579FF7-F541-42CC-9F27-496EBEAE97B0}"/>
                </a:ext>
              </a:extLst>
            </p:cNvPr>
            <p:cNvCxnSpPr/>
            <p:nvPr/>
          </p:nvCxnSpPr>
          <p:spPr>
            <a:xfrm>
              <a:off x="3434489" y="1707654"/>
              <a:ext cx="0" cy="1800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33">
              <a:extLst>
                <a:ext uri="{FF2B5EF4-FFF2-40B4-BE49-F238E27FC236}">
                  <a16:creationId xmlns:a16="http://schemas.microsoft.com/office/drawing/2014/main" id="{0138ED3D-D74E-44A2-B9D3-487C469A73DA}"/>
                </a:ext>
              </a:extLst>
            </p:cNvPr>
            <p:cNvCxnSpPr/>
            <p:nvPr/>
          </p:nvCxnSpPr>
          <p:spPr>
            <a:xfrm>
              <a:off x="1458080" y="1707654"/>
              <a:ext cx="0" cy="1800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26">
              <a:extLst>
                <a:ext uri="{FF2B5EF4-FFF2-40B4-BE49-F238E27FC236}">
                  <a16:creationId xmlns:a16="http://schemas.microsoft.com/office/drawing/2014/main" id="{6A42B4FB-D556-4B06-A913-E5C7C8F99BE8}"/>
                </a:ext>
              </a:extLst>
            </p:cNvPr>
            <p:cNvSpPr txBox="1"/>
            <p:nvPr/>
          </p:nvSpPr>
          <p:spPr>
            <a:xfrm>
              <a:off x="918020" y="1411074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客户端</a:t>
              </a:r>
            </a:p>
          </p:txBody>
        </p:sp>
        <p:sp>
          <p:nvSpPr>
            <p:cNvPr id="52" name="文本框 26">
              <a:extLst>
                <a:ext uri="{FF2B5EF4-FFF2-40B4-BE49-F238E27FC236}">
                  <a16:creationId xmlns:a16="http://schemas.microsoft.com/office/drawing/2014/main" id="{8B59C9DD-D700-4CB5-A083-475DE1C70FD1}"/>
                </a:ext>
              </a:extLst>
            </p:cNvPr>
            <p:cNvSpPr txBox="1"/>
            <p:nvPr/>
          </p:nvSpPr>
          <p:spPr>
            <a:xfrm>
              <a:off x="2894429" y="1418587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服务器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97D70A8-269F-41F3-85B8-4CCEA8BB4762}"/>
                </a:ext>
              </a:extLst>
            </p:cNvPr>
            <p:cNvCxnSpPr/>
            <p:nvPr/>
          </p:nvCxnSpPr>
          <p:spPr>
            <a:xfrm>
              <a:off x="1458080" y="2078920"/>
              <a:ext cx="197640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806C0F-D418-4F0C-A7BC-28861686374C}"/>
                </a:ext>
              </a:extLst>
            </p:cNvPr>
            <p:cNvCxnSpPr/>
            <p:nvPr/>
          </p:nvCxnSpPr>
          <p:spPr>
            <a:xfrm flipH="1">
              <a:off x="1511872" y="2859782"/>
              <a:ext cx="1908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26">
              <a:extLst>
                <a:ext uri="{FF2B5EF4-FFF2-40B4-BE49-F238E27FC236}">
                  <a16:creationId xmlns:a16="http://schemas.microsoft.com/office/drawing/2014/main" id="{FDC02C88-D2B6-4339-AAEE-734189DA4C34}"/>
                </a:ext>
              </a:extLst>
            </p:cNvPr>
            <p:cNvSpPr txBox="1"/>
            <p:nvPr/>
          </p:nvSpPr>
          <p:spPr>
            <a:xfrm>
              <a:off x="1906225" y="2600850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ACK [0x7d35]</a:t>
              </a:r>
              <a:endParaRPr lang="zh-CN" altLang="en-US" sz="1000" b="1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636891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>
          <a:xfrm>
            <a:off x="7380311" y="5524078"/>
            <a:ext cx="2322949" cy="428130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31990"/>
            <a:ext cx="2857500" cy="16478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950968" y="1419622"/>
            <a:ext cx="5860741" cy="129600"/>
            <a:chOff x="251520" y="640800"/>
            <a:chExt cx="4320480" cy="129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2" name="组合 51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组合 77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直接连接符 85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/>
          <p:cNvGrpSpPr/>
          <p:nvPr/>
        </p:nvGrpSpPr>
        <p:grpSpPr>
          <a:xfrm>
            <a:off x="1950968" y="1838404"/>
            <a:ext cx="5860741" cy="129600"/>
            <a:chOff x="251520" y="640800"/>
            <a:chExt cx="4320480" cy="129600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40" name="组合 139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组合 130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0" name="组合 99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组合 112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1" name="组合 100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3" name="直接连接符 102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组合 147"/>
          <p:cNvGrpSpPr/>
          <p:nvPr/>
        </p:nvGrpSpPr>
        <p:grpSpPr>
          <a:xfrm>
            <a:off x="1950968" y="2254822"/>
            <a:ext cx="5860741" cy="129600"/>
            <a:chOff x="251520" y="640800"/>
            <a:chExt cx="4320480" cy="129600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251520" y="69954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49"/>
            <p:cNvGrpSpPr/>
            <p:nvPr/>
          </p:nvGrpSpPr>
          <p:grpSpPr>
            <a:xfrm>
              <a:off x="252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91" name="组合 190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组合 191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83" name="组合 182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组合 183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1" name="组合 150"/>
            <p:cNvGrpSpPr/>
            <p:nvPr/>
          </p:nvGrpSpPr>
          <p:grpSpPr>
            <a:xfrm>
              <a:off x="1980000" y="640800"/>
              <a:ext cx="1584000" cy="129600"/>
              <a:chOff x="252000" y="640800"/>
              <a:chExt cx="1584000" cy="129600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组合 163"/>
              <p:cNvGrpSpPr/>
              <p:nvPr/>
            </p:nvGrpSpPr>
            <p:grpSpPr>
              <a:xfrm>
                <a:off x="1116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65" name="组合 164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67" name="直接连接符 16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2" name="组合 151"/>
            <p:cNvGrpSpPr/>
            <p:nvPr/>
          </p:nvGrpSpPr>
          <p:grpSpPr>
            <a:xfrm>
              <a:off x="3708000" y="640800"/>
              <a:ext cx="864000" cy="129600"/>
              <a:chOff x="252000" y="640800"/>
              <a:chExt cx="864000" cy="129600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252000" y="640800"/>
                <a:ext cx="720000" cy="129600"/>
                <a:chOff x="252000" y="640800"/>
                <a:chExt cx="720000" cy="129600"/>
              </a:xfrm>
            </p:grpSpPr>
            <p:grpSp>
              <p:nvGrpSpPr>
                <p:cNvPr id="155" name="组合 154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4" name="直接连接符 153"/>
              <p:cNvCxnSpPr/>
              <p:nvPr/>
            </p:nvCxnSpPr>
            <p:spPr>
              <a:xfrm>
                <a:off x="1116000" y="640800"/>
                <a:ext cx="0" cy="129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文本框 26">
            <a:extLst>
              <a:ext uri="{FF2B5EF4-FFF2-40B4-BE49-F238E27FC236}">
                <a16:creationId xmlns:a16="http://schemas.microsoft.com/office/drawing/2014/main" id="{D51EA210-5754-4F00-A39A-A22853E81445}"/>
              </a:ext>
            </a:extLst>
          </p:cNvPr>
          <p:cNvSpPr txBox="1"/>
          <p:nvPr/>
        </p:nvSpPr>
        <p:spPr>
          <a:xfrm>
            <a:off x="1950969" y="1566249"/>
            <a:ext cx="528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latin typeface="方正等线" panose="03000509000000000000" pitchFamily="65" charset="-122"/>
                <a:ea typeface="方正等线" panose="03000509000000000000" pitchFamily="65" charset="-122"/>
              </a:rPr>
              <a:t>Ver</a:t>
            </a:r>
            <a:r>
              <a:rPr lang="en-US" altLang="zh-CN" sz="1000" b="1" dirty="0">
                <a:latin typeface="方正等线" panose="03000509000000000000" pitchFamily="65" charset="-122"/>
                <a:ea typeface="方正等线" panose="03000509000000000000" pitchFamily="65" charset="-122"/>
              </a:rPr>
              <a:t>     T  </a:t>
            </a:r>
            <a:endParaRPr lang="zh-CN" altLang="en-US" sz="1000" b="1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</p:txBody>
      </p:sp>
      <p:cxnSp>
        <p:nvCxnSpPr>
          <p:cNvPr id="410" name="直接连接符 148">
            <a:extLst>
              <a:ext uri="{FF2B5EF4-FFF2-40B4-BE49-F238E27FC236}">
                <a16:creationId xmlns:a16="http://schemas.microsoft.com/office/drawing/2014/main" id="{A84F0094-EF0A-4E4B-8EB2-66239355902F}"/>
              </a:ext>
            </a:extLst>
          </p:cNvPr>
          <p:cNvCxnSpPr/>
          <p:nvPr/>
        </p:nvCxnSpPr>
        <p:spPr>
          <a:xfrm>
            <a:off x="2103368" y="2465964"/>
            <a:ext cx="58600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E6FC8F4-372E-4B3D-A12C-58D9EDEBED1A}"/>
              </a:ext>
            </a:extLst>
          </p:cNvPr>
          <p:cNvGrpSpPr/>
          <p:nvPr/>
        </p:nvGrpSpPr>
        <p:grpSpPr>
          <a:xfrm>
            <a:off x="1584000" y="3003798"/>
            <a:ext cx="6379458" cy="2053147"/>
            <a:chOff x="1584000" y="3003798"/>
            <a:chExt cx="6379458" cy="2053147"/>
          </a:xfrm>
        </p:grpSpPr>
        <p:sp>
          <p:nvSpPr>
            <p:cNvPr id="253" name="文本框 26">
              <a:extLst>
                <a:ext uri="{FF2B5EF4-FFF2-40B4-BE49-F238E27FC236}">
                  <a16:creationId xmlns:a16="http://schemas.microsoft.com/office/drawing/2014/main" id="{D51EA210-5754-4F00-A39A-A22853E81445}"/>
                </a:ext>
              </a:extLst>
            </p:cNvPr>
            <p:cNvSpPr txBox="1"/>
            <p:nvPr/>
          </p:nvSpPr>
          <p:spPr>
            <a:xfrm>
              <a:off x="1584000" y="3003798"/>
              <a:ext cx="62937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 0  1  2  3 4  5  6  7 8  9  0  1  2  3  4 5  6  7  8  9  0  1 2  3  4  5  6  7 8  9  0  1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9F043-87D5-45FB-8EC5-69737618FE7F}"/>
                </a:ext>
              </a:extLst>
            </p:cNvPr>
            <p:cNvGrpSpPr/>
            <p:nvPr/>
          </p:nvGrpSpPr>
          <p:grpSpPr>
            <a:xfrm>
              <a:off x="1638000" y="3198764"/>
              <a:ext cx="4752000" cy="237082"/>
              <a:chOff x="1638000" y="3198764"/>
              <a:chExt cx="4752000" cy="237082"/>
            </a:xfrm>
          </p:grpSpPr>
          <p:cxnSp>
            <p:nvCxnSpPr>
              <p:cNvPr id="200" name="直接连接符 199"/>
              <p:cNvCxnSpPr/>
              <p:nvPr/>
            </p:nvCxnSpPr>
            <p:spPr>
              <a:xfrm>
                <a:off x="1638000" y="3306223"/>
                <a:ext cx="475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/>
              <p:cNvGrpSpPr/>
              <p:nvPr/>
            </p:nvGrpSpPr>
            <p:grpSpPr>
              <a:xfrm>
                <a:off x="1688005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242" name="组合 241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组合 242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3" name="组合 232"/>
              <p:cNvGrpSpPr/>
              <p:nvPr/>
            </p:nvGrpSpPr>
            <p:grpSpPr>
              <a:xfrm>
                <a:off x="2551909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234" name="组合 233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组合 234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36" name="直接连接符 235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组合 223"/>
              <p:cNvGrpSpPr/>
              <p:nvPr/>
            </p:nvGrpSpPr>
            <p:grpSpPr>
              <a:xfrm>
                <a:off x="3415813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29" name="直接连接符 228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组合 224"/>
              <p:cNvGrpSpPr/>
              <p:nvPr/>
            </p:nvGrpSpPr>
            <p:grpSpPr>
              <a:xfrm>
                <a:off x="3847765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26" name="直接连接符 225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组合 215"/>
              <p:cNvGrpSpPr/>
              <p:nvPr/>
            </p:nvGrpSpPr>
            <p:grpSpPr>
              <a:xfrm>
                <a:off x="4279717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21" name="直接连接符 220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组合 216"/>
              <p:cNvGrpSpPr/>
              <p:nvPr/>
            </p:nvGrpSpPr>
            <p:grpSpPr>
              <a:xfrm>
                <a:off x="4711669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18" name="直接连接符 217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组合 203"/>
              <p:cNvGrpSpPr/>
              <p:nvPr/>
            </p:nvGrpSpPr>
            <p:grpSpPr>
              <a:xfrm>
                <a:off x="5143621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206" name="组合 205"/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组合 206"/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5" name="直接连接符 204"/>
              <p:cNvCxnSpPr/>
              <p:nvPr/>
            </p:nvCxnSpPr>
            <p:spPr>
              <a:xfrm>
                <a:off x="6007525" y="3198764"/>
                <a:ext cx="0" cy="2370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7" name="组合 256"/>
              <p:cNvGrpSpPr/>
              <p:nvPr/>
            </p:nvGrpSpPr>
            <p:grpSpPr>
              <a:xfrm>
                <a:off x="6141876" y="3198764"/>
                <a:ext cx="143984" cy="237082"/>
                <a:chOff x="252000" y="640800"/>
                <a:chExt cx="144000" cy="129600"/>
              </a:xfrm>
            </p:grpSpPr>
            <p:cxnSp>
              <p:nvCxnSpPr>
                <p:cNvPr id="262" name="直接连接符 261"/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4A4923B-66AB-40C8-BFB0-931B04358548}"/>
                </a:ext>
              </a:extLst>
            </p:cNvPr>
            <p:cNvGrpSpPr/>
            <p:nvPr/>
          </p:nvGrpSpPr>
          <p:grpSpPr>
            <a:xfrm>
              <a:off x="1638000" y="3604039"/>
              <a:ext cx="4752000" cy="237082"/>
              <a:chOff x="1638000" y="3198764"/>
              <a:chExt cx="4752000" cy="237082"/>
            </a:xfrm>
          </p:grpSpPr>
          <p:cxnSp>
            <p:nvCxnSpPr>
              <p:cNvPr id="251" name="直接连接符 199">
                <a:extLst>
                  <a:ext uri="{FF2B5EF4-FFF2-40B4-BE49-F238E27FC236}">
                    <a16:creationId xmlns:a16="http://schemas.microsoft.com/office/drawing/2014/main" id="{FE828162-A804-4534-8822-30B0E69E0112}"/>
                  </a:ext>
                </a:extLst>
              </p:cNvPr>
              <p:cNvCxnSpPr/>
              <p:nvPr/>
            </p:nvCxnSpPr>
            <p:spPr>
              <a:xfrm>
                <a:off x="1638000" y="3306223"/>
                <a:ext cx="475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组合 231">
                <a:extLst>
                  <a:ext uri="{FF2B5EF4-FFF2-40B4-BE49-F238E27FC236}">
                    <a16:creationId xmlns:a16="http://schemas.microsoft.com/office/drawing/2014/main" id="{3920BA89-3DE2-44F4-9520-B5C15D9E613F}"/>
                  </a:ext>
                </a:extLst>
              </p:cNvPr>
              <p:cNvGrpSpPr/>
              <p:nvPr/>
            </p:nvGrpSpPr>
            <p:grpSpPr>
              <a:xfrm>
                <a:off x="1688005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04" name="组合 241">
                  <a:extLst>
                    <a:ext uri="{FF2B5EF4-FFF2-40B4-BE49-F238E27FC236}">
                      <a16:creationId xmlns:a16="http://schemas.microsoft.com/office/drawing/2014/main" id="{78807EF7-3827-4B23-A1F9-7BE041A784E1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09" name="直接连接符 246">
                    <a:extLst>
                      <a:ext uri="{FF2B5EF4-FFF2-40B4-BE49-F238E27FC236}">
                        <a16:creationId xmlns:a16="http://schemas.microsoft.com/office/drawing/2014/main" id="{4AEC039D-AC3B-4A6F-8D6E-6EAC0B24FA9E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247">
                    <a:extLst>
                      <a:ext uri="{FF2B5EF4-FFF2-40B4-BE49-F238E27FC236}">
                        <a16:creationId xmlns:a16="http://schemas.microsoft.com/office/drawing/2014/main" id="{BF43E6C2-CEBF-4A31-898C-308E3FCED6EC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248">
                    <a:extLst>
                      <a:ext uri="{FF2B5EF4-FFF2-40B4-BE49-F238E27FC236}">
                        <a16:creationId xmlns:a16="http://schemas.microsoft.com/office/drawing/2014/main" id="{67013777-D27E-4094-A252-05DD7DA5AA90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组合 242">
                  <a:extLst>
                    <a:ext uri="{FF2B5EF4-FFF2-40B4-BE49-F238E27FC236}">
                      <a16:creationId xmlns:a16="http://schemas.microsoft.com/office/drawing/2014/main" id="{F2C8FAA3-841E-40D2-A8CB-E589530C701E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06" name="直接连接符 243">
                    <a:extLst>
                      <a:ext uri="{FF2B5EF4-FFF2-40B4-BE49-F238E27FC236}">
                        <a16:creationId xmlns:a16="http://schemas.microsoft.com/office/drawing/2014/main" id="{A962EE33-B0A0-4A8C-86E7-7E5C13D1DBDC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直接连接符 244">
                    <a:extLst>
                      <a:ext uri="{FF2B5EF4-FFF2-40B4-BE49-F238E27FC236}">
                        <a16:creationId xmlns:a16="http://schemas.microsoft.com/office/drawing/2014/main" id="{29CCB8C3-1A14-490D-AB53-B762A7440336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连接符 245">
                    <a:extLst>
                      <a:ext uri="{FF2B5EF4-FFF2-40B4-BE49-F238E27FC236}">
                        <a16:creationId xmlns:a16="http://schemas.microsoft.com/office/drawing/2014/main" id="{A1AA218C-D12F-4745-9D17-771EC0213A7E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组合 232">
                <a:extLst>
                  <a:ext uri="{FF2B5EF4-FFF2-40B4-BE49-F238E27FC236}">
                    <a16:creationId xmlns:a16="http://schemas.microsoft.com/office/drawing/2014/main" id="{893DE043-B392-44B2-B59E-19EBC7FAAEEE}"/>
                  </a:ext>
                </a:extLst>
              </p:cNvPr>
              <p:cNvGrpSpPr/>
              <p:nvPr/>
            </p:nvGrpSpPr>
            <p:grpSpPr>
              <a:xfrm>
                <a:off x="2551909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296" name="组合 233">
                  <a:extLst>
                    <a:ext uri="{FF2B5EF4-FFF2-40B4-BE49-F238E27FC236}">
                      <a16:creationId xmlns:a16="http://schemas.microsoft.com/office/drawing/2014/main" id="{ED77A61A-B88A-46FC-AD32-EAB64B6AC062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01" name="直接连接符 238">
                    <a:extLst>
                      <a:ext uri="{FF2B5EF4-FFF2-40B4-BE49-F238E27FC236}">
                        <a16:creationId xmlns:a16="http://schemas.microsoft.com/office/drawing/2014/main" id="{286CF61A-040E-4AD6-8F25-427032A12B96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239">
                    <a:extLst>
                      <a:ext uri="{FF2B5EF4-FFF2-40B4-BE49-F238E27FC236}">
                        <a16:creationId xmlns:a16="http://schemas.microsoft.com/office/drawing/2014/main" id="{32126FEC-FB70-4096-B122-C3F4F59AB53C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240">
                    <a:extLst>
                      <a:ext uri="{FF2B5EF4-FFF2-40B4-BE49-F238E27FC236}">
                        <a16:creationId xmlns:a16="http://schemas.microsoft.com/office/drawing/2014/main" id="{DA968813-C42A-43E6-BA63-C8B3B7BB370A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组合 234">
                  <a:extLst>
                    <a:ext uri="{FF2B5EF4-FFF2-40B4-BE49-F238E27FC236}">
                      <a16:creationId xmlns:a16="http://schemas.microsoft.com/office/drawing/2014/main" id="{997956BD-779A-40B3-A4EE-734F7528DC36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98" name="直接连接符 235">
                    <a:extLst>
                      <a:ext uri="{FF2B5EF4-FFF2-40B4-BE49-F238E27FC236}">
                        <a16:creationId xmlns:a16="http://schemas.microsoft.com/office/drawing/2014/main" id="{E98B84FD-F5A5-4B76-B055-DB76AE9B05D8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36">
                    <a:extLst>
                      <a:ext uri="{FF2B5EF4-FFF2-40B4-BE49-F238E27FC236}">
                        <a16:creationId xmlns:a16="http://schemas.microsoft.com/office/drawing/2014/main" id="{6E8C8256-24BD-4F24-AC11-4F321B2444E9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37">
                    <a:extLst>
                      <a:ext uri="{FF2B5EF4-FFF2-40B4-BE49-F238E27FC236}">
                        <a16:creationId xmlns:a16="http://schemas.microsoft.com/office/drawing/2014/main" id="{3B89537A-4B89-4FB6-8813-4833FFA94708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7" name="组合 223">
                <a:extLst>
                  <a:ext uri="{FF2B5EF4-FFF2-40B4-BE49-F238E27FC236}">
                    <a16:creationId xmlns:a16="http://schemas.microsoft.com/office/drawing/2014/main" id="{606B3F4F-FAC8-462F-B1CE-52DB98A5E286}"/>
                  </a:ext>
                </a:extLst>
              </p:cNvPr>
              <p:cNvGrpSpPr/>
              <p:nvPr/>
            </p:nvGrpSpPr>
            <p:grpSpPr>
              <a:xfrm>
                <a:off x="3415813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93" name="直接连接符 228">
                  <a:extLst>
                    <a:ext uri="{FF2B5EF4-FFF2-40B4-BE49-F238E27FC236}">
                      <a16:creationId xmlns:a16="http://schemas.microsoft.com/office/drawing/2014/main" id="{77526B15-2B59-45A7-858C-E48DDC512B94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29">
                  <a:extLst>
                    <a:ext uri="{FF2B5EF4-FFF2-40B4-BE49-F238E27FC236}">
                      <a16:creationId xmlns:a16="http://schemas.microsoft.com/office/drawing/2014/main" id="{71BA6836-B943-47F0-9AD3-385815970C8C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30">
                  <a:extLst>
                    <a:ext uri="{FF2B5EF4-FFF2-40B4-BE49-F238E27FC236}">
                      <a16:creationId xmlns:a16="http://schemas.microsoft.com/office/drawing/2014/main" id="{4731F8BD-DEBA-4D3D-A901-2CD1F483D813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组合 224">
                <a:extLst>
                  <a:ext uri="{FF2B5EF4-FFF2-40B4-BE49-F238E27FC236}">
                    <a16:creationId xmlns:a16="http://schemas.microsoft.com/office/drawing/2014/main" id="{D3AD3AA1-A85F-4CCC-92BC-AEA62ABC673B}"/>
                  </a:ext>
                </a:extLst>
              </p:cNvPr>
              <p:cNvGrpSpPr/>
              <p:nvPr/>
            </p:nvGrpSpPr>
            <p:grpSpPr>
              <a:xfrm>
                <a:off x="3847765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90" name="直接连接符 225">
                  <a:extLst>
                    <a:ext uri="{FF2B5EF4-FFF2-40B4-BE49-F238E27FC236}">
                      <a16:creationId xmlns:a16="http://schemas.microsoft.com/office/drawing/2014/main" id="{B954E5BD-A915-481D-8154-C87136A75E70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26">
                  <a:extLst>
                    <a:ext uri="{FF2B5EF4-FFF2-40B4-BE49-F238E27FC236}">
                      <a16:creationId xmlns:a16="http://schemas.microsoft.com/office/drawing/2014/main" id="{010D0301-9A08-465A-89A2-176E446393B9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27">
                  <a:extLst>
                    <a:ext uri="{FF2B5EF4-FFF2-40B4-BE49-F238E27FC236}">
                      <a16:creationId xmlns:a16="http://schemas.microsoft.com/office/drawing/2014/main" id="{26FE755E-8678-489F-B412-3DFF4C0C375D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组合 215">
                <a:extLst>
                  <a:ext uri="{FF2B5EF4-FFF2-40B4-BE49-F238E27FC236}">
                    <a16:creationId xmlns:a16="http://schemas.microsoft.com/office/drawing/2014/main" id="{D69ADB1C-F01F-4137-9963-6DED8ECFA593}"/>
                  </a:ext>
                </a:extLst>
              </p:cNvPr>
              <p:cNvGrpSpPr/>
              <p:nvPr/>
            </p:nvGrpSpPr>
            <p:grpSpPr>
              <a:xfrm>
                <a:off x="4279717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87" name="直接连接符 220">
                  <a:extLst>
                    <a:ext uri="{FF2B5EF4-FFF2-40B4-BE49-F238E27FC236}">
                      <a16:creationId xmlns:a16="http://schemas.microsoft.com/office/drawing/2014/main" id="{6ABF00F4-2F7B-4AB9-BDEF-FCF212EBDB5B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21">
                  <a:extLst>
                    <a:ext uri="{FF2B5EF4-FFF2-40B4-BE49-F238E27FC236}">
                      <a16:creationId xmlns:a16="http://schemas.microsoft.com/office/drawing/2014/main" id="{4F997ED1-1D91-4971-BB29-ED7B1EDF330C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22">
                  <a:extLst>
                    <a:ext uri="{FF2B5EF4-FFF2-40B4-BE49-F238E27FC236}">
                      <a16:creationId xmlns:a16="http://schemas.microsoft.com/office/drawing/2014/main" id="{CF54155A-CBC6-417E-A429-8A334EB8D1EB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组合 216">
                <a:extLst>
                  <a:ext uri="{FF2B5EF4-FFF2-40B4-BE49-F238E27FC236}">
                    <a16:creationId xmlns:a16="http://schemas.microsoft.com/office/drawing/2014/main" id="{63016DD6-9109-4FB9-A98E-DF4E894E8FBE}"/>
                  </a:ext>
                </a:extLst>
              </p:cNvPr>
              <p:cNvGrpSpPr/>
              <p:nvPr/>
            </p:nvGrpSpPr>
            <p:grpSpPr>
              <a:xfrm>
                <a:off x="4711669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284" name="直接连接符 217">
                  <a:extLst>
                    <a:ext uri="{FF2B5EF4-FFF2-40B4-BE49-F238E27FC236}">
                      <a16:creationId xmlns:a16="http://schemas.microsoft.com/office/drawing/2014/main" id="{B35A580F-616D-477A-A574-27C7E8432DC9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18">
                  <a:extLst>
                    <a:ext uri="{FF2B5EF4-FFF2-40B4-BE49-F238E27FC236}">
                      <a16:creationId xmlns:a16="http://schemas.microsoft.com/office/drawing/2014/main" id="{9D57BF46-1711-49BC-9E5A-2299B090F911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19">
                  <a:extLst>
                    <a:ext uri="{FF2B5EF4-FFF2-40B4-BE49-F238E27FC236}">
                      <a16:creationId xmlns:a16="http://schemas.microsoft.com/office/drawing/2014/main" id="{1689911B-A468-4870-A5F6-E3DC5AFC7326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组合 203">
                <a:extLst>
                  <a:ext uri="{FF2B5EF4-FFF2-40B4-BE49-F238E27FC236}">
                    <a16:creationId xmlns:a16="http://schemas.microsoft.com/office/drawing/2014/main" id="{6B698958-9B30-4CDB-BFDF-A230C473D860}"/>
                  </a:ext>
                </a:extLst>
              </p:cNvPr>
              <p:cNvGrpSpPr/>
              <p:nvPr/>
            </p:nvGrpSpPr>
            <p:grpSpPr>
              <a:xfrm>
                <a:off x="5143621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276" name="组合 205">
                  <a:extLst>
                    <a:ext uri="{FF2B5EF4-FFF2-40B4-BE49-F238E27FC236}">
                      <a16:creationId xmlns:a16="http://schemas.microsoft.com/office/drawing/2014/main" id="{68335926-4040-43D8-B256-0A5E469ED004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81" name="直接连接符 210">
                    <a:extLst>
                      <a:ext uri="{FF2B5EF4-FFF2-40B4-BE49-F238E27FC236}">
                        <a16:creationId xmlns:a16="http://schemas.microsoft.com/office/drawing/2014/main" id="{30283553-AD40-4F2C-A760-EA0947277648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11">
                    <a:extLst>
                      <a:ext uri="{FF2B5EF4-FFF2-40B4-BE49-F238E27FC236}">
                        <a16:creationId xmlns:a16="http://schemas.microsoft.com/office/drawing/2014/main" id="{AB2A0CD6-8A10-4D8C-B189-4DE56BF195EC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12">
                    <a:extLst>
                      <a:ext uri="{FF2B5EF4-FFF2-40B4-BE49-F238E27FC236}">
                        <a16:creationId xmlns:a16="http://schemas.microsoft.com/office/drawing/2014/main" id="{AF06DC9E-8067-4FE4-AE8D-D4D761FCF39F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组合 206">
                  <a:extLst>
                    <a:ext uri="{FF2B5EF4-FFF2-40B4-BE49-F238E27FC236}">
                      <a16:creationId xmlns:a16="http://schemas.microsoft.com/office/drawing/2014/main" id="{1D31430D-F9B4-4EB7-9EAC-B4ED03159265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278" name="直接连接符 207">
                    <a:extLst>
                      <a:ext uri="{FF2B5EF4-FFF2-40B4-BE49-F238E27FC236}">
                        <a16:creationId xmlns:a16="http://schemas.microsoft.com/office/drawing/2014/main" id="{36AC7537-2C08-4690-83B9-B168E6B3E996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08">
                    <a:extLst>
                      <a:ext uri="{FF2B5EF4-FFF2-40B4-BE49-F238E27FC236}">
                        <a16:creationId xmlns:a16="http://schemas.microsoft.com/office/drawing/2014/main" id="{4924892A-B119-4FD4-BFF0-72766238DBB7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09">
                    <a:extLst>
                      <a:ext uri="{FF2B5EF4-FFF2-40B4-BE49-F238E27FC236}">
                        <a16:creationId xmlns:a16="http://schemas.microsoft.com/office/drawing/2014/main" id="{FBD9096E-D399-4C7A-96A6-DE771F3407E2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2" name="直接连接符 204">
                <a:extLst>
                  <a:ext uri="{FF2B5EF4-FFF2-40B4-BE49-F238E27FC236}">
                    <a16:creationId xmlns:a16="http://schemas.microsoft.com/office/drawing/2014/main" id="{F910A02B-D46F-45FD-8679-848D4C563615}"/>
                  </a:ext>
                </a:extLst>
              </p:cNvPr>
              <p:cNvCxnSpPr/>
              <p:nvPr/>
            </p:nvCxnSpPr>
            <p:spPr>
              <a:xfrm>
                <a:off x="6007525" y="3198764"/>
                <a:ext cx="0" cy="2370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组合 256">
                <a:extLst>
                  <a:ext uri="{FF2B5EF4-FFF2-40B4-BE49-F238E27FC236}">
                    <a16:creationId xmlns:a16="http://schemas.microsoft.com/office/drawing/2014/main" id="{97F15A5A-E583-4E09-9B39-7CC4E27A135D}"/>
                  </a:ext>
                </a:extLst>
              </p:cNvPr>
              <p:cNvGrpSpPr/>
              <p:nvPr/>
            </p:nvGrpSpPr>
            <p:grpSpPr>
              <a:xfrm>
                <a:off x="6141876" y="3198764"/>
                <a:ext cx="143984" cy="237082"/>
                <a:chOff x="252000" y="640800"/>
                <a:chExt cx="144000" cy="129600"/>
              </a:xfrm>
            </p:grpSpPr>
            <p:cxnSp>
              <p:nvCxnSpPr>
                <p:cNvPr id="274" name="直接连接符 261">
                  <a:extLst>
                    <a:ext uri="{FF2B5EF4-FFF2-40B4-BE49-F238E27FC236}">
                      <a16:creationId xmlns:a16="http://schemas.microsoft.com/office/drawing/2014/main" id="{38EF9011-6A77-44F2-90EA-5191358D6AB1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62">
                  <a:extLst>
                    <a:ext uri="{FF2B5EF4-FFF2-40B4-BE49-F238E27FC236}">
                      <a16:creationId xmlns:a16="http://schemas.microsoft.com/office/drawing/2014/main" id="{778BF707-3C20-42CD-B27D-C9E498F66A33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F3227C36-4AD9-49CF-A30E-9299FDC8ED1C}"/>
                </a:ext>
              </a:extLst>
            </p:cNvPr>
            <p:cNvGrpSpPr/>
            <p:nvPr/>
          </p:nvGrpSpPr>
          <p:grpSpPr>
            <a:xfrm>
              <a:off x="1638000" y="4009314"/>
              <a:ext cx="4752000" cy="237082"/>
              <a:chOff x="1638000" y="3198764"/>
              <a:chExt cx="4752000" cy="237082"/>
            </a:xfrm>
          </p:grpSpPr>
          <p:cxnSp>
            <p:nvCxnSpPr>
              <p:cNvPr id="313" name="直接连接符 199">
                <a:extLst>
                  <a:ext uri="{FF2B5EF4-FFF2-40B4-BE49-F238E27FC236}">
                    <a16:creationId xmlns:a16="http://schemas.microsoft.com/office/drawing/2014/main" id="{60EE8564-6C1C-43DE-B588-AF6B6AAEF4FE}"/>
                  </a:ext>
                </a:extLst>
              </p:cNvPr>
              <p:cNvCxnSpPr/>
              <p:nvPr/>
            </p:nvCxnSpPr>
            <p:spPr>
              <a:xfrm>
                <a:off x="1638000" y="3306223"/>
                <a:ext cx="475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组合 231">
                <a:extLst>
                  <a:ext uri="{FF2B5EF4-FFF2-40B4-BE49-F238E27FC236}">
                    <a16:creationId xmlns:a16="http://schemas.microsoft.com/office/drawing/2014/main" id="{115CDB8D-8F44-4E09-9F32-207D930240D6}"/>
                  </a:ext>
                </a:extLst>
              </p:cNvPr>
              <p:cNvGrpSpPr/>
              <p:nvPr/>
            </p:nvGrpSpPr>
            <p:grpSpPr>
              <a:xfrm>
                <a:off x="1688005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53" name="组合 241">
                  <a:extLst>
                    <a:ext uri="{FF2B5EF4-FFF2-40B4-BE49-F238E27FC236}">
                      <a16:creationId xmlns:a16="http://schemas.microsoft.com/office/drawing/2014/main" id="{E48C0581-77E9-4A23-A7D0-692EFD041241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58" name="直接连接符 246">
                    <a:extLst>
                      <a:ext uri="{FF2B5EF4-FFF2-40B4-BE49-F238E27FC236}">
                        <a16:creationId xmlns:a16="http://schemas.microsoft.com/office/drawing/2014/main" id="{F65C1C00-78A9-483F-8F31-076A576B9571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247">
                    <a:extLst>
                      <a:ext uri="{FF2B5EF4-FFF2-40B4-BE49-F238E27FC236}">
                        <a16:creationId xmlns:a16="http://schemas.microsoft.com/office/drawing/2014/main" id="{313FA6CF-6352-4AFD-8028-F9E06352AEB3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248">
                    <a:extLst>
                      <a:ext uri="{FF2B5EF4-FFF2-40B4-BE49-F238E27FC236}">
                        <a16:creationId xmlns:a16="http://schemas.microsoft.com/office/drawing/2014/main" id="{D89BF855-8D3D-4B74-9127-713FA813F13A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组合 242">
                  <a:extLst>
                    <a:ext uri="{FF2B5EF4-FFF2-40B4-BE49-F238E27FC236}">
                      <a16:creationId xmlns:a16="http://schemas.microsoft.com/office/drawing/2014/main" id="{403647FC-E960-4E73-9788-A310381684D5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55" name="直接连接符 243">
                    <a:extLst>
                      <a:ext uri="{FF2B5EF4-FFF2-40B4-BE49-F238E27FC236}">
                        <a16:creationId xmlns:a16="http://schemas.microsoft.com/office/drawing/2014/main" id="{C77A2AC7-C608-4F6A-9CB2-0A36D06F8AEC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244">
                    <a:extLst>
                      <a:ext uri="{FF2B5EF4-FFF2-40B4-BE49-F238E27FC236}">
                        <a16:creationId xmlns:a16="http://schemas.microsoft.com/office/drawing/2014/main" id="{2F1807A1-93D3-493F-924B-60F0ECF62D1C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245">
                    <a:extLst>
                      <a:ext uri="{FF2B5EF4-FFF2-40B4-BE49-F238E27FC236}">
                        <a16:creationId xmlns:a16="http://schemas.microsoft.com/office/drawing/2014/main" id="{89BBED52-87E1-49AB-9847-4EB80E91F69E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5" name="组合 232">
                <a:extLst>
                  <a:ext uri="{FF2B5EF4-FFF2-40B4-BE49-F238E27FC236}">
                    <a16:creationId xmlns:a16="http://schemas.microsoft.com/office/drawing/2014/main" id="{52CC3B9D-C52D-4904-AA8A-A69999CBF6EB}"/>
                  </a:ext>
                </a:extLst>
              </p:cNvPr>
              <p:cNvGrpSpPr/>
              <p:nvPr/>
            </p:nvGrpSpPr>
            <p:grpSpPr>
              <a:xfrm>
                <a:off x="2551909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45" name="组合 233">
                  <a:extLst>
                    <a:ext uri="{FF2B5EF4-FFF2-40B4-BE49-F238E27FC236}">
                      <a16:creationId xmlns:a16="http://schemas.microsoft.com/office/drawing/2014/main" id="{78AB82E9-4987-4194-8FF2-CF532B10EE29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50" name="直接连接符 238">
                    <a:extLst>
                      <a:ext uri="{FF2B5EF4-FFF2-40B4-BE49-F238E27FC236}">
                        <a16:creationId xmlns:a16="http://schemas.microsoft.com/office/drawing/2014/main" id="{5BB40B3B-19C6-481A-A60E-B5CB03F27FEA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239">
                    <a:extLst>
                      <a:ext uri="{FF2B5EF4-FFF2-40B4-BE49-F238E27FC236}">
                        <a16:creationId xmlns:a16="http://schemas.microsoft.com/office/drawing/2014/main" id="{929BFE05-FBE1-4F62-8679-3C054B95AABF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240">
                    <a:extLst>
                      <a:ext uri="{FF2B5EF4-FFF2-40B4-BE49-F238E27FC236}">
                        <a16:creationId xmlns:a16="http://schemas.microsoft.com/office/drawing/2014/main" id="{92DB3F05-4AFD-4B37-AEA5-30E5B602DA8C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组合 234">
                  <a:extLst>
                    <a:ext uri="{FF2B5EF4-FFF2-40B4-BE49-F238E27FC236}">
                      <a16:creationId xmlns:a16="http://schemas.microsoft.com/office/drawing/2014/main" id="{C9AD5BAA-6355-44A5-B69F-F8AA37586F5E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47" name="直接连接符 235">
                    <a:extLst>
                      <a:ext uri="{FF2B5EF4-FFF2-40B4-BE49-F238E27FC236}">
                        <a16:creationId xmlns:a16="http://schemas.microsoft.com/office/drawing/2014/main" id="{74ECAD9A-6ADE-4C4E-9550-B00880A19537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236">
                    <a:extLst>
                      <a:ext uri="{FF2B5EF4-FFF2-40B4-BE49-F238E27FC236}">
                        <a16:creationId xmlns:a16="http://schemas.microsoft.com/office/drawing/2014/main" id="{B98C149B-B54F-463C-8281-4DECDB44B571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237">
                    <a:extLst>
                      <a:ext uri="{FF2B5EF4-FFF2-40B4-BE49-F238E27FC236}">
                        <a16:creationId xmlns:a16="http://schemas.microsoft.com/office/drawing/2014/main" id="{A203071D-D17A-4185-8A2C-A383D586761B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6" name="组合 223">
                <a:extLst>
                  <a:ext uri="{FF2B5EF4-FFF2-40B4-BE49-F238E27FC236}">
                    <a16:creationId xmlns:a16="http://schemas.microsoft.com/office/drawing/2014/main" id="{B6043C6E-F985-4432-8072-8320C36F94C4}"/>
                  </a:ext>
                </a:extLst>
              </p:cNvPr>
              <p:cNvGrpSpPr/>
              <p:nvPr/>
            </p:nvGrpSpPr>
            <p:grpSpPr>
              <a:xfrm>
                <a:off x="3415813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42" name="直接连接符 228">
                  <a:extLst>
                    <a:ext uri="{FF2B5EF4-FFF2-40B4-BE49-F238E27FC236}">
                      <a16:creationId xmlns:a16="http://schemas.microsoft.com/office/drawing/2014/main" id="{302E5954-B6D7-48D7-BE72-2068AC1955D9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229">
                  <a:extLst>
                    <a:ext uri="{FF2B5EF4-FFF2-40B4-BE49-F238E27FC236}">
                      <a16:creationId xmlns:a16="http://schemas.microsoft.com/office/drawing/2014/main" id="{A921B699-5877-46EE-8CE9-1E67D91A31F0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230">
                  <a:extLst>
                    <a:ext uri="{FF2B5EF4-FFF2-40B4-BE49-F238E27FC236}">
                      <a16:creationId xmlns:a16="http://schemas.microsoft.com/office/drawing/2014/main" id="{7FBC11B5-C1BD-467B-990B-B5CD4913B705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组合 224">
                <a:extLst>
                  <a:ext uri="{FF2B5EF4-FFF2-40B4-BE49-F238E27FC236}">
                    <a16:creationId xmlns:a16="http://schemas.microsoft.com/office/drawing/2014/main" id="{E45E2BE9-B75B-4B94-AE71-D11B7E78AB8F}"/>
                  </a:ext>
                </a:extLst>
              </p:cNvPr>
              <p:cNvGrpSpPr/>
              <p:nvPr/>
            </p:nvGrpSpPr>
            <p:grpSpPr>
              <a:xfrm>
                <a:off x="3847765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39" name="直接连接符 225">
                  <a:extLst>
                    <a:ext uri="{FF2B5EF4-FFF2-40B4-BE49-F238E27FC236}">
                      <a16:creationId xmlns:a16="http://schemas.microsoft.com/office/drawing/2014/main" id="{79414C5A-719F-47C3-B0F1-8E78D9AC991F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226">
                  <a:extLst>
                    <a:ext uri="{FF2B5EF4-FFF2-40B4-BE49-F238E27FC236}">
                      <a16:creationId xmlns:a16="http://schemas.microsoft.com/office/drawing/2014/main" id="{5B3FC20D-CEA5-445D-9E41-E5D3CE29B49A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227">
                  <a:extLst>
                    <a:ext uri="{FF2B5EF4-FFF2-40B4-BE49-F238E27FC236}">
                      <a16:creationId xmlns:a16="http://schemas.microsoft.com/office/drawing/2014/main" id="{3F0D5058-419F-425C-8A10-FAD6DFB9F6BA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组合 215">
                <a:extLst>
                  <a:ext uri="{FF2B5EF4-FFF2-40B4-BE49-F238E27FC236}">
                    <a16:creationId xmlns:a16="http://schemas.microsoft.com/office/drawing/2014/main" id="{A788C2C8-F493-45FA-BA00-A4ED2BD73F8F}"/>
                  </a:ext>
                </a:extLst>
              </p:cNvPr>
              <p:cNvGrpSpPr/>
              <p:nvPr/>
            </p:nvGrpSpPr>
            <p:grpSpPr>
              <a:xfrm>
                <a:off x="4279717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36" name="直接连接符 220">
                  <a:extLst>
                    <a:ext uri="{FF2B5EF4-FFF2-40B4-BE49-F238E27FC236}">
                      <a16:creationId xmlns:a16="http://schemas.microsoft.com/office/drawing/2014/main" id="{19733DA6-20F6-433A-A6AA-8542ED5F9E89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221">
                  <a:extLst>
                    <a:ext uri="{FF2B5EF4-FFF2-40B4-BE49-F238E27FC236}">
                      <a16:creationId xmlns:a16="http://schemas.microsoft.com/office/drawing/2014/main" id="{749F0F6D-B1CA-4D15-A932-3406F385C53B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222">
                  <a:extLst>
                    <a:ext uri="{FF2B5EF4-FFF2-40B4-BE49-F238E27FC236}">
                      <a16:creationId xmlns:a16="http://schemas.microsoft.com/office/drawing/2014/main" id="{2EDBC9B6-D934-442C-B16C-B0ED5D8833EB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组合 216">
                <a:extLst>
                  <a:ext uri="{FF2B5EF4-FFF2-40B4-BE49-F238E27FC236}">
                    <a16:creationId xmlns:a16="http://schemas.microsoft.com/office/drawing/2014/main" id="{889F12CD-78F3-4A24-B7EF-51C17B1F1E41}"/>
                  </a:ext>
                </a:extLst>
              </p:cNvPr>
              <p:cNvGrpSpPr/>
              <p:nvPr/>
            </p:nvGrpSpPr>
            <p:grpSpPr>
              <a:xfrm>
                <a:off x="4711669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33" name="直接连接符 217">
                  <a:extLst>
                    <a:ext uri="{FF2B5EF4-FFF2-40B4-BE49-F238E27FC236}">
                      <a16:creationId xmlns:a16="http://schemas.microsoft.com/office/drawing/2014/main" id="{0D5C81EB-A7E5-4827-B2B7-5E9153CE429B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218">
                  <a:extLst>
                    <a:ext uri="{FF2B5EF4-FFF2-40B4-BE49-F238E27FC236}">
                      <a16:creationId xmlns:a16="http://schemas.microsoft.com/office/drawing/2014/main" id="{80CEA849-A209-4800-88E0-7814B488612C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219">
                  <a:extLst>
                    <a:ext uri="{FF2B5EF4-FFF2-40B4-BE49-F238E27FC236}">
                      <a16:creationId xmlns:a16="http://schemas.microsoft.com/office/drawing/2014/main" id="{92603DEC-EC7C-4285-A2DE-AA6AC7E1B235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组合 203">
                <a:extLst>
                  <a:ext uri="{FF2B5EF4-FFF2-40B4-BE49-F238E27FC236}">
                    <a16:creationId xmlns:a16="http://schemas.microsoft.com/office/drawing/2014/main" id="{F35F4052-0908-4D75-932B-076E6973E2BE}"/>
                  </a:ext>
                </a:extLst>
              </p:cNvPr>
              <p:cNvGrpSpPr/>
              <p:nvPr/>
            </p:nvGrpSpPr>
            <p:grpSpPr>
              <a:xfrm>
                <a:off x="5143621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25" name="组合 205">
                  <a:extLst>
                    <a:ext uri="{FF2B5EF4-FFF2-40B4-BE49-F238E27FC236}">
                      <a16:creationId xmlns:a16="http://schemas.microsoft.com/office/drawing/2014/main" id="{F3667961-919B-4C3B-9411-A15EBFF5F11D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30" name="直接连接符 210">
                    <a:extLst>
                      <a:ext uri="{FF2B5EF4-FFF2-40B4-BE49-F238E27FC236}">
                        <a16:creationId xmlns:a16="http://schemas.microsoft.com/office/drawing/2014/main" id="{87CB95EB-EA6D-4EEF-8568-1147EAF47C41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211">
                    <a:extLst>
                      <a:ext uri="{FF2B5EF4-FFF2-40B4-BE49-F238E27FC236}">
                        <a16:creationId xmlns:a16="http://schemas.microsoft.com/office/drawing/2014/main" id="{9DBEA1F7-05E2-480B-8DAB-C5AFDDB6A117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212">
                    <a:extLst>
                      <a:ext uri="{FF2B5EF4-FFF2-40B4-BE49-F238E27FC236}">
                        <a16:creationId xmlns:a16="http://schemas.microsoft.com/office/drawing/2014/main" id="{E121B9EF-1D0B-42FF-AFD9-37AD65959E46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6" name="组合 206">
                  <a:extLst>
                    <a:ext uri="{FF2B5EF4-FFF2-40B4-BE49-F238E27FC236}">
                      <a16:creationId xmlns:a16="http://schemas.microsoft.com/office/drawing/2014/main" id="{255CBC1A-40CE-4765-89F5-6CDC796FD646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27" name="直接连接符 207">
                    <a:extLst>
                      <a:ext uri="{FF2B5EF4-FFF2-40B4-BE49-F238E27FC236}">
                        <a16:creationId xmlns:a16="http://schemas.microsoft.com/office/drawing/2014/main" id="{46FA177C-79DE-4211-83EB-40B7BE51CF42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208">
                    <a:extLst>
                      <a:ext uri="{FF2B5EF4-FFF2-40B4-BE49-F238E27FC236}">
                        <a16:creationId xmlns:a16="http://schemas.microsoft.com/office/drawing/2014/main" id="{23DC1BAA-407A-4C11-99B6-CC94C4560D79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209">
                    <a:extLst>
                      <a:ext uri="{FF2B5EF4-FFF2-40B4-BE49-F238E27FC236}">
                        <a16:creationId xmlns:a16="http://schemas.microsoft.com/office/drawing/2014/main" id="{06AD67AA-9B8B-49BD-9834-36E74AA7AA83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1" name="直接连接符 204">
                <a:extLst>
                  <a:ext uri="{FF2B5EF4-FFF2-40B4-BE49-F238E27FC236}">
                    <a16:creationId xmlns:a16="http://schemas.microsoft.com/office/drawing/2014/main" id="{434EE669-4130-4C34-AFF1-9C6FE8C3CE42}"/>
                  </a:ext>
                </a:extLst>
              </p:cNvPr>
              <p:cNvCxnSpPr/>
              <p:nvPr/>
            </p:nvCxnSpPr>
            <p:spPr>
              <a:xfrm>
                <a:off x="6007525" y="3198764"/>
                <a:ext cx="0" cy="2370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2" name="组合 256">
                <a:extLst>
                  <a:ext uri="{FF2B5EF4-FFF2-40B4-BE49-F238E27FC236}">
                    <a16:creationId xmlns:a16="http://schemas.microsoft.com/office/drawing/2014/main" id="{D6716B81-B47A-48FF-975D-966E71A3EF13}"/>
                  </a:ext>
                </a:extLst>
              </p:cNvPr>
              <p:cNvGrpSpPr/>
              <p:nvPr/>
            </p:nvGrpSpPr>
            <p:grpSpPr>
              <a:xfrm>
                <a:off x="6141876" y="3198764"/>
                <a:ext cx="143984" cy="237082"/>
                <a:chOff x="252000" y="640800"/>
                <a:chExt cx="144000" cy="129600"/>
              </a:xfrm>
            </p:grpSpPr>
            <p:cxnSp>
              <p:nvCxnSpPr>
                <p:cNvPr id="323" name="直接连接符 261">
                  <a:extLst>
                    <a:ext uri="{FF2B5EF4-FFF2-40B4-BE49-F238E27FC236}">
                      <a16:creationId xmlns:a16="http://schemas.microsoft.com/office/drawing/2014/main" id="{74C42F81-9D93-40AA-AFF5-2F005896B940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262">
                  <a:extLst>
                    <a:ext uri="{FF2B5EF4-FFF2-40B4-BE49-F238E27FC236}">
                      <a16:creationId xmlns:a16="http://schemas.microsoft.com/office/drawing/2014/main" id="{43F611E0-E494-4784-984F-EFD4259A5309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54270717-83C1-4298-9A6E-B504F910D1C9}"/>
                </a:ext>
              </a:extLst>
            </p:cNvPr>
            <p:cNvGrpSpPr/>
            <p:nvPr/>
          </p:nvGrpSpPr>
          <p:grpSpPr>
            <a:xfrm>
              <a:off x="1634469" y="4414589"/>
              <a:ext cx="4752000" cy="237082"/>
              <a:chOff x="1638000" y="3198764"/>
              <a:chExt cx="4752000" cy="237082"/>
            </a:xfrm>
          </p:grpSpPr>
          <p:cxnSp>
            <p:nvCxnSpPr>
              <p:cNvPr id="362" name="直接连接符 199">
                <a:extLst>
                  <a:ext uri="{FF2B5EF4-FFF2-40B4-BE49-F238E27FC236}">
                    <a16:creationId xmlns:a16="http://schemas.microsoft.com/office/drawing/2014/main" id="{79251F41-422D-4900-BFF3-98E8D1AD270C}"/>
                  </a:ext>
                </a:extLst>
              </p:cNvPr>
              <p:cNvCxnSpPr/>
              <p:nvPr/>
            </p:nvCxnSpPr>
            <p:spPr>
              <a:xfrm>
                <a:off x="1638000" y="3306223"/>
                <a:ext cx="475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3" name="组合 231">
                <a:extLst>
                  <a:ext uri="{FF2B5EF4-FFF2-40B4-BE49-F238E27FC236}">
                    <a16:creationId xmlns:a16="http://schemas.microsoft.com/office/drawing/2014/main" id="{FEA5474E-EC0B-46DA-B224-EFE9A0E1FB85}"/>
                  </a:ext>
                </a:extLst>
              </p:cNvPr>
              <p:cNvGrpSpPr/>
              <p:nvPr/>
            </p:nvGrpSpPr>
            <p:grpSpPr>
              <a:xfrm>
                <a:off x="1688005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402" name="组合 241">
                  <a:extLst>
                    <a:ext uri="{FF2B5EF4-FFF2-40B4-BE49-F238E27FC236}">
                      <a16:creationId xmlns:a16="http://schemas.microsoft.com/office/drawing/2014/main" id="{F7E9E5FF-208B-4047-BE0F-0C382DFBFFF7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07" name="直接连接符 246">
                    <a:extLst>
                      <a:ext uri="{FF2B5EF4-FFF2-40B4-BE49-F238E27FC236}">
                        <a16:creationId xmlns:a16="http://schemas.microsoft.com/office/drawing/2014/main" id="{3A06E875-15A1-402D-A936-9602900D8452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247">
                    <a:extLst>
                      <a:ext uri="{FF2B5EF4-FFF2-40B4-BE49-F238E27FC236}">
                        <a16:creationId xmlns:a16="http://schemas.microsoft.com/office/drawing/2014/main" id="{07957DA0-8001-4120-8382-0728D1A3620B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248">
                    <a:extLst>
                      <a:ext uri="{FF2B5EF4-FFF2-40B4-BE49-F238E27FC236}">
                        <a16:creationId xmlns:a16="http://schemas.microsoft.com/office/drawing/2014/main" id="{8899AC54-9C14-4BB6-92DB-AC0E2F4786BC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3" name="组合 242">
                  <a:extLst>
                    <a:ext uri="{FF2B5EF4-FFF2-40B4-BE49-F238E27FC236}">
                      <a16:creationId xmlns:a16="http://schemas.microsoft.com/office/drawing/2014/main" id="{FB50D1C2-4E41-44C9-935F-F1DE8A0EF8FD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04" name="直接连接符 243">
                    <a:extLst>
                      <a:ext uri="{FF2B5EF4-FFF2-40B4-BE49-F238E27FC236}">
                        <a16:creationId xmlns:a16="http://schemas.microsoft.com/office/drawing/2014/main" id="{83C6B2D7-3DBE-4D84-9C3F-F1A0007FDC4D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244">
                    <a:extLst>
                      <a:ext uri="{FF2B5EF4-FFF2-40B4-BE49-F238E27FC236}">
                        <a16:creationId xmlns:a16="http://schemas.microsoft.com/office/drawing/2014/main" id="{F0A9F9D1-1B96-49B1-B3C3-CD6D890DEDBA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245">
                    <a:extLst>
                      <a:ext uri="{FF2B5EF4-FFF2-40B4-BE49-F238E27FC236}">
                        <a16:creationId xmlns:a16="http://schemas.microsoft.com/office/drawing/2014/main" id="{57C60C1F-01E4-4E26-8416-A15C705BBEEF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4" name="组合 232">
                <a:extLst>
                  <a:ext uri="{FF2B5EF4-FFF2-40B4-BE49-F238E27FC236}">
                    <a16:creationId xmlns:a16="http://schemas.microsoft.com/office/drawing/2014/main" id="{3020CC8E-8888-4B7B-8D99-099CA3C860EC}"/>
                  </a:ext>
                </a:extLst>
              </p:cNvPr>
              <p:cNvGrpSpPr/>
              <p:nvPr/>
            </p:nvGrpSpPr>
            <p:grpSpPr>
              <a:xfrm>
                <a:off x="2551909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94" name="组合 233">
                  <a:extLst>
                    <a:ext uri="{FF2B5EF4-FFF2-40B4-BE49-F238E27FC236}">
                      <a16:creationId xmlns:a16="http://schemas.microsoft.com/office/drawing/2014/main" id="{55D98BC7-E8F7-4C78-8CCF-60F350DB0B1F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99" name="直接连接符 238">
                    <a:extLst>
                      <a:ext uri="{FF2B5EF4-FFF2-40B4-BE49-F238E27FC236}">
                        <a16:creationId xmlns:a16="http://schemas.microsoft.com/office/drawing/2014/main" id="{8DFC1E6D-7BE7-427D-A27D-349EF275E6A3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239">
                    <a:extLst>
                      <a:ext uri="{FF2B5EF4-FFF2-40B4-BE49-F238E27FC236}">
                        <a16:creationId xmlns:a16="http://schemas.microsoft.com/office/drawing/2014/main" id="{EA7EEF19-01AB-4A05-864F-46C81FAD84CB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240">
                    <a:extLst>
                      <a:ext uri="{FF2B5EF4-FFF2-40B4-BE49-F238E27FC236}">
                        <a16:creationId xmlns:a16="http://schemas.microsoft.com/office/drawing/2014/main" id="{B40C93DB-D346-427B-ACCC-77025C4EC0C3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组合 234">
                  <a:extLst>
                    <a:ext uri="{FF2B5EF4-FFF2-40B4-BE49-F238E27FC236}">
                      <a16:creationId xmlns:a16="http://schemas.microsoft.com/office/drawing/2014/main" id="{02205B95-AE9D-49CC-9E15-2F0F921F6544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96" name="直接连接符 235">
                    <a:extLst>
                      <a:ext uri="{FF2B5EF4-FFF2-40B4-BE49-F238E27FC236}">
                        <a16:creationId xmlns:a16="http://schemas.microsoft.com/office/drawing/2014/main" id="{B2E9E77D-3164-4B3D-8122-2063CA170C90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236">
                    <a:extLst>
                      <a:ext uri="{FF2B5EF4-FFF2-40B4-BE49-F238E27FC236}">
                        <a16:creationId xmlns:a16="http://schemas.microsoft.com/office/drawing/2014/main" id="{240CED34-3A30-454A-8299-C84D459DE415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237">
                    <a:extLst>
                      <a:ext uri="{FF2B5EF4-FFF2-40B4-BE49-F238E27FC236}">
                        <a16:creationId xmlns:a16="http://schemas.microsoft.com/office/drawing/2014/main" id="{16543D17-83EA-44A0-B47F-A61FADCB7553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5" name="组合 223">
                <a:extLst>
                  <a:ext uri="{FF2B5EF4-FFF2-40B4-BE49-F238E27FC236}">
                    <a16:creationId xmlns:a16="http://schemas.microsoft.com/office/drawing/2014/main" id="{C210123F-12B0-4CBA-8B3B-3E61E0F87CFD}"/>
                  </a:ext>
                </a:extLst>
              </p:cNvPr>
              <p:cNvGrpSpPr/>
              <p:nvPr/>
            </p:nvGrpSpPr>
            <p:grpSpPr>
              <a:xfrm>
                <a:off x="3415813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91" name="直接连接符 228">
                  <a:extLst>
                    <a:ext uri="{FF2B5EF4-FFF2-40B4-BE49-F238E27FC236}">
                      <a16:creationId xmlns:a16="http://schemas.microsoft.com/office/drawing/2014/main" id="{3904A38A-AE38-406B-AAF3-21EC4DA0BA46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229">
                  <a:extLst>
                    <a:ext uri="{FF2B5EF4-FFF2-40B4-BE49-F238E27FC236}">
                      <a16:creationId xmlns:a16="http://schemas.microsoft.com/office/drawing/2014/main" id="{4150C28C-44BF-4A9D-9A79-931EF2FFBCE2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接连接符 230">
                  <a:extLst>
                    <a:ext uri="{FF2B5EF4-FFF2-40B4-BE49-F238E27FC236}">
                      <a16:creationId xmlns:a16="http://schemas.microsoft.com/office/drawing/2014/main" id="{8EF44A99-73C0-43B0-969A-BAD1C39F1A8B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组合 224">
                <a:extLst>
                  <a:ext uri="{FF2B5EF4-FFF2-40B4-BE49-F238E27FC236}">
                    <a16:creationId xmlns:a16="http://schemas.microsoft.com/office/drawing/2014/main" id="{4B72E3AC-BCD5-4A12-9C14-5B614419B0B1}"/>
                  </a:ext>
                </a:extLst>
              </p:cNvPr>
              <p:cNvGrpSpPr/>
              <p:nvPr/>
            </p:nvGrpSpPr>
            <p:grpSpPr>
              <a:xfrm>
                <a:off x="3847765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88" name="直接连接符 225">
                  <a:extLst>
                    <a:ext uri="{FF2B5EF4-FFF2-40B4-BE49-F238E27FC236}">
                      <a16:creationId xmlns:a16="http://schemas.microsoft.com/office/drawing/2014/main" id="{8512FC7A-A0E0-403B-B9B6-B6A994C997C2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连接符 226">
                  <a:extLst>
                    <a:ext uri="{FF2B5EF4-FFF2-40B4-BE49-F238E27FC236}">
                      <a16:creationId xmlns:a16="http://schemas.microsoft.com/office/drawing/2014/main" id="{71C34570-D198-4CCB-BB56-EEAB7867F7D3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接连接符 227">
                  <a:extLst>
                    <a:ext uri="{FF2B5EF4-FFF2-40B4-BE49-F238E27FC236}">
                      <a16:creationId xmlns:a16="http://schemas.microsoft.com/office/drawing/2014/main" id="{60B49E88-69DA-4E78-9CE1-711E9C984FAF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组合 215">
                <a:extLst>
                  <a:ext uri="{FF2B5EF4-FFF2-40B4-BE49-F238E27FC236}">
                    <a16:creationId xmlns:a16="http://schemas.microsoft.com/office/drawing/2014/main" id="{672AD69C-52E7-42D9-B097-741484EDDF34}"/>
                  </a:ext>
                </a:extLst>
              </p:cNvPr>
              <p:cNvGrpSpPr/>
              <p:nvPr/>
            </p:nvGrpSpPr>
            <p:grpSpPr>
              <a:xfrm>
                <a:off x="4279717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85" name="直接连接符 220">
                  <a:extLst>
                    <a:ext uri="{FF2B5EF4-FFF2-40B4-BE49-F238E27FC236}">
                      <a16:creationId xmlns:a16="http://schemas.microsoft.com/office/drawing/2014/main" id="{9CC7E84C-047B-43DB-B47E-B4FEDEFF502E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221">
                  <a:extLst>
                    <a:ext uri="{FF2B5EF4-FFF2-40B4-BE49-F238E27FC236}">
                      <a16:creationId xmlns:a16="http://schemas.microsoft.com/office/drawing/2014/main" id="{3E6C089A-21FD-4FCD-B85F-6ABA29BDC1A9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222">
                  <a:extLst>
                    <a:ext uri="{FF2B5EF4-FFF2-40B4-BE49-F238E27FC236}">
                      <a16:creationId xmlns:a16="http://schemas.microsoft.com/office/drawing/2014/main" id="{E6F14251-D92F-44C0-BC6D-C17B37C0549D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组合 216">
                <a:extLst>
                  <a:ext uri="{FF2B5EF4-FFF2-40B4-BE49-F238E27FC236}">
                    <a16:creationId xmlns:a16="http://schemas.microsoft.com/office/drawing/2014/main" id="{CC5F823D-2BA6-42FB-9E83-E62343BCF3C8}"/>
                  </a:ext>
                </a:extLst>
              </p:cNvPr>
              <p:cNvGrpSpPr/>
              <p:nvPr/>
            </p:nvGrpSpPr>
            <p:grpSpPr>
              <a:xfrm>
                <a:off x="4711669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382" name="直接连接符 217">
                  <a:extLst>
                    <a:ext uri="{FF2B5EF4-FFF2-40B4-BE49-F238E27FC236}">
                      <a16:creationId xmlns:a16="http://schemas.microsoft.com/office/drawing/2014/main" id="{CD7E6CD7-91DE-4688-80AE-406D798CD19B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218">
                  <a:extLst>
                    <a:ext uri="{FF2B5EF4-FFF2-40B4-BE49-F238E27FC236}">
                      <a16:creationId xmlns:a16="http://schemas.microsoft.com/office/drawing/2014/main" id="{F37402E5-9183-48C0-AE7D-1396D5594B76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219">
                  <a:extLst>
                    <a:ext uri="{FF2B5EF4-FFF2-40B4-BE49-F238E27FC236}">
                      <a16:creationId xmlns:a16="http://schemas.microsoft.com/office/drawing/2014/main" id="{4C84AFC4-24E6-4B5C-B87E-5CE76DD9C67F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9" name="组合 203">
                <a:extLst>
                  <a:ext uri="{FF2B5EF4-FFF2-40B4-BE49-F238E27FC236}">
                    <a16:creationId xmlns:a16="http://schemas.microsoft.com/office/drawing/2014/main" id="{0DAC5989-6FD7-4D04-8CE9-D078963A606A}"/>
                  </a:ext>
                </a:extLst>
              </p:cNvPr>
              <p:cNvGrpSpPr/>
              <p:nvPr/>
            </p:nvGrpSpPr>
            <p:grpSpPr>
              <a:xfrm>
                <a:off x="5143621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374" name="组合 205">
                  <a:extLst>
                    <a:ext uri="{FF2B5EF4-FFF2-40B4-BE49-F238E27FC236}">
                      <a16:creationId xmlns:a16="http://schemas.microsoft.com/office/drawing/2014/main" id="{53452E8C-7ED2-4E20-9672-295EE149969C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79" name="直接连接符 210">
                    <a:extLst>
                      <a:ext uri="{FF2B5EF4-FFF2-40B4-BE49-F238E27FC236}">
                        <a16:creationId xmlns:a16="http://schemas.microsoft.com/office/drawing/2014/main" id="{C5B41C6B-42BB-4C68-A566-E5B6610FC2D4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211">
                    <a:extLst>
                      <a:ext uri="{FF2B5EF4-FFF2-40B4-BE49-F238E27FC236}">
                        <a16:creationId xmlns:a16="http://schemas.microsoft.com/office/drawing/2014/main" id="{E06743B7-630B-4BA4-AF4F-F0B098817EC7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212">
                    <a:extLst>
                      <a:ext uri="{FF2B5EF4-FFF2-40B4-BE49-F238E27FC236}">
                        <a16:creationId xmlns:a16="http://schemas.microsoft.com/office/drawing/2014/main" id="{F90377C9-E8E8-4BB9-BF45-11E51CD79FB8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组合 206">
                  <a:extLst>
                    <a:ext uri="{FF2B5EF4-FFF2-40B4-BE49-F238E27FC236}">
                      <a16:creationId xmlns:a16="http://schemas.microsoft.com/office/drawing/2014/main" id="{6F0E0B42-82D8-4567-92A3-B716122C5FE2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376" name="直接连接符 207">
                    <a:extLst>
                      <a:ext uri="{FF2B5EF4-FFF2-40B4-BE49-F238E27FC236}">
                        <a16:creationId xmlns:a16="http://schemas.microsoft.com/office/drawing/2014/main" id="{170BAEA8-0A7E-48B9-8F53-1242CD0F27A8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直接连接符 208">
                    <a:extLst>
                      <a:ext uri="{FF2B5EF4-FFF2-40B4-BE49-F238E27FC236}">
                        <a16:creationId xmlns:a16="http://schemas.microsoft.com/office/drawing/2014/main" id="{EC15D24B-8F63-4C0D-A2BF-50BA22A33430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209">
                    <a:extLst>
                      <a:ext uri="{FF2B5EF4-FFF2-40B4-BE49-F238E27FC236}">
                        <a16:creationId xmlns:a16="http://schemas.microsoft.com/office/drawing/2014/main" id="{7A7A3217-081C-4EAC-9897-DD47A133287A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70" name="直接连接符 204">
                <a:extLst>
                  <a:ext uri="{FF2B5EF4-FFF2-40B4-BE49-F238E27FC236}">
                    <a16:creationId xmlns:a16="http://schemas.microsoft.com/office/drawing/2014/main" id="{6E5321AD-CBA4-4688-AD90-FDE9B35C1DD6}"/>
                  </a:ext>
                </a:extLst>
              </p:cNvPr>
              <p:cNvCxnSpPr/>
              <p:nvPr/>
            </p:nvCxnSpPr>
            <p:spPr>
              <a:xfrm>
                <a:off x="6007525" y="3198764"/>
                <a:ext cx="0" cy="2370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1" name="组合 256">
                <a:extLst>
                  <a:ext uri="{FF2B5EF4-FFF2-40B4-BE49-F238E27FC236}">
                    <a16:creationId xmlns:a16="http://schemas.microsoft.com/office/drawing/2014/main" id="{394F3F1E-F817-4775-A9D7-7A9CD8C3CA8C}"/>
                  </a:ext>
                </a:extLst>
              </p:cNvPr>
              <p:cNvGrpSpPr/>
              <p:nvPr/>
            </p:nvGrpSpPr>
            <p:grpSpPr>
              <a:xfrm>
                <a:off x="6141876" y="3198764"/>
                <a:ext cx="143984" cy="237082"/>
                <a:chOff x="252000" y="640800"/>
                <a:chExt cx="144000" cy="129600"/>
              </a:xfrm>
            </p:grpSpPr>
            <p:cxnSp>
              <p:nvCxnSpPr>
                <p:cNvPr id="372" name="直接连接符 261">
                  <a:extLst>
                    <a:ext uri="{FF2B5EF4-FFF2-40B4-BE49-F238E27FC236}">
                      <a16:creationId xmlns:a16="http://schemas.microsoft.com/office/drawing/2014/main" id="{0FBC4B42-2C6D-4ED7-9702-0918856BB3A5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接连接符 262">
                  <a:extLst>
                    <a:ext uri="{FF2B5EF4-FFF2-40B4-BE49-F238E27FC236}">
                      <a16:creationId xmlns:a16="http://schemas.microsoft.com/office/drawing/2014/main" id="{DAA6E7CD-8249-4E41-BAE1-039E60896908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557489-246E-4815-9323-BF08AB610A0B}"/>
                </a:ext>
              </a:extLst>
            </p:cNvPr>
            <p:cNvCxnSpPr/>
            <p:nvPr/>
          </p:nvCxnSpPr>
          <p:spPr>
            <a:xfrm>
              <a:off x="1688005" y="3507854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53A628A-FAE2-414C-B436-55A094F950BB}"/>
                </a:ext>
              </a:extLst>
            </p:cNvPr>
            <p:cNvCxnSpPr/>
            <p:nvPr/>
          </p:nvCxnSpPr>
          <p:spPr>
            <a:xfrm>
              <a:off x="6285860" y="3507854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26">
              <a:extLst>
                <a:ext uri="{FF2B5EF4-FFF2-40B4-BE49-F238E27FC236}">
                  <a16:creationId xmlns:a16="http://schemas.microsoft.com/office/drawing/2014/main" id="{34EE61D4-ECE6-4FA4-992B-BCC07944F8D5}"/>
                </a:ext>
              </a:extLst>
            </p:cNvPr>
            <p:cNvSpPr txBox="1"/>
            <p:nvPr/>
          </p:nvSpPr>
          <p:spPr>
            <a:xfrm>
              <a:off x="1669749" y="3388633"/>
              <a:ext cx="62937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Ver   T        TKL                 Code                          Message ID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76CF52-6870-4350-AD3A-0E488035706F}"/>
                </a:ext>
              </a:extLst>
            </p:cNvPr>
            <p:cNvCxnSpPr/>
            <p:nvPr/>
          </p:nvCxnSpPr>
          <p:spPr>
            <a:xfrm>
              <a:off x="1972800" y="343584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D86AD70-F7DE-42CD-B0CD-47DB73B5A493}"/>
                </a:ext>
              </a:extLst>
            </p:cNvPr>
            <p:cNvCxnSpPr/>
            <p:nvPr/>
          </p:nvCxnSpPr>
          <p:spPr>
            <a:xfrm>
              <a:off x="2259716" y="3426809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E0B239B-3A18-4537-A1BD-24E4D073EA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9877" y="3431209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00962E30-66ED-4B5E-B021-CF50223209B3}"/>
                </a:ext>
              </a:extLst>
            </p:cNvPr>
            <p:cNvCxnSpPr/>
            <p:nvPr/>
          </p:nvCxnSpPr>
          <p:spPr>
            <a:xfrm>
              <a:off x="3991749" y="343584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文本框 26">
              <a:extLst>
                <a:ext uri="{FF2B5EF4-FFF2-40B4-BE49-F238E27FC236}">
                  <a16:creationId xmlns:a16="http://schemas.microsoft.com/office/drawing/2014/main" id="{E212BCBA-C4FF-44A4-8FC9-88BCB2D93DEB}"/>
                </a:ext>
              </a:extLst>
            </p:cNvPr>
            <p:cNvSpPr txBox="1"/>
            <p:nvPr/>
          </p:nvSpPr>
          <p:spPr>
            <a:xfrm>
              <a:off x="1663799" y="3810731"/>
              <a:ext cx="62937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Token (if any, TKL bytes) …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sp>
          <p:nvSpPr>
            <p:cNvPr id="418" name="文本框 26">
              <a:extLst>
                <a:ext uri="{FF2B5EF4-FFF2-40B4-BE49-F238E27FC236}">
                  <a16:creationId xmlns:a16="http://schemas.microsoft.com/office/drawing/2014/main" id="{A80611DC-B9E6-4AB4-AE33-C5E7371AE202}"/>
                </a:ext>
              </a:extLst>
            </p:cNvPr>
            <p:cNvSpPr txBox="1"/>
            <p:nvPr/>
          </p:nvSpPr>
          <p:spPr>
            <a:xfrm>
              <a:off x="1663798" y="4216422"/>
              <a:ext cx="62937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Options (if any) …   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FB1CE926-5CE3-48BA-9F2C-BB0EA0C695F2}"/>
                </a:ext>
              </a:extLst>
            </p:cNvPr>
            <p:cNvGrpSpPr/>
            <p:nvPr/>
          </p:nvGrpSpPr>
          <p:grpSpPr>
            <a:xfrm>
              <a:off x="1630634" y="4819863"/>
              <a:ext cx="4752000" cy="237082"/>
              <a:chOff x="1638000" y="3198764"/>
              <a:chExt cx="4752000" cy="237082"/>
            </a:xfrm>
          </p:grpSpPr>
          <p:cxnSp>
            <p:nvCxnSpPr>
              <p:cNvPr id="420" name="直接连接符 199">
                <a:extLst>
                  <a:ext uri="{FF2B5EF4-FFF2-40B4-BE49-F238E27FC236}">
                    <a16:creationId xmlns:a16="http://schemas.microsoft.com/office/drawing/2014/main" id="{F9E533DF-0D67-48C2-9F64-672A854B773B}"/>
                  </a:ext>
                </a:extLst>
              </p:cNvPr>
              <p:cNvCxnSpPr/>
              <p:nvPr/>
            </p:nvCxnSpPr>
            <p:spPr>
              <a:xfrm>
                <a:off x="1638000" y="3306223"/>
                <a:ext cx="475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组合 231">
                <a:extLst>
                  <a:ext uri="{FF2B5EF4-FFF2-40B4-BE49-F238E27FC236}">
                    <a16:creationId xmlns:a16="http://schemas.microsoft.com/office/drawing/2014/main" id="{CD3B216E-447F-4E45-B9FB-3A819B22BF8E}"/>
                  </a:ext>
                </a:extLst>
              </p:cNvPr>
              <p:cNvGrpSpPr/>
              <p:nvPr/>
            </p:nvGrpSpPr>
            <p:grpSpPr>
              <a:xfrm>
                <a:off x="1688005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460" name="组合 241">
                  <a:extLst>
                    <a:ext uri="{FF2B5EF4-FFF2-40B4-BE49-F238E27FC236}">
                      <a16:creationId xmlns:a16="http://schemas.microsoft.com/office/drawing/2014/main" id="{126358AE-CAFD-4DF8-96AA-54CF7AE6F788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65" name="直接连接符 246">
                    <a:extLst>
                      <a:ext uri="{FF2B5EF4-FFF2-40B4-BE49-F238E27FC236}">
                        <a16:creationId xmlns:a16="http://schemas.microsoft.com/office/drawing/2014/main" id="{1F4F664E-CFED-4B27-8434-FB8231DB6B94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接连接符 247">
                    <a:extLst>
                      <a:ext uri="{FF2B5EF4-FFF2-40B4-BE49-F238E27FC236}">
                        <a16:creationId xmlns:a16="http://schemas.microsoft.com/office/drawing/2014/main" id="{CB58148F-A115-478E-9FBB-F4BB0A60E1FD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接连接符 248">
                    <a:extLst>
                      <a:ext uri="{FF2B5EF4-FFF2-40B4-BE49-F238E27FC236}">
                        <a16:creationId xmlns:a16="http://schemas.microsoft.com/office/drawing/2014/main" id="{A093646C-B616-4A6E-A012-2095339F7ECD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组合 242">
                  <a:extLst>
                    <a:ext uri="{FF2B5EF4-FFF2-40B4-BE49-F238E27FC236}">
                      <a16:creationId xmlns:a16="http://schemas.microsoft.com/office/drawing/2014/main" id="{1FA36BA6-75E3-48B6-A59F-01578B7C637C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62" name="直接连接符 243">
                    <a:extLst>
                      <a:ext uri="{FF2B5EF4-FFF2-40B4-BE49-F238E27FC236}">
                        <a16:creationId xmlns:a16="http://schemas.microsoft.com/office/drawing/2014/main" id="{931CFA4B-0F0C-428D-89BE-74E9489C1C58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接连接符 244">
                    <a:extLst>
                      <a:ext uri="{FF2B5EF4-FFF2-40B4-BE49-F238E27FC236}">
                        <a16:creationId xmlns:a16="http://schemas.microsoft.com/office/drawing/2014/main" id="{9EC976B5-1501-4AED-8723-9D54AD2E32C4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接连接符 245">
                    <a:extLst>
                      <a:ext uri="{FF2B5EF4-FFF2-40B4-BE49-F238E27FC236}">
                        <a16:creationId xmlns:a16="http://schemas.microsoft.com/office/drawing/2014/main" id="{62C03398-5C23-4E0C-8B3F-C6717F7F533E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2" name="组合 232">
                <a:extLst>
                  <a:ext uri="{FF2B5EF4-FFF2-40B4-BE49-F238E27FC236}">
                    <a16:creationId xmlns:a16="http://schemas.microsoft.com/office/drawing/2014/main" id="{AB61C9DD-F748-4E7F-8D48-F46EABB56722}"/>
                  </a:ext>
                </a:extLst>
              </p:cNvPr>
              <p:cNvGrpSpPr/>
              <p:nvPr/>
            </p:nvGrpSpPr>
            <p:grpSpPr>
              <a:xfrm>
                <a:off x="2551909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452" name="组合 233">
                  <a:extLst>
                    <a:ext uri="{FF2B5EF4-FFF2-40B4-BE49-F238E27FC236}">
                      <a16:creationId xmlns:a16="http://schemas.microsoft.com/office/drawing/2014/main" id="{06DA3579-89E6-4235-A4B8-CEA7C08550EC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57" name="直接连接符 238">
                    <a:extLst>
                      <a:ext uri="{FF2B5EF4-FFF2-40B4-BE49-F238E27FC236}">
                        <a16:creationId xmlns:a16="http://schemas.microsoft.com/office/drawing/2014/main" id="{2A7B5FFD-CC21-44E0-8325-FCB5D737D181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直接连接符 239">
                    <a:extLst>
                      <a:ext uri="{FF2B5EF4-FFF2-40B4-BE49-F238E27FC236}">
                        <a16:creationId xmlns:a16="http://schemas.microsoft.com/office/drawing/2014/main" id="{E655BDEA-4B32-4429-ACCA-96AB89F546D9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直接连接符 240">
                    <a:extLst>
                      <a:ext uri="{FF2B5EF4-FFF2-40B4-BE49-F238E27FC236}">
                        <a16:creationId xmlns:a16="http://schemas.microsoft.com/office/drawing/2014/main" id="{D9237752-3191-4B1D-8871-B708A249B716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3" name="组合 234">
                  <a:extLst>
                    <a:ext uri="{FF2B5EF4-FFF2-40B4-BE49-F238E27FC236}">
                      <a16:creationId xmlns:a16="http://schemas.microsoft.com/office/drawing/2014/main" id="{65B608CC-4AB0-42AA-80FE-789821C6B97A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54" name="直接连接符 235">
                    <a:extLst>
                      <a:ext uri="{FF2B5EF4-FFF2-40B4-BE49-F238E27FC236}">
                        <a16:creationId xmlns:a16="http://schemas.microsoft.com/office/drawing/2014/main" id="{18CD6BD4-E97B-4A76-91E6-DC6505583F72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直接连接符 236">
                    <a:extLst>
                      <a:ext uri="{FF2B5EF4-FFF2-40B4-BE49-F238E27FC236}">
                        <a16:creationId xmlns:a16="http://schemas.microsoft.com/office/drawing/2014/main" id="{D1DF6558-9732-4F56-BA46-9C21D5E8B447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直接连接符 237">
                    <a:extLst>
                      <a:ext uri="{FF2B5EF4-FFF2-40B4-BE49-F238E27FC236}">
                        <a16:creationId xmlns:a16="http://schemas.microsoft.com/office/drawing/2014/main" id="{DF9BDD08-7BD3-4508-8B85-4B20DD04B10A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3" name="组合 223">
                <a:extLst>
                  <a:ext uri="{FF2B5EF4-FFF2-40B4-BE49-F238E27FC236}">
                    <a16:creationId xmlns:a16="http://schemas.microsoft.com/office/drawing/2014/main" id="{B673CBA5-6F4F-444C-AE45-AFB348E83A28}"/>
                  </a:ext>
                </a:extLst>
              </p:cNvPr>
              <p:cNvGrpSpPr/>
              <p:nvPr/>
            </p:nvGrpSpPr>
            <p:grpSpPr>
              <a:xfrm>
                <a:off x="3415813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449" name="直接连接符 228">
                  <a:extLst>
                    <a:ext uri="{FF2B5EF4-FFF2-40B4-BE49-F238E27FC236}">
                      <a16:creationId xmlns:a16="http://schemas.microsoft.com/office/drawing/2014/main" id="{2828D724-3D93-4C0B-AB32-87438600DA32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接连接符 229">
                  <a:extLst>
                    <a:ext uri="{FF2B5EF4-FFF2-40B4-BE49-F238E27FC236}">
                      <a16:creationId xmlns:a16="http://schemas.microsoft.com/office/drawing/2014/main" id="{52EDAE25-D2BE-4D16-B9D6-4878014870B3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直接连接符 230">
                  <a:extLst>
                    <a:ext uri="{FF2B5EF4-FFF2-40B4-BE49-F238E27FC236}">
                      <a16:creationId xmlns:a16="http://schemas.microsoft.com/office/drawing/2014/main" id="{5BE57D62-4C40-41D8-BD6A-87A9D30D521B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组合 224">
                <a:extLst>
                  <a:ext uri="{FF2B5EF4-FFF2-40B4-BE49-F238E27FC236}">
                    <a16:creationId xmlns:a16="http://schemas.microsoft.com/office/drawing/2014/main" id="{5EBE4E66-8EE6-4044-ACDF-E4048DA322FC}"/>
                  </a:ext>
                </a:extLst>
              </p:cNvPr>
              <p:cNvGrpSpPr/>
              <p:nvPr/>
            </p:nvGrpSpPr>
            <p:grpSpPr>
              <a:xfrm>
                <a:off x="3847765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446" name="直接连接符 225">
                  <a:extLst>
                    <a:ext uri="{FF2B5EF4-FFF2-40B4-BE49-F238E27FC236}">
                      <a16:creationId xmlns:a16="http://schemas.microsoft.com/office/drawing/2014/main" id="{C093A43B-C2DF-4D24-8D78-D9AEE15B7F20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直接连接符 226">
                  <a:extLst>
                    <a:ext uri="{FF2B5EF4-FFF2-40B4-BE49-F238E27FC236}">
                      <a16:creationId xmlns:a16="http://schemas.microsoft.com/office/drawing/2014/main" id="{456A8FD7-A492-4162-988E-FD1D43B60436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接连接符 227">
                  <a:extLst>
                    <a:ext uri="{FF2B5EF4-FFF2-40B4-BE49-F238E27FC236}">
                      <a16:creationId xmlns:a16="http://schemas.microsoft.com/office/drawing/2014/main" id="{793F8277-7FD6-41C1-9671-807A2F5A9C07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组合 215">
                <a:extLst>
                  <a:ext uri="{FF2B5EF4-FFF2-40B4-BE49-F238E27FC236}">
                    <a16:creationId xmlns:a16="http://schemas.microsoft.com/office/drawing/2014/main" id="{4A2F3807-7A82-4292-8904-50EF7CECD5BA}"/>
                  </a:ext>
                </a:extLst>
              </p:cNvPr>
              <p:cNvGrpSpPr/>
              <p:nvPr/>
            </p:nvGrpSpPr>
            <p:grpSpPr>
              <a:xfrm>
                <a:off x="4279717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443" name="直接连接符 220">
                  <a:extLst>
                    <a:ext uri="{FF2B5EF4-FFF2-40B4-BE49-F238E27FC236}">
                      <a16:creationId xmlns:a16="http://schemas.microsoft.com/office/drawing/2014/main" id="{4AABC662-241C-4DD2-BE51-9A78CC77AA0C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直接连接符 221">
                  <a:extLst>
                    <a:ext uri="{FF2B5EF4-FFF2-40B4-BE49-F238E27FC236}">
                      <a16:creationId xmlns:a16="http://schemas.microsoft.com/office/drawing/2014/main" id="{E27B07A6-BE30-4D63-882E-F59E90DD16B9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接连接符 222">
                  <a:extLst>
                    <a:ext uri="{FF2B5EF4-FFF2-40B4-BE49-F238E27FC236}">
                      <a16:creationId xmlns:a16="http://schemas.microsoft.com/office/drawing/2014/main" id="{6198A66B-006B-4D31-9262-64BF35B9F6FB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组合 216">
                <a:extLst>
                  <a:ext uri="{FF2B5EF4-FFF2-40B4-BE49-F238E27FC236}">
                    <a16:creationId xmlns:a16="http://schemas.microsoft.com/office/drawing/2014/main" id="{969F2FFF-02A2-4296-83EA-71454C008BBE}"/>
                  </a:ext>
                </a:extLst>
              </p:cNvPr>
              <p:cNvGrpSpPr/>
              <p:nvPr/>
            </p:nvGrpSpPr>
            <p:grpSpPr>
              <a:xfrm>
                <a:off x="4711669" y="3198764"/>
                <a:ext cx="287968" cy="237082"/>
                <a:chOff x="252000" y="640800"/>
                <a:chExt cx="288000" cy="129600"/>
              </a:xfrm>
            </p:grpSpPr>
            <p:cxnSp>
              <p:nvCxnSpPr>
                <p:cNvPr id="440" name="直接连接符 217">
                  <a:extLst>
                    <a:ext uri="{FF2B5EF4-FFF2-40B4-BE49-F238E27FC236}">
                      <a16:creationId xmlns:a16="http://schemas.microsoft.com/office/drawing/2014/main" id="{BEF85111-9C50-424A-9FB5-60A97F76415F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直接连接符 218">
                  <a:extLst>
                    <a:ext uri="{FF2B5EF4-FFF2-40B4-BE49-F238E27FC236}">
                      <a16:creationId xmlns:a16="http://schemas.microsoft.com/office/drawing/2014/main" id="{FB5B205A-1F4C-4B86-A019-476D45094DC8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219">
                  <a:extLst>
                    <a:ext uri="{FF2B5EF4-FFF2-40B4-BE49-F238E27FC236}">
                      <a16:creationId xmlns:a16="http://schemas.microsoft.com/office/drawing/2014/main" id="{043E73AB-7231-4386-A5A7-A5A5378538D2}"/>
                    </a:ext>
                  </a:extLst>
                </p:cNvPr>
                <p:cNvCxnSpPr/>
                <p:nvPr/>
              </p:nvCxnSpPr>
              <p:spPr>
                <a:xfrm>
                  <a:off x="540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7" name="组合 203">
                <a:extLst>
                  <a:ext uri="{FF2B5EF4-FFF2-40B4-BE49-F238E27FC236}">
                    <a16:creationId xmlns:a16="http://schemas.microsoft.com/office/drawing/2014/main" id="{1AD66CD5-D5AD-43C8-AAB7-64C5801887F1}"/>
                  </a:ext>
                </a:extLst>
              </p:cNvPr>
              <p:cNvGrpSpPr/>
              <p:nvPr/>
            </p:nvGrpSpPr>
            <p:grpSpPr>
              <a:xfrm>
                <a:off x="5143621" y="3198764"/>
                <a:ext cx="719920" cy="237082"/>
                <a:chOff x="252000" y="640800"/>
                <a:chExt cx="720000" cy="129600"/>
              </a:xfrm>
            </p:grpSpPr>
            <p:grpSp>
              <p:nvGrpSpPr>
                <p:cNvPr id="432" name="组合 205">
                  <a:extLst>
                    <a:ext uri="{FF2B5EF4-FFF2-40B4-BE49-F238E27FC236}">
                      <a16:creationId xmlns:a16="http://schemas.microsoft.com/office/drawing/2014/main" id="{581CDDF3-1B57-40A9-924C-75B65B97C0B5}"/>
                    </a:ext>
                  </a:extLst>
                </p:cNvPr>
                <p:cNvGrpSpPr/>
                <p:nvPr/>
              </p:nvGrpSpPr>
              <p:grpSpPr>
                <a:xfrm>
                  <a:off x="252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37" name="直接连接符 210">
                    <a:extLst>
                      <a:ext uri="{FF2B5EF4-FFF2-40B4-BE49-F238E27FC236}">
                        <a16:creationId xmlns:a16="http://schemas.microsoft.com/office/drawing/2014/main" id="{8CA1DCF8-6D6B-43B7-9AB3-6A4D2FB5D633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211">
                    <a:extLst>
                      <a:ext uri="{FF2B5EF4-FFF2-40B4-BE49-F238E27FC236}">
                        <a16:creationId xmlns:a16="http://schemas.microsoft.com/office/drawing/2014/main" id="{3A10B09A-4621-4B03-8B94-862D8EBA304F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212">
                    <a:extLst>
                      <a:ext uri="{FF2B5EF4-FFF2-40B4-BE49-F238E27FC236}">
                        <a16:creationId xmlns:a16="http://schemas.microsoft.com/office/drawing/2014/main" id="{FE6669F4-F047-42EB-9C29-0946651C5DE0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组合 206">
                  <a:extLst>
                    <a:ext uri="{FF2B5EF4-FFF2-40B4-BE49-F238E27FC236}">
                      <a16:creationId xmlns:a16="http://schemas.microsoft.com/office/drawing/2014/main" id="{CF8AB061-8ABB-438C-AF19-BA513BB4A7EE}"/>
                    </a:ext>
                  </a:extLst>
                </p:cNvPr>
                <p:cNvGrpSpPr/>
                <p:nvPr/>
              </p:nvGrpSpPr>
              <p:grpSpPr>
                <a:xfrm>
                  <a:off x="684000" y="640800"/>
                  <a:ext cx="288000" cy="129600"/>
                  <a:chOff x="252000" y="640800"/>
                  <a:chExt cx="288000" cy="129600"/>
                </a:xfrm>
              </p:grpSpPr>
              <p:cxnSp>
                <p:nvCxnSpPr>
                  <p:cNvPr id="434" name="直接连接符 207">
                    <a:extLst>
                      <a:ext uri="{FF2B5EF4-FFF2-40B4-BE49-F238E27FC236}">
                        <a16:creationId xmlns:a16="http://schemas.microsoft.com/office/drawing/2014/main" id="{8A5B8442-96DA-42B0-8CE7-43BDF074CF8E}"/>
                      </a:ext>
                    </a:extLst>
                  </p:cNvPr>
                  <p:cNvCxnSpPr/>
                  <p:nvPr/>
                </p:nvCxnSpPr>
                <p:spPr>
                  <a:xfrm>
                    <a:off x="252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208">
                    <a:extLst>
                      <a:ext uri="{FF2B5EF4-FFF2-40B4-BE49-F238E27FC236}">
                        <a16:creationId xmlns:a16="http://schemas.microsoft.com/office/drawing/2014/main" id="{87333DB0-1EFD-42D2-8D49-450FBB000413}"/>
                      </a:ext>
                    </a:extLst>
                  </p:cNvPr>
                  <p:cNvCxnSpPr/>
                  <p:nvPr/>
                </p:nvCxnSpPr>
                <p:spPr>
                  <a:xfrm>
                    <a:off x="396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209">
                    <a:extLst>
                      <a:ext uri="{FF2B5EF4-FFF2-40B4-BE49-F238E27FC236}">
                        <a16:creationId xmlns:a16="http://schemas.microsoft.com/office/drawing/2014/main" id="{BB02F06D-566A-4258-B211-973B3625689D}"/>
                      </a:ext>
                    </a:extLst>
                  </p:cNvPr>
                  <p:cNvCxnSpPr/>
                  <p:nvPr/>
                </p:nvCxnSpPr>
                <p:spPr>
                  <a:xfrm>
                    <a:off x="540000" y="640800"/>
                    <a:ext cx="0" cy="12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28" name="直接连接符 204">
                <a:extLst>
                  <a:ext uri="{FF2B5EF4-FFF2-40B4-BE49-F238E27FC236}">
                    <a16:creationId xmlns:a16="http://schemas.microsoft.com/office/drawing/2014/main" id="{70DAB971-FD3B-4993-8637-766E2500D7FD}"/>
                  </a:ext>
                </a:extLst>
              </p:cNvPr>
              <p:cNvCxnSpPr/>
              <p:nvPr/>
            </p:nvCxnSpPr>
            <p:spPr>
              <a:xfrm>
                <a:off x="6007525" y="3198764"/>
                <a:ext cx="0" cy="2370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9" name="组合 256">
                <a:extLst>
                  <a:ext uri="{FF2B5EF4-FFF2-40B4-BE49-F238E27FC236}">
                    <a16:creationId xmlns:a16="http://schemas.microsoft.com/office/drawing/2014/main" id="{1C5AB255-3F5B-4047-BCF4-E1F7BA8060AC}"/>
                  </a:ext>
                </a:extLst>
              </p:cNvPr>
              <p:cNvGrpSpPr/>
              <p:nvPr/>
            </p:nvGrpSpPr>
            <p:grpSpPr>
              <a:xfrm>
                <a:off x="6141876" y="3198764"/>
                <a:ext cx="143984" cy="237082"/>
                <a:chOff x="252000" y="640800"/>
                <a:chExt cx="144000" cy="129600"/>
              </a:xfrm>
            </p:grpSpPr>
            <p:cxnSp>
              <p:nvCxnSpPr>
                <p:cNvPr id="430" name="直接连接符 261">
                  <a:extLst>
                    <a:ext uri="{FF2B5EF4-FFF2-40B4-BE49-F238E27FC236}">
                      <a16:creationId xmlns:a16="http://schemas.microsoft.com/office/drawing/2014/main" id="{BCAE13CB-2E22-44B9-A397-F58A958666B2}"/>
                    </a:ext>
                  </a:extLst>
                </p:cNvPr>
                <p:cNvCxnSpPr/>
                <p:nvPr/>
              </p:nvCxnSpPr>
              <p:spPr>
                <a:xfrm>
                  <a:off x="252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接连接符 262">
                  <a:extLst>
                    <a:ext uri="{FF2B5EF4-FFF2-40B4-BE49-F238E27FC236}">
                      <a16:creationId xmlns:a16="http://schemas.microsoft.com/office/drawing/2014/main" id="{BC6D0146-1CBF-4F55-8860-09F97F58F91E}"/>
                    </a:ext>
                  </a:extLst>
                </p:cNvPr>
                <p:cNvCxnSpPr/>
                <p:nvPr/>
              </p:nvCxnSpPr>
              <p:spPr>
                <a:xfrm>
                  <a:off x="396000" y="640800"/>
                  <a:ext cx="0" cy="129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8" name="文本框 26">
              <a:extLst>
                <a:ext uri="{FF2B5EF4-FFF2-40B4-BE49-F238E27FC236}">
                  <a16:creationId xmlns:a16="http://schemas.microsoft.com/office/drawing/2014/main" id="{A4869B25-480D-448B-A6D1-057D683B3C25}"/>
                </a:ext>
              </a:extLst>
            </p:cNvPr>
            <p:cNvSpPr txBox="1"/>
            <p:nvPr/>
          </p:nvSpPr>
          <p:spPr>
            <a:xfrm>
              <a:off x="1638000" y="4621279"/>
              <a:ext cx="62937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1  1  1  1  1  1 1  1  Payload (if any) …</a:t>
              </a:r>
              <a:endParaRPr lang="zh-CN" altLang="en-US" sz="1000" dirty="0">
                <a:latin typeface="方正等线" panose="03000509000000000000" pitchFamily="65" charset="-122"/>
                <a:ea typeface="方正等线" panose="03000509000000000000" pitchFamily="65" charset="-122"/>
              </a:endParaRP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2FC755F-0349-4488-8DAF-9807C0DBF71D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11" y="4662509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136184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8">
            <a:extLst>
              <a:ext uri="{FF2B5EF4-FFF2-40B4-BE49-F238E27FC236}">
                <a16:creationId xmlns:a16="http://schemas.microsoft.com/office/drawing/2014/main" id="{9769A310-D78D-4195-91C3-07F9FF6EBC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>
          <a:xfrm>
            <a:off x="7380311" y="5524078"/>
            <a:ext cx="2322949" cy="428130"/>
          </a:xfrm>
          <a:prstGeom prst="rect">
            <a:avLst/>
          </a:prstGeom>
        </p:spPr>
      </p:pic>
      <p:pic>
        <p:nvPicPr>
          <p:cNvPr id="76" name="图片 11">
            <a:extLst>
              <a:ext uri="{FF2B5EF4-FFF2-40B4-BE49-F238E27FC236}">
                <a16:creationId xmlns:a16="http://schemas.microsoft.com/office/drawing/2014/main" id="{A7FFF7E5-E6C2-4FD4-B41E-4802D12F0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75" y="5496111"/>
            <a:ext cx="2857500" cy="164782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24964B-43EC-4446-9BA3-044B778D10FF}"/>
              </a:ext>
            </a:extLst>
          </p:cNvPr>
          <p:cNvGrpSpPr/>
          <p:nvPr/>
        </p:nvGrpSpPr>
        <p:grpSpPr>
          <a:xfrm>
            <a:off x="6041083" y="4595999"/>
            <a:ext cx="1065331" cy="279648"/>
            <a:chOff x="1857255" y="3050545"/>
            <a:chExt cx="1065331" cy="279648"/>
          </a:xfrm>
        </p:grpSpPr>
        <p:sp>
          <p:nvSpPr>
            <p:cNvPr id="339" name="Rectangle 13">
              <a:extLst>
                <a:ext uri="{FF2B5EF4-FFF2-40B4-BE49-F238E27FC236}">
                  <a16:creationId xmlns:a16="http://schemas.microsoft.com/office/drawing/2014/main" id="{0DE806A2-6E19-4331-ACA8-D95C98C189D8}"/>
                </a:ext>
              </a:extLst>
            </p:cNvPr>
            <p:cNvSpPr/>
            <p:nvPr/>
          </p:nvSpPr>
          <p:spPr>
            <a:xfrm>
              <a:off x="1857255" y="3050545"/>
              <a:ext cx="1065331" cy="27964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0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1857255" y="3067259"/>
              <a:ext cx="952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FFFFFF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核心数据服务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0575084-85DF-47D4-86C1-8C84DE440CE2}"/>
              </a:ext>
            </a:extLst>
          </p:cNvPr>
          <p:cNvGrpSpPr/>
          <p:nvPr/>
        </p:nvGrpSpPr>
        <p:grpSpPr>
          <a:xfrm>
            <a:off x="827584" y="1269340"/>
            <a:ext cx="6999088" cy="2951345"/>
            <a:chOff x="827584" y="1269340"/>
            <a:chExt cx="6999088" cy="2951345"/>
          </a:xfrm>
        </p:grpSpPr>
        <p:sp>
          <p:nvSpPr>
            <p:cNvPr id="307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827584" y="1279325"/>
              <a:ext cx="807957" cy="2941360"/>
            </a:xfrm>
            <a:prstGeom prst="rect">
              <a:avLst/>
            </a:prstGeom>
            <a:solidFill>
              <a:srgbClr val="D8D8D8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127822" y="2134202"/>
              <a:ext cx="233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系统安全服务</a:t>
              </a:r>
            </a:p>
          </p:txBody>
        </p:sp>
        <p:sp>
          <p:nvSpPr>
            <p:cNvPr id="424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899592" y="3795886"/>
              <a:ext cx="69208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反向代理</a:t>
              </a:r>
            </a:p>
          </p:txBody>
        </p:sp>
        <p:sp>
          <p:nvSpPr>
            <p:cNvPr id="425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899592" y="3435846"/>
              <a:ext cx="69208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加密存储</a:t>
              </a:r>
            </a:p>
          </p:txBody>
        </p:sp>
        <p:sp>
          <p:nvSpPr>
            <p:cNvPr id="428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7020272" y="1279325"/>
              <a:ext cx="806400" cy="2941360"/>
            </a:xfrm>
            <a:prstGeom prst="rect">
              <a:avLst/>
            </a:prstGeom>
            <a:solidFill>
              <a:srgbClr val="D8D8D8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7306839" y="2134202"/>
              <a:ext cx="233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系统管理服务</a:t>
              </a:r>
            </a:p>
          </p:txBody>
        </p:sp>
        <p:sp>
          <p:nvSpPr>
            <p:cNvPr id="431" name="文本框 26">
              <a:extLst>
                <a:ext uri="{FF2B5EF4-FFF2-40B4-BE49-F238E27FC236}">
                  <a16:creationId xmlns:a16="http://schemas.microsoft.com/office/drawing/2014/main" id="{7781AB9B-BB67-47A0-B720-7AEDE0246B5F}"/>
                </a:ext>
              </a:extLst>
            </p:cNvPr>
            <p:cNvSpPr txBox="1"/>
            <p:nvPr/>
          </p:nvSpPr>
          <p:spPr>
            <a:xfrm>
              <a:off x="7053532" y="3579280"/>
              <a:ext cx="745680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MGMT</a:t>
              </a:r>
            </a:p>
            <a:p>
              <a:pPr algn="ctr"/>
              <a:r>
                <a: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服务代理</a:t>
              </a:r>
            </a:p>
          </p:txBody>
        </p:sp>
        <p:sp>
          <p:nvSpPr>
            <p:cNvPr id="422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64502" y="1287340"/>
              <a:ext cx="5326808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62718" y="3510000"/>
              <a:ext cx="5330376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BF8A11-5509-40C7-B584-AE3CCE8F7DC3}"/>
                </a:ext>
              </a:extLst>
            </p:cNvPr>
            <p:cNvGrpSpPr/>
            <p:nvPr/>
          </p:nvGrpSpPr>
          <p:grpSpPr>
            <a:xfrm>
              <a:off x="6214304" y="3839566"/>
              <a:ext cx="706782" cy="279648"/>
              <a:chOff x="6673530" y="3839566"/>
              <a:chExt cx="706782" cy="279648"/>
            </a:xfrm>
          </p:grpSpPr>
          <p:sp>
            <p:nvSpPr>
              <p:cNvPr id="319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6732240" y="3839566"/>
                <a:ext cx="57606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文本框 26">
                <a:extLst>
                  <a:ext uri="{FF2B5EF4-FFF2-40B4-BE49-F238E27FC236}">
                    <a16:creationId xmlns:a16="http://schemas.microsoft.com/office/drawing/2014/main" id="{D96D0EF2-F0CC-4B9A-8802-D7A93172F9BD}"/>
                  </a:ext>
                </a:extLst>
              </p:cNvPr>
              <p:cNvSpPr txBox="1"/>
              <p:nvPr/>
            </p:nvSpPr>
            <p:spPr>
              <a:xfrm>
                <a:off x="6673530" y="3856280"/>
                <a:ext cx="706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虚拟设备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F9CE9D-3EFC-4DCB-8F9A-E74E1D6784E1}"/>
                </a:ext>
              </a:extLst>
            </p:cNvPr>
            <p:cNvGrpSpPr/>
            <p:nvPr/>
          </p:nvGrpSpPr>
          <p:grpSpPr>
            <a:xfrm>
              <a:off x="5477322" y="3839566"/>
              <a:ext cx="762408" cy="279648"/>
              <a:chOff x="5845078" y="3839566"/>
              <a:chExt cx="762408" cy="279648"/>
            </a:xfrm>
          </p:grpSpPr>
          <p:sp>
            <p:nvSpPr>
              <p:cNvPr id="328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文本框 26">
                <a:extLst>
                  <a:ext uri="{FF2B5EF4-FFF2-40B4-BE49-F238E27FC236}">
                    <a16:creationId xmlns:a16="http://schemas.microsoft.com/office/drawing/2014/main" id="{D96D0EF2-F0CC-4B9A-8802-D7A93172F9BD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MODBUS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40882" y="3544928"/>
              <a:ext cx="851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设备服务层</a:t>
              </a:r>
            </a:p>
          </p:txBody>
        </p:sp>
        <p:sp>
          <p:nvSpPr>
            <p:cNvPr id="398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64502" y="2763395"/>
              <a:ext cx="5328592" cy="71068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5AB336-6D99-49BB-B0AA-5E5F5BA612D0}"/>
                </a:ext>
              </a:extLst>
            </p:cNvPr>
            <p:cNvGrpSpPr/>
            <p:nvPr/>
          </p:nvGrpSpPr>
          <p:grpSpPr>
            <a:xfrm>
              <a:off x="5444822" y="3050545"/>
              <a:ext cx="1512168" cy="279648"/>
              <a:chOff x="5436096" y="3050545"/>
              <a:chExt cx="1512168" cy="279648"/>
            </a:xfrm>
          </p:grpSpPr>
          <p:sp>
            <p:nvSpPr>
              <p:cNvPr id="342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5547805" y="3050545"/>
                <a:ext cx="1288750" cy="27964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5436096" y="3067259"/>
                <a:ext cx="1512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rgbClr val="FFFFFF"/>
                    </a:solidFill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注册和控制数据服务</a:t>
                </a:r>
              </a:p>
            </p:txBody>
          </p:sp>
        </p:grpSp>
        <p:sp>
          <p:nvSpPr>
            <p:cNvPr id="345" name="database_58963"/>
            <p:cNvSpPr>
              <a:spLocks noChangeAspect="1"/>
            </p:cNvSpPr>
            <p:nvPr/>
          </p:nvSpPr>
          <p:spPr bwMode="auto">
            <a:xfrm>
              <a:off x="2740969" y="3077719"/>
              <a:ext cx="246385" cy="242506"/>
            </a:xfrm>
            <a:custGeom>
              <a:avLst/>
              <a:gdLst>
                <a:gd name="connsiteX0" fmla="*/ 6455 w 606724"/>
                <a:gd name="connsiteY0" fmla="*/ 446147 h 597173"/>
                <a:gd name="connsiteX1" fmla="*/ 18903 w 606724"/>
                <a:gd name="connsiteY1" fmla="*/ 446608 h 597173"/>
                <a:gd name="connsiteX2" fmla="*/ 303362 w 606724"/>
                <a:gd name="connsiteY2" fmla="*/ 504624 h 597173"/>
                <a:gd name="connsiteX3" fmla="*/ 588283 w 606724"/>
                <a:gd name="connsiteY3" fmla="*/ 446608 h 597173"/>
                <a:gd name="connsiteX4" fmla="*/ 600731 w 606724"/>
                <a:gd name="connsiteY4" fmla="*/ 446147 h 597173"/>
                <a:gd name="connsiteX5" fmla="*/ 606724 w 606724"/>
                <a:gd name="connsiteY5" fmla="*/ 456737 h 597173"/>
                <a:gd name="connsiteX6" fmla="*/ 606724 w 606724"/>
                <a:gd name="connsiteY6" fmla="*/ 519818 h 597173"/>
                <a:gd name="connsiteX7" fmla="*/ 602114 w 606724"/>
                <a:gd name="connsiteY7" fmla="*/ 529488 h 597173"/>
                <a:gd name="connsiteX8" fmla="*/ 303362 w 606724"/>
                <a:gd name="connsiteY8" fmla="*/ 597173 h 597173"/>
                <a:gd name="connsiteX9" fmla="*/ 4611 w 606724"/>
                <a:gd name="connsiteY9" fmla="*/ 529488 h 597173"/>
                <a:gd name="connsiteX10" fmla="*/ 0 w 606724"/>
                <a:gd name="connsiteY10" fmla="*/ 519818 h 597173"/>
                <a:gd name="connsiteX11" fmla="*/ 0 w 606724"/>
                <a:gd name="connsiteY11" fmla="*/ 456737 h 597173"/>
                <a:gd name="connsiteX12" fmla="*/ 6455 w 606724"/>
                <a:gd name="connsiteY12" fmla="*/ 446147 h 597173"/>
                <a:gd name="connsiteX13" fmla="*/ 6455 w 606724"/>
                <a:gd name="connsiteY13" fmla="*/ 283120 h 597173"/>
                <a:gd name="connsiteX14" fmla="*/ 18903 w 606724"/>
                <a:gd name="connsiteY14" fmla="*/ 283120 h 597173"/>
                <a:gd name="connsiteX15" fmla="*/ 303362 w 606724"/>
                <a:gd name="connsiteY15" fmla="*/ 341603 h 597173"/>
                <a:gd name="connsiteX16" fmla="*/ 588283 w 606724"/>
                <a:gd name="connsiteY16" fmla="*/ 283120 h 597173"/>
                <a:gd name="connsiteX17" fmla="*/ 600731 w 606724"/>
                <a:gd name="connsiteY17" fmla="*/ 283120 h 597173"/>
                <a:gd name="connsiteX18" fmla="*/ 606724 w 606724"/>
                <a:gd name="connsiteY18" fmla="*/ 293712 h 597173"/>
                <a:gd name="connsiteX19" fmla="*/ 606724 w 606724"/>
                <a:gd name="connsiteY19" fmla="*/ 356800 h 597173"/>
                <a:gd name="connsiteX20" fmla="*/ 602114 w 606724"/>
                <a:gd name="connsiteY20" fmla="*/ 366470 h 597173"/>
                <a:gd name="connsiteX21" fmla="*/ 303362 w 606724"/>
                <a:gd name="connsiteY21" fmla="*/ 433702 h 597173"/>
                <a:gd name="connsiteX22" fmla="*/ 4611 w 606724"/>
                <a:gd name="connsiteY22" fmla="*/ 366470 h 597173"/>
                <a:gd name="connsiteX23" fmla="*/ 0 w 606724"/>
                <a:gd name="connsiteY23" fmla="*/ 356800 h 597173"/>
                <a:gd name="connsiteX24" fmla="*/ 0 w 606724"/>
                <a:gd name="connsiteY24" fmla="*/ 293712 h 597173"/>
                <a:gd name="connsiteX25" fmla="*/ 6455 w 606724"/>
                <a:gd name="connsiteY25" fmla="*/ 283120 h 597173"/>
                <a:gd name="connsiteX26" fmla="*/ 303362 w 606724"/>
                <a:gd name="connsiteY26" fmla="*/ 0 h 597173"/>
                <a:gd name="connsiteX27" fmla="*/ 606724 w 606724"/>
                <a:gd name="connsiteY27" fmla="*/ 107287 h 597173"/>
                <a:gd name="connsiteX28" fmla="*/ 606724 w 606724"/>
                <a:gd name="connsiteY28" fmla="*/ 108668 h 597173"/>
                <a:gd name="connsiteX29" fmla="*/ 606724 w 606724"/>
                <a:gd name="connsiteY29" fmla="*/ 199378 h 597173"/>
                <a:gd name="connsiteX30" fmla="*/ 303362 w 606724"/>
                <a:gd name="connsiteY30" fmla="*/ 270749 h 597173"/>
                <a:gd name="connsiteX31" fmla="*/ 0 w 606724"/>
                <a:gd name="connsiteY31" fmla="*/ 199378 h 597173"/>
                <a:gd name="connsiteX32" fmla="*/ 0 w 606724"/>
                <a:gd name="connsiteY32" fmla="*/ 108668 h 597173"/>
                <a:gd name="connsiteX33" fmla="*/ 0 w 606724"/>
                <a:gd name="connsiteY33" fmla="*/ 107287 h 597173"/>
                <a:gd name="connsiteX34" fmla="*/ 303362 w 606724"/>
                <a:gd name="connsiteY34" fmla="*/ 0 h 5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6724" h="597173">
                  <a:moveTo>
                    <a:pt x="6455" y="446147"/>
                  </a:moveTo>
                  <a:cubicBezTo>
                    <a:pt x="10143" y="443845"/>
                    <a:pt x="14753" y="444305"/>
                    <a:pt x="18903" y="446608"/>
                  </a:cubicBezTo>
                  <a:cubicBezTo>
                    <a:pt x="77915" y="482522"/>
                    <a:pt x="186720" y="504624"/>
                    <a:pt x="303362" y="504624"/>
                  </a:cubicBezTo>
                  <a:cubicBezTo>
                    <a:pt x="420004" y="504624"/>
                    <a:pt x="529270" y="482522"/>
                    <a:pt x="588283" y="446608"/>
                  </a:cubicBezTo>
                  <a:cubicBezTo>
                    <a:pt x="591971" y="444305"/>
                    <a:pt x="596581" y="443845"/>
                    <a:pt x="600731" y="446147"/>
                  </a:cubicBezTo>
                  <a:cubicBezTo>
                    <a:pt x="604419" y="448449"/>
                    <a:pt x="606724" y="452593"/>
                    <a:pt x="606724" y="456737"/>
                  </a:cubicBezTo>
                  <a:lnTo>
                    <a:pt x="606724" y="519818"/>
                  </a:lnTo>
                  <a:cubicBezTo>
                    <a:pt x="606724" y="523502"/>
                    <a:pt x="604880" y="527185"/>
                    <a:pt x="602114" y="529488"/>
                  </a:cubicBezTo>
                  <a:cubicBezTo>
                    <a:pt x="548173" y="570467"/>
                    <a:pt x="431069" y="597173"/>
                    <a:pt x="303362" y="597173"/>
                  </a:cubicBezTo>
                  <a:cubicBezTo>
                    <a:pt x="176116" y="597173"/>
                    <a:pt x="58552" y="570467"/>
                    <a:pt x="4611" y="529488"/>
                  </a:cubicBezTo>
                  <a:cubicBezTo>
                    <a:pt x="1844" y="527185"/>
                    <a:pt x="0" y="523502"/>
                    <a:pt x="0" y="519818"/>
                  </a:cubicBezTo>
                  <a:lnTo>
                    <a:pt x="0" y="456737"/>
                  </a:lnTo>
                  <a:cubicBezTo>
                    <a:pt x="0" y="452593"/>
                    <a:pt x="2305" y="448449"/>
                    <a:pt x="6455" y="446147"/>
                  </a:cubicBezTo>
                  <a:close/>
                  <a:moveTo>
                    <a:pt x="6455" y="283120"/>
                  </a:moveTo>
                  <a:cubicBezTo>
                    <a:pt x="10143" y="280818"/>
                    <a:pt x="14753" y="280818"/>
                    <a:pt x="18903" y="283120"/>
                  </a:cubicBezTo>
                  <a:cubicBezTo>
                    <a:pt x="77915" y="319039"/>
                    <a:pt x="186720" y="341603"/>
                    <a:pt x="303362" y="341603"/>
                  </a:cubicBezTo>
                  <a:cubicBezTo>
                    <a:pt x="420004" y="341603"/>
                    <a:pt x="529270" y="319039"/>
                    <a:pt x="588283" y="283120"/>
                  </a:cubicBezTo>
                  <a:cubicBezTo>
                    <a:pt x="591971" y="280818"/>
                    <a:pt x="596581" y="280818"/>
                    <a:pt x="600731" y="283120"/>
                  </a:cubicBezTo>
                  <a:cubicBezTo>
                    <a:pt x="604419" y="285423"/>
                    <a:pt x="606724" y="289567"/>
                    <a:pt x="606724" y="293712"/>
                  </a:cubicBezTo>
                  <a:lnTo>
                    <a:pt x="606724" y="356800"/>
                  </a:lnTo>
                  <a:cubicBezTo>
                    <a:pt x="606724" y="360483"/>
                    <a:pt x="604880" y="364167"/>
                    <a:pt x="602114" y="366470"/>
                  </a:cubicBezTo>
                  <a:cubicBezTo>
                    <a:pt x="548173" y="407454"/>
                    <a:pt x="431069" y="433702"/>
                    <a:pt x="303362" y="433702"/>
                  </a:cubicBezTo>
                  <a:cubicBezTo>
                    <a:pt x="176116" y="433702"/>
                    <a:pt x="58552" y="407454"/>
                    <a:pt x="4611" y="366470"/>
                  </a:cubicBezTo>
                  <a:cubicBezTo>
                    <a:pt x="1844" y="364167"/>
                    <a:pt x="0" y="360483"/>
                    <a:pt x="0" y="356800"/>
                  </a:cubicBezTo>
                  <a:lnTo>
                    <a:pt x="0" y="293712"/>
                  </a:lnTo>
                  <a:cubicBezTo>
                    <a:pt x="0" y="289567"/>
                    <a:pt x="2305" y="285423"/>
                    <a:pt x="6455" y="283120"/>
                  </a:cubicBezTo>
                  <a:close/>
                  <a:moveTo>
                    <a:pt x="303362" y="0"/>
                  </a:moveTo>
                  <a:cubicBezTo>
                    <a:pt x="470718" y="0"/>
                    <a:pt x="606724" y="47888"/>
                    <a:pt x="606724" y="107287"/>
                  </a:cubicBezTo>
                  <a:cubicBezTo>
                    <a:pt x="606724" y="107747"/>
                    <a:pt x="606724" y="108208"/>
                    <a:pt x="606724" y="108668"/>
                  </a:cubicBezTo>
                  <a:lnTo>
                    <a:pt x="606724" y="199378"/>
                  </a:lnTo>
                  <a:cubicBezTo>
                    <a:pt x="556932" y="241280"/>
                    <a:pt x="439829" y="270749"/>
                    <a:pt x="303362" y="270749"/>
                  </a:cubicBezTo>
                  <a:cubicBezTo>
                    <a:pt x="166895" y="270749"/>
                    <a:pt x="49792" y="241280"/>
                    <a:pt x="0" y="199378"/>
                  </a:cubicBezTo>
                  <a:lnTo>
                    <a:pt x="0" y="108668"/>
                  </a:lnTo>
                  <a:cubicBezTo>
                    <a:pt x="0" y="108208"/>
                    <a:pt x="0" y="107747"/>
                    <a:pt x="0" y="107287"/>
                  </a:cubicBezTo>
                  <a:cubicBezTo>
                    <a:pt x="0" y="47888"/>
                    <a:pt x="136006" y="0"/>
                    <a:pt x="303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40422" y="2754000"/>
              <a:ext cx="866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FFFFFF"/>
                  </a:solidFill>
                  <a:latin typeface="方正等线" panose="03000509000000000000" pitchFamily="65" charset="-122"/>
                  <a:ea typeface="方正等线" panose="03000509000000000000" pitchFamily="65" charset="-122"/>
                </a:rPr>
                <a:t>核心服务层</a:t>
              </a:r>
            </a:p>
          </p:txBody>
        </p:sp>
        <p:sp>
          <p:nvSpPr>
            <p:cNvPr id="421" name="Rectangle 4">
              <a:extLst>
                <a:ext uri="{FF2B5EF4-FFF2-40B4-BE49-F238E27FC236}">
                  <a16:creationId xmlns:a16="http://schemas.microsoft.com/office/drawing/2014/main" id="{A59D3254-E9F3-4F0D-A6B5-7861C3226F60}"/>
                </a:ext>
              </a:extLst>
            </p:cNvPr>
            <p:cNvSpPr/>
            <p:nvPr/>
          </p:nvSpPr>
          <p:spPr>
            <a:xfrm>
              <a:off x="1662718" y="2025340"/>
              <a:ext cx="5328592" cy="71068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6C17707-C2A5-4E63-A749-331B5DAFBA93}"/>
                </a:ext>
              </a:extLst>
            </p:cNvPr>
            <p:cNvGrpSpPr/>
            <p:nvPr/>
          </p:nvGrpSpPr>
          <p:grpSpPr>
            <a:xfrm>
              <a:off x="2846793" y="2332566"/>
              <a:ext cx="969221" cy="279648"/>
              <a:chOff x="2815139" y="2332566"/>
              <a:chExt cx="969221" cy="279648"/>
            </a:xfrm>
          </p:grpSpPr>
          <p:sp>
            <p:nvSpPr>
              <p:cNvPr id="373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2831142" y="2332566"/>
                <a:ext cx="93721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2815139" y="2349280"/>
                <a:ext cx="969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定时调度服务</a:t>
                </a:r>
              </a:p>
            </p:txBody>
          </p:sp>
        </p:grp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40422" y="2036150"/>
              <a:ext cx="986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支持服务层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63360" y="1572978"/>
              <a:ext cx="1822348" cy="279648"/>
              <a:chOff x="4034398" y="1717401"/>
              <a:chExt cx="1822348" cy="279648"/>
            </a:xfrm>
          </p:grpSpPr>
          <p:sp>
            <p:nvSpPr>
              <p:cNvPr id="395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4034398" y="1717401"/>
                <a:ext cx="1800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4056746" y="1734115"/>
                <a:ext cx="180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客户端分发服务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808822" y="1572978"/>
              <a:ext cx="1436246" cy="279648"/>
              <a:chOff x="1847172" y="1676523"/>
              <a:chExt cx="1800000" cy="279648"/>
            </a:xfrm>
          </p:grpSpPr>
          <p:sp>
            <p:nvSpPr>
              <p:cNvPr id="389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1847172" y="1676523"/>
                <a:ext cx="1800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1847172" y="1676523"/>
                <a:ext cx="180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客户端注册服务</a:t>
                </a: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5904000" y="1572978"/>
              <a:ext cx="936000" cy="279648"/>
              <a:chOff x="5905033" y="2385469"/>
              <a:chExt cx="936000" cy="279648"/>
            </a:xfrm>
          </p:grpSpPr>
          <p:sp>
            <p:nvSpPr>
              <p:cNvPr id="385" name="Rectangle 13">
                <a:extLst>
                  <a:ext uri="{FF2B5EF4-FFF2-40B4-BE49-F238E27FC236}">
                    <a16:creationId xmlns:a16="http://schemas.microsoft.com/office/drawing/2014/main" id="{0DE806A2-6E19-4331-ACA8-D95C98C189D8}"/>
                  </a:ext>
                </a:extLst>
              </p:cNvPr>
              <p:cNvSpPr/>
              <p:nvPr/>
            </p:nvSpPr>
            <p:spPr>
              <a:xfrm>
                <a:off x="5905033" y="2385469"/>
                <a:ext cx="936000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文本框 26">
                <a:extLst>
                  <a:ext uri="{FF2B5EF4-FFF2-40B4-BE49-F238E27FC236}">
                    <a16:creationId xmlns:a16="http://schemas.microsoft.com/office/drawing/2014/main" id="{7781AB9B-BB67-47A0-B720-7AEDE0246B5F}"/>
                  </a:ext>
                </a:extLst>
              </p:cNvPr>
              <p:cNvSpPr txBox="1"/>
              <p:nvPr/>
            </p:nvSpPr>
            <p:spPr>
              <a:xfrm>
                <a:off x="5905033" y="2402183"/>
                <a:ext cx="936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其他服务</a:t>
                </a:r>
              </a:p>
            </p:txBody>
          </p:sp>
        </p:grpSp>
        <p:sp>
          <p:nvSpPr>
            <p:cNvPr id="397" name="database_58963"/>
            <p:cNvSpPr>
              <a:spLocks noChangeAspect="1"/>
            </p:cNvSpPr>
            <p:nvPr/>
          </p:nvSpPr>
          <p:spPr bwMode="auto">
            <a:xfrm>
              <a:off x="3088442" y="1598214"/>
              <a:ext cx="246385" cy="242506"/>
            </a:xfrm>
            <a:custGeom>
              <a:avLst/>
              <a:gdLst>
                <a:gd name="connsiteX0" fmla="*/ 6455 w 606724"/>
                <a:gd name="connsiteY0" fmla="*/ 446147 h 597173"/>
                <a:gd name="connsiteX1" fmla="*/ 18903 w 606724"/>
                <a:gd name="connsiteY1" fmla="*/ 446608 h 597173"/>
                <a:gd name="connsiteX2" fmla="*/ 303362 w 606724"/>
                <a:gd name="connsiteY2" fmla="*/ 504624 h 597173"/>
                <a:gd name="connsiteX3" fmla="*/ 588283 w 606724"/>
                <a:gd name="connsiteY3" fmla="*/ 446608 h 597173"/>
                <a:gd name="connsiteX4" fmla="*/ 600731 w 606724"/>
                <a:gd name="connsiteY4" fmla="*/ 446147 h 597173"/>
                <a:gd name="connsiteX5" fmla="*/ 606724 w 606724"/>
                <a:gd name="connsiteY5" fmla="*/ 456737 h 597173"/>
                <a:gd name="connsiteX6" fmla="*/ 606724 w 606724"/>
                <a:gd name="connsiteY6" fmla="*/ 519818 h 597173"/>
                <a:gd name="connsiteX7" fmla="*/ 602114 w 606724"/>
                <a:gd name="connsiteY7" fmla="*/ 529488 h 597173"/>
                <a:gd name="connsiteX8" fmla="*/ 303362 w 606724"/>
                <a:gd name="connsiteY8" fmla="*/ 597173 h 597173"/>
                <a:gd name="connsiteX9" fmla="*/ 4611 w 606724"/>
                <a:gd name="connsiteY9" fmla="*/ 529488 h 597173"/>
                <a:gd name="connsiteX10" fmla="*/ 0 w 606724"/>
                <a:gd name="connsiteY10" fmla="*/ 519818 h 597173"/>
                <a:gd name="connsiteX11" fmla="*/ 0 w 606724"/>
                <a:gd name="connsiteY11" fmla="*/ 456737 h 597173"/>
                <a:gd name="connsiteX12" fmla="*/ 6455 w 606724"/>
                <a:gd name="connsiteY12" fmla="*/ 446147 h 597173"/>
                <a:gd name="connsiteX13" fmla="*/ 6455 w 606724"/>
                <a:gd name="connsiteY13" fmla="*/ 283120 h 597173"/>
                <a:gd name="connsiteX14" fmla="*/ 18903 w 606724"/>
                <a:gd name="connsiteY14" fmla="*/ 283120 h 597173"/>
                <a:gd name="connsiteX15" fmla="*/ 303362 w 606724"/>
                <a:gd name="connsiteY15" fmla="*/ 341603 h 597173"/>
                <a:gd name="connsiteX16" fmla="*/ 588283 w 606724"/>
                <a:gd name="connsiteY16" fmla="*/ 283120 h 597173"/>
                <a:gd name="connsiteX17" fmla="*/ 600731 w 606724"/>
                <a:gd name="connsiteY17" fmla="*/ 283120 h 597173"/>
                <a:gd name="connsiteX18" fmla="*/ 606724 w 606724"/>
                <a:gd name="connsiteY18" fmla="*/ 293712 h 597173"/>
                <a:gd name="connsiteX19" fmla="*/ 606724 w 606724"/>
                <a:gd name="connsiteY19" fmla="*/ 356800 h 597173"/>
                <a:gd name="connsiteX20" fmla="*/ 602114 w 606724"/>
                <a:gd name="connsiteY20" fmla="*/ 366470 h 597173"/>
                <a:gd name="connsiteX21" fmla="*/ 303362 w 606724"/>
                <a:gd name="connsiteY21" fmla="*/ 433702 h 597173"/>
                <a:gd name="connsiteX22" fmla="*/ 4611 w 606724"/>
                <a:gd name="connsiteY22" fmla="*/ 366470 h 597173"/>
                <a:gd name="connsiteX23" fmla="*/ 0 w 606724"/>
                <a:gd name="connsiteY23" fmla="*/ 356800 h 597173"/>
                <a:gd name="connsiteX24" fmla="*/ 0 w 606724"/>
                <a:gd name="connsiteY24" fmla="*/ 293712 h 597173"/>
                <a:gd name="connsiteX25" fmla="*/ 6455 w 606724"/>
                <a:gd name="connsiteY25" fmla="*/ 283120 h 597173"/>
                <a:gd name="connsiteX26" fmla="*/ 303362 w 606724"/>
                <a:gd name="connsiteY26" fmla="*/ 0 h 597173"/>
                <a:gd name="connsiteX27" fmla="*/ 606724 w 606724"/>
                <a:gd name="connsiteY27" fmla="*/ 107287 h 597173"/>
                <a:gd name="connsiteX28" fmla="*/ 606724 w 606724"/>
                <a:gd name="connsiteY28" fmla="*/ 108668 h 597173"/>
                <a:gd name="connsiteX29" fmla="*/ 606724 w 606724"/>
                <a:gd name="connsiteY29" fmla="*/ 199378 h 597173"/>
                <a:gd name="connsiteX30" fmla="*/ 303362 w 606724"/>
                <a:gd name="connsiteY30" fmla="*/ 270749 h 597173"/>
                <a:gd name="connsiteX31" fmla="*/ 0 w 606724"/>
                <a:gd name="connsiteY31" fmla="*/ 199378 h 597173"/>
                <a:gd name="connsiteX32" fmla="*/ 0 w 606724"/>
                <a:gd name="connsiteY32" fmla="*/ 108668 h 597173"/>
                <a:gd name="connsiteX33" fmla="*/ 0 w 606724"/>
                <a:gd name="connsiteY33" fmla="*/ 107287 h 597173"/>
                <a:gd name="connsiteX34" fmla="*/ 303362 w 606724"/>
                <a:gd name="connsiteY34" fmla="*/ 0 h 5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6724" h="597173">
                  <a:moveTo>
                    <a:pt x="6455" y="446147"/>
                  </a:moveTo>
                  <a:cubicBezTo>
                    <a:pt x="10143" y="443845"/>
                    <a:pt x="14753" y="444305"/>
                    <a:pt x="18903" y="446608"/>
                  </a:cubicBezTo>
                  <a:cubicBezTo>
                    <a:pt x="77915" y="482522"/>
                    <a:pt x="186720" y="504624"/>
                    <a:pt x="303362" y="504624"/>
                  </a:cubicBezTo>
                  <a:cubicBezTo>
                    <a:pt x="420004" y="504624"/>
                    <a:pt x="529270" y="482522"/>
                    <a:pt x="588283" y="446608"/>
                  </a:cubicBezTo>
                  <a:cubicBezTo>
                    <a:pt x="591971" y="444305"/>
                    <a:pt x="596581" y="443845"/>
                    <a:pt x="600731" y="446147"/>
                  </a:cubicBezTo>
                  <a:cubicBezTo>
                    <a:pt x="604419" y="448449"/>
                    <a:pt x="606724" y="452593"/>
                    <a:pt x="606724" y="456737"/>
                  </a:cubicBezTo>
                  <a:lnTo>
                    <a:pt x="606724" y="519818"/>
                  </a:lnTo>
                  <a:cubicBezTo>
                    <a:pt x="606724" y="523502"/>
                    <a:pt x="604880" y="527185"/>
                    <a:pt x="602114" y="529488"/>
                  </a:cubicBezTo>
                  <a:cubicBezTo>
                    <a:pt x="548173" y="570467"/>
                    <a:pt x="431069" y="597173"/>
                    <a:pt x="303362" y="597173"/>
                  </a:cubicBezTo>
                  <a:cubicBezTo>
                    <a:pt x="176116" y="597173"/>
                    <a:pt x="58552" y="570467"/>
                    <a:pt x="4611" y="529488"/>
                  </a:cubicBezTo>
                  <a:cubicBezTo>
                    <a:pt x="1844" y="527185"/>
                    <a:pt x="0" y="523502"/>
                    <a:pt x="0" y="519818"/>
                  </a:cubicBezTo>
                  <a:lnTo>
                    <a:pt x="0" y="456737"/>
                  </a:lnTo>
                  <a:cubicBezTo>
                    <a:pt x="0" y="452593"/>
                    <a:pt x="2305" y="448449"/>
                    <a:pt x="6455" y="446147"/>
                  </a:cubicBezTo>
                  <a:close/>
                  <a:moveTo>
                    <a:pt x="6455" y="283120"/>
                  </a:moveTo>
                  <a:cubicBezTo>
                    <a:pt x="10143" y="280818"/>
                    <a:pt x="14753" y="280818"/>
                    <a:pt x="18903" y="283120"/>
                  </a:cubicBezTo>
                  <a:cubicBezTo>
                    <a:pt x="77915" y="319039"/>
                    <a:pt x="186720" y="341603"/>
                    <a:pt x="303362" y="341603"/>
                  </a:cubicBezTo>
                  <a:cubicBezTo>
                    <a:pt x="420004" y="341603"/>
                    <a:pt x="529270" y="319039"/>
                    <a:pt x="588283" y="283120"/>
                  </a:cubicBezTo>
                  <a:cubicBezTo>
                    <a:pt x="591971" y="280818"/>
                    <a:pt x="596581" y="280818"/>
                    <a:pt x="600731" y="283120"/>
                  </a:cubicBezTo>
                  <a:cubicBezTo>
                    <a:pt x="604419" y="285423"/>
                    <a:pt x="606724" y="289567"/>
                    <a:pt x="606724" y="293712"/>
                  </a:cubicBezTo>
                  <a:lnTo>
                    <a:pt x="606724" y="356800"/>
                  </a:lnTo>
                  <a:cubicBezTo>
                    <a:pt x="606724" y="360483"/>
                    <a:pt x="604880" y="364167"/>
                    <a:pt x="602114" y="366470"/>
                  </a:cubicBezTo>
                  <a:cubicBezTo>
                    <a:pt x="548173" y="407454"/>
                    <a:pt x="431069" y="433702"/>
                    <a:pt x="303362" y="433702"/>
                  </a:cubicBezTo>
                  <a:cubicBezTo>
                    <a:pt x="176116" y="433702"/>
                    <a:pt x="58552" y="407454"/>
                    <a:pt x="4611" y="366470"/>
                  </a:cubicBezTo>
                  <a:cubicBezTo>
                    <a:pt x="1844" y="364167"/>
                    <a:pt x="0" y="360483"/>
                    <a:pt x="0" y="356800"/>
                  </a:cubicBezTo>
                  <a:lnTo>
                    <a:pt x="0" y="293712"/>
                  </a:lnTo>
                  <a:cubicBezTo>
                    <a:pt x="0" y="289567"/>
                    <a:pt x="2305" y="285423"/>
                    <a:pt x="6455" y="283120"/>
                  </a:cubicBezTo>
                  <a:close/>
                  <a:moveTo>
                    <a:pt x="303362" y="0"/>
                  </a:moveTo>
                  <a:cubicBezTo>
                    <a:pt x="470718" y="0"/>
                    <a:pt x="606724" y="47888"/>
                    <a:pt x="606724" y="107287"/>
                  </a:cubicBezTo>
                  <a:cubicBezTo>
                    <a:pt x="606724" y="107747"/>
                    <a:pt x="606724" y="108208"/>
                    <a:pt x="606724" y="108668"/>
                  </a:cubicBezTo>
                  <a:lnTo>
                    <a:pt x="606724" y="199378"/>
                  </a:lnTo>
                  <a:cubicBezTo>
                    <a:pt x="556932" y="241280"/>
                    <a:pt x="439829" y="270749"/>
                    <a:pt x="303362" y="270749"/>
                  </a:cubicBezTo>
                  <a:cubicBezTo>
                    <a:pt x="166895" y="270749"/>
                    <a:pt x="49792" y="241280"/>
                    <a:pt x="0" y="199378"/>
                  </a:cubicBezTo>
                  <a:lnTo>
                    <a:pt x="0" y="108668"/>
                  </a:lnTo>
                  <a:cubicBezTo>
                    <a:pt x="0" y="108208"/>
                    <a:pt x="0" y="107747"/>
                    <a:pt x="0" y="107287"/>
                  </a:cubicBezTo>
                  <a:cubicBezTo>
                    <a:pt x="0" y="47888"/>
                    <a:pt x="136006" y="0"/>
                    <a:pt x="3033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D0137D9E-320C-4442-868E-D1AC286267D7}"/>
                </a:ext>
              </a:extLst>
            </p:cNvPr>
            <p:cNvSpPr txBox="1"/>
            <p:nvPr/>
          </p:nvSpPr>
          <p:spPr>
            <a:xfrm>
              <a:off x="1740422" y="1269340"/>
              <a:ext cx="94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方正等线" panose="03000509000000000000" pitchFamily="65" charset="-122"/>
                  <a:ea typeface="方正等线" panose="03000509000000000000" pitchFamily="65" charset="-122"/>
                </a:rPr>
                <a:t>应用服务层</a:t>
              </a:r>
            </a:p>
          </p:txBody>
        </p:sp>
        <p:sp>
          <p:nvSpPr>
            <p:cNvPr id="101" name="database_58963">
              <a:extLst>
                <a:ext uri="{FF2B5EF4-FFF2-40B4-BE49-F238E27FC236}">
                  <a16:creationId xmlns:a16="http://schemas.microsoft.com/office/drawing/2014/main" id="{1DFF9103-0CAD-4B53-B5B5-C262CC2028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1344" y="3076250"/>
              <a:ext cx="246385" cy="242506"/>
            </a:xfrm>
            <a:custGeom>
              <a:avLst/>
              <a:gdLst>
                <a:gd name="connsiteX0" fmla="*/ 6455 w 606724"/>
                <a:gd name="connsiteY0" fmla="*/ 446147 h 597173"/>
                <a:gd name="connsiteX1" fmla="*/ 18903 w 606724"/>
                <a:gd name="connsiteY1" fmla="*/ 446608 h 597173"/>
                <a:gd name="connsiteX2" fmla="*/ 303362 w 606724"/>
                <a:gd name="connsiteY2" fmla="*/ 504624 h 597173"/>
                <a:gd name="connsiteX3" fmla="*/ 588283 w 606724"/>
                <a:gd name="connsiteY3" fmla="*/ 446608 h 597173"/>
                <a:gd name="connsiteX4" fmla="*/ 600731 w 606724"/>
                <a:gd name="connsiteY4" fmla="*/ 446147 h 597173"/>
                <a:gd name="connsiteX5" fmla="*/ 606724 w 606724"/>
                <a:gd name="connsiteY5" fmla="*/ 456737 h 597173"/>
                <a:gd name="connsiteX6" fmla="*/ 606724 w 606724"/>
                <a:gd name="connsiteY6" fmla="*/ 519818 h 597173"/>
                <a:gd name="connsiteX7" fmla="*/ 602114 w 606724"/>
                <a:gd name="connsiteY7" fmla="*/ 529488 h 597173"/>
                <a:gd name="connsiteX8" fmla="*/ 303362 w 606724"/>
                <a:gd name="connsiteY8" fmla="*/ 597173 h 597173"/>
                <a:gd name="connsiteX9" fmla="*/ 4611 w 606724"/>
                <a:gd name="connsiteY9" fmla="*/ 529488 h 597173"/>
                <a:gd name="connsiteX10" fmla="*/ 0 w 606724"/>
                <a:gd name="connsiteY10" fmla="*/ 519818 h 597173"/>
                <a:gd name="connsiteX11" fmla="*/ 0 w 606724"/>
                <a:gd name="connsiteY11" fmla="*/ 456737 h 597173"/>
                <a:gd name="connsiteX12" fmla="*/ 6455 w 606724"/>
                <a:gd name="connsiteY12" fmla="*/ 446147 h 597173"/>
                <a:gd name="connsiteX13" fmla="*/ 6455 w 606724"/>
                <a:gd name="connsiteY13" fmla="*/ 283120 h 597173"/>
                <a:gd name="connsiteX14" fmla="*/ 18903 w 606724"/>
                <a:gd name="connsiteY14" fmla="*/ 283120 h 597173"/>
                <a:gd name="connsiteX15" fmla="*/ 303362 w 606724"/>
                <a:gd name="connsiteY15" fmla="*/ 341603 h 597173"/>
                <a:gd name="connsiteX16" fmla="*/ 588283 w 606724"/>
                <a:gd name="connsiteY16" fmla="*/ 283120 h 597173"/>
                <a:gd name="connsiteX17" fmla="*/ 600731 w 606724"/>
                <a:gd name="connsiteY17" fmla="*/ 283120 h 597173"/>
                <a:gd name="connsiteX18" fmla="*/ 606724 w 606724"/>
                <a:gd name="connsiteY18" fmla="*/ 293712 h 597173"/>
                <a:gd name="connsiteX19" fmla="*/ 606724 w 606724"/>
                <a:gd name="connsiteY19" fmla="*/ 356800 h 597173"/>
                <a:gd name="connsiteX20" fmla="*/ 602114 w 606724"/>
                <a:gd name="connsiteY20" fmla="*/ 366470 h 597173"/>
                <a:gd name="connsiteX21" fmla="*/ 303362 w 606724"/>
                <a:gd name="connsiteY21" fmla="*/ 433702 h 597173"/>
                <a:gd name="connsiteX22" fmla="*/ 4611 w 606724"/>
                <a:gd name="connsiteY22" fmla="*/ 366470 h 597173"/>
                <a:gd name="connsiteX23" fmla="*/ 0 w 606724"/>
                <a:gd name="connsiteY23" fmla="*/ 356800 h 597173"/>
                <a:gd name="connsiteX24" fmla="*/ 0 w 606724"/>
                <a:gd name="connsiteY24" fmla="*/ 293712 h 597173"/>
                <a:gd name="connsiteX25" fmla="*/ 6455 w 606724"/>
                <a:gd name="connsiteY25" fmla="*/ 283120 h 597173"/>
                <a:gd name="connsiteX26" fmla="*/ 303362 w 606724"/>
                <a:gd name="connsiteY26" fmla="*/ 0 h 597173"/>
                <a:gd name="connsiteX27" fmla="*/ 606724 w 606724"/>
                <a:gd name="connsiteY27" fmla="*/ 107287 h 597173"/>
                <a:gd name="connsiteX28" fmla="*/ 606724 w 606724"/>
                <a:gd name="connsiteY28" fmla="*/ 108668 h 597173"/>
                <a:gd name="connsiteX29" fmla="*/ 606724 w 606724"/>
                <a:gd name="connsiteY29" fmla="*/ 199378 h 597173"/>
                <a:gd name="connsiteX30" fmla="*/ 303362 w 606724"/>
                <a:gd name="connsiteY30" fmla="*/ 270749 h 597173"/>
                <a:gd name="connsiteX31" fmla="*/ 0 w 606724"/>
                <a:gd name="connsiteY31" fmla="*/ 199378 h 597173"/>
                <a:gd name="connsiteX32" fmla="*/ 0 w 606724"/>
                <a:gd name="connsiteY32" fmla="*/ 108668 h 597173"/>
                <a:gd name="connsiteX33" fmla="*/ 0 w 606724"/>
                <a:gd name="connsiteY33" fmla="*/ 107287 h 597173"/>
                <a:gd name="connsiteX34" fmla="*/ 303362 w 606724"/>
                <a:gd name="connsiteY34" fmla="*/ 0 h 5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6724" h="597173">
                  <a:moveTo>
                    <a:pt x="6455" y="446147"/>
                  </a:moveTo>
                  <a:cubicBezTo>
                    <a:pt x="10143" y="443845"/>
                    <a:pt x="14753" y="444305"/>
                    <a:pt x="18903" y="446608"/>
                  </a:cubicBezTo>
                  <a:cubicBezTo>
                    <a:pt x="77915" y="482522"/>
                    <a:pt x="186720" y="504624"/>
                    <a:pt x="303362" y="504624"/>
                  </a:cubicBezTo>
                  <a:cubicBezTo>
                    <a:pt x="420004" y="504624"/>
                    <a:pt x="529270" y="482522"/>
                    <a:pt x="588283" y="446608"/>
                  </a:cubicBezTo>
                  <a:cubicBezTo>
                    <a:pt x="591971" y="444305"/>
                    <a:pt x="596581" y="443845"/>
                    <a:pt x="600731" y="446147"/>
                  </a:cubicBezTo>
                  <a:cubicBezTo>
                    <a:pt x="604419" y="448449"/>
                    <a:pt x="606724" y="452593"/>
                    <a:pt x="606724" y="456737"/>
                  </a:cubicBezTo>
                  <a:lnTo>
                    <a:pt x="606724" y="519818"/>
                  </a:lnTo>
                  <a:cubicBezTo>
                    <a:pt x="606724" y="523502"/>
                    <a:pt x="604880" y="527185"/>
                    <a:pt x="602114" y="529488"/>
                  </a:cubicBezTo>
                  <a:cubicBezTo>
                    <a:pt x="548173" y="570467"/>
                    <a:pt x="431069" y="597173"/>
                    <a:pt x="303362" y="597173"/>
                  </a:cubicBezTo>
                  <a:cubicBezTo>
                    <a:pt x="176116" y="597173"/>
                    <a:pt x="58552" y="570467"/>
                    <a:pt x="4611" y="529488"/>
                  </a:cubicBezTo>
                  <a:cubicBezTo>
                    <a:pt x="1844" y="527185"/>
                    <a:pt x="0" y="523502"/>
                    <a:pt x="0" y="519818"/>
                  </a:cubicBezTo>
                  <a:lnTo>
                    <a:pt x="0" y="456737"/>
                  </a:lnTo>
                  <a:cubicBezTo>
                    <a:pt x="0" y="452593"/>
                    <a:pt x="2305" y="448449"/>
                    <a:pt x="6455" y="446147"/>
                  </a:cubicBezTo>
                  <a:close/>
                  <a:moveTo>
                    <a:pt x="6455" y="283120"/>
                  </a:moveTo>
                  <a:cubicBezTo>
                    <a:pt x="10143" y="280818"/>
                    <a:pt x="14753" y="280818"/>
                    <a:pt x="18903" y="283120"/>
                  </a:cubicBezTo>
                  <a:cubicBezTo>
                    <a:pt x="77915" y="319039"/>
                    <a:pt x="186720" y="341603"/>
                    <a:pt x="303362" y="341603"/>
                  </a:cubicBezTo>
                  <a:cubicBezTo>
                    <a:pt x="420004" y="341603"/>
                    <a:pt x="529270" y="319039"/>
                    <a:pt x="588283" y="283120"/>
                  </a:cubicBezTo>
                  <a:cubicBezTo>
                    <a:pt x="591971" y="280818"/>
                    <a:pt x="596581" y="280818"/>
                    <a:pt x="600731" y="283120"/>
                  </a:cubicBezTo>
                  <a:cubicBezTo>
                    <a:pt x="604419" y="285423"/>
                    <a:pt x="606724" y="289567"/>
                    <a:pt x="606724" y="293712"/>
                  </a:cubicBezTo>
                  <a:lnTo>
                    <a:pt x="606724" y="356800"/>
                  </a:lnTo>
                  <a:cubicBezTo>
                    <a:pt x="606724" y="360483"/>
                    <a:pt x="604880" y="364167"/>
                    <a:pt x="602114" y="366470"/>
                  </a:cubicBezTo>
                  <a:cubicBezTo>
                    <a:pt x="548173" y="407454"/>
                    <a:pt x="431069" y="433702"/>
                    <a:pt x="303362" y="433702"/>
                  </a:cubicBezTo>
                  <a:cubicBezTo>
                    <a:pt x="176116" y="433702"/>
                    <a:pt x="58552" y="407454"/>
                    <a:pt x="4611" y="366470"/>
                  </a:cubicBezTo>
                  <a:cubicBezTo>
                    <a:pt x="1844" y="364167"/>
                    <a:pt x="0" y="360483"/>
                    <a:pt x="0" y="356800"/>
                  </a:cubicBezTo>
                  <a:lnTo>
                    <a:pt x="0" y="293712"/>
                  </a:lnTo>
                  <a:cubicBezTo>
                    <a:pt x="0" y="289567"/>
                    <a:pt x="2305" y="285423"/>
                    <a:pt x="6455" y="283120"/>
                  </a:cubicBezTo>
                  <a:close/>
                  <a:moveTo>
                    <a:pt x="303362" y="0"/>
                  </a:moveTo>
                  <a:cubicBezTo>
                    <a:pt x="470718" y="0"/>
                    <a:pt x="606724" y="47888"/>
                    <a:pt x="606724" y="107287"/>
                  </a:cubicBezTo>
                  <a:cubicBezTo>
                    <a:pt x="606724" y="107747"/>
                    <a:pt x="606724" y="108208"/>
                    <a:pt x="606724" y="108668"/>
                  </a:cubicBezTo>
                  <a:lnTo>
                    <a:pt x="606724" y="199378"/>
                  </a:lnTo>
                  <a:cubicBezTo>
                    <a:pt x="556932" y="241280"/>
                    <a:pt x="439829" y="270749"/>
                    <a:pt x="303362" y="270749"/>
                  </a:cubicBezTo>
                  <a:cubicBezTo>
                    <a:pt x="166895" y="270749"/>
                    <a:pt x="49792" y="241280"/>
                    <a:pt x="0" y="199378"/>
                  </a:cubicBezTo>
                  <a:lnTo>
                    <a:pt x="0" y="108668"/>
                  </a:lnTo>
                  <a:cubicBezTo>
                    <a:pt x="0" y="108208"/>
                    <a:pt x="0" y="107747"/>
                    <a:pt x="0" y="107287"/>
                  </a:cubicBezTo>
                  <a:cubicBezTo>
                    <a:pt x="0" y="47888"/>
                    <a:pt x="136006" y="0"/>
                    <a:pt x="303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3758A6E-5D77-450C-9D47-9878FC6D30C0}"/>
                </a:ext>
              </a:extLst>
            </p:cNvPr>
            <p:cNvGrpSpPr/>
            <p:nvPr/>
          </p:nvGrpSpPr>
          <p:grpSpPr>
            <a:xfrm>
              <a:off x="1764000" y="3839566"/>
              <a:ext cx="762408" cy="279648"/>
              <a:chOff x="5845078" y="3839566"/>
              <a:chExt cx="762408" cy="279648"/>
            </a:xfrm>
          </p:grpSpPr>
          <p:sp>
            <p:nvSpPr>
              <p:cNvPr id="116" name="Rectangle 13">
                <a:extLst>
                  <a:ext uri="{FF2B5EF4-FFF2-40B4-BE49-F238E27FC236}">
                    <a16:creationId xmlns:a16="http://schemas.microsoft.com/office/drawing/2014/main" id="{641B41A9-EBB8-49D2-A36C-750221D4C18D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26">
                <a:extLst>
                  <a:ext uri="{FF2B5EF4-FFF2-40B4-BE49-F238E27FC236}">
                    <a16:creationId xmlns:a16="http://schemas.microsoft.com/office/drawing/2014/main" id="{43A57BA7-1785-4B94-924D-7A63040B62BA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MQTT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0C7BF-EB92-4E96-B97F-C78E6373FD75}"/>
                </a:ext>
              </a:extLst>
            </p:cNvPr>
            <p:cNvGrpSpPr/>
            <p:nvPr/>
          </p:nvGrpSpPr>
          <p:grpSpPr>
            <a:xfrm>
              <a:off x="2529402" y="3839566"/>
              <a:ext cx="762408" cy="279648"/>
              <a:chOff x="5845078" y="3839566"/>
              <a:chExt cx="762408" cy="279648"/>
            </a:xfrm>
          </p:grpSpPr>
          <p:sp>
            <p:nvSpPr>
              <p:cNvPr id="119" name="Rectangle 13">
                <a:extLst>
                  <a:ext uri="{FF2B5EF4-FFF2-40B4-BE49-F238E27FC236}">
                    <a16:creationId xmlns:a16="http://schemas.microsoft.com/office/drawing/2014/main" id="{A7DA3EDF-6EDB-4C3F-83D3-8328B02C063C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文本框 26">
                <a:extLst>
                  <a:ext uri="{FF2B5EF4-FFF2-40B4-BE49-F238E27FC236}">
                    <a16:creationId xmlns:a16="http://schemas.microsoft.com/office/drawing/2014/main" id="{297E8128-8EC6-4EE5-B85C-55CCFA11085A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CoAP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428EF50-EE0A-4AAF-B5F2-DB89DA734607}"/>
                </a:ext>
              </a:extLst>
            </p:cNvPr>
            <p:cNvGrpSpPr/>
            <p:nvPr/>
          </p:nvGrpSpPr>
          <p:grpSpPr>
            <a:xfrm>
              <a:off x="3266382" y="3839566"/>
              <a:ext cx="762408" cy="279648"/>
              <a:chOff x="5845078" y="3839566"/>
              <a:chExt cx="762408" cy="279648"/>
            </a:xfrm>
          </p:grpSpPr>
          <p:sp>
            <p:nvSpPr>
              <p:cNvPr id="122" name="Rectangle 13">
                <a:extLst>
                  <a:ext uri="{FF2B5EF4-FFF2-40B4-BE49-F238E27FC236}">
                    <a16:creationId xmlns:a16="http://schemas.microsoft.com/office/drawing/2014/main" id="{A843345A-8751-4D48-8668-D5382E2BAA39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26">
                <a:extLst>
                  <a:ext uri="{FF2B5EF4-FFF2-40B4-BE49-F238E27FC236}">
                    <a16:creationId xmlns:a16="http://schemas.microsoft.com/office/drawing/2014/main" id="{B178F02C-8FA7-4142-87A7-72320C62DCAA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LwM2M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C89E300-46CC-4AE1-903B-650F3EFEDBF1}"/>
                </a:ext>
              </a:extLst>
            </p:cNvPr>
            <p:cNvGrpSpPr/>
            <p:nvPr/>
          </p:nvGrpSpPr>
          <p:grpSpPr>
            <a:xfrm>
              <a:off x="4003362" y="3839566"/>
              <a:ext cx="762408" cy="279648"/>
              <a:chOff x="5845078" y="3839566"/>
              <a:chExt cx="762408" cy="279648"/>
            </a:xfrm>
          </p:grpSpPr>
          <p:sp>
            <p:nvSpPr>
              <p:cNvPr id="125" name="Rectangle 13">
                <a:extLst>
                  <a:ext uri="{FF2B5EF4-FFF2-40B4-BE49-F238E27FC236}">
                    <a16:creationId xmlns:a16="http://schemas.microsoft.com/office/drawing/2014/main" id="{BB03F7C8-F717-4399-AFDB-277608172077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26">
                <a:extLst>
                  <a:ext uri="{FF2B5EF4-FFF2-40B4-BE49-F238E27FC236}">
                    <a16:creationId xmlns:a16="http://schemas.microsoft.com/office/drawing/2014/main" id="{8D5C2150-9FB9-4736-B587-7E8EB0D4C562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BLE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0E23B04-D694-41F3-BA88-EC56ED97B2B4}"/>
                </a:ext>
              </a:extLst>
            </p:cNvPr>
            <p:cNvGrpSpPr/>
            <p:nvPr/>
          </p:nvGrpSpPr>
          <p:grpSpPr>
            <a:xfrm>
              <a:off x="4740342" y="3839566"/>
              <a:ext cx="762408" cy="279648"/>
              <a:chOff x="5845078" y="3839566"/>
              <a:chExt cx="762408" cy="279648"/>
            </a:xfrm>
          </p:grpSpPr>
          <p:sp>
            <p:nvSpPr>
              <p:cNvPr id="128" name="Rectangle 13">
                <a:extLst>
                  <a:ext uri="{FF2B5EF4-FFF2-40B4-BE49-F238E27FC236}">
                    <a16:creationId xmlns:a16="http://schemas.microsoft.com/office/drawing/2014/main" id="{9802F591-00C3-4A05-BBAC-AD8B0CE86F76}"/>
                  </a:ext>
                </a:extLst>
              </p:cNvPr>
              <p:cNvSpPr/>
              <p:nvPr/>
            </p:nvSpPr>
            <p:spPr>
              <a:xfrm>
                <a:off x="5876086" y="3839566"/>
                <a:ext cx="689072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文本框 26">
                <a:extLst>
                  <a:ext uri="{FF2B5EF4-FFF2-40B4-BE49-F238E27FC236}">
                    <a16:creationId xmlns:a16="http://schemas.microsoft.com/office/drawing/2014/main" id="{257EF0E8-A91E-4B7A-B563-35B7A5C14874}"/>
                  </a:ext>
                </a:extLst>
              </p:cNvPr>
              <p:cNvSpPr txBox="1"/>
              <p:nvPr/>
            </p:nvSpPr>
            <p:spPr>
              <a:xfrm>
                <a:off x="5845078" y="3856280"/>
                <a:ext cx="7624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REST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5B8EB53-12CD-4C82-83B6-C8B8B8F0AB77}"/>
                </a:ext>
              </a:extLst>
            </p:cNvPr>
            <p:cNvGrpSpPr/>
            <p:nvPr/>
          </p:nvGrpSpPr>
          <p:grpSpPr>
            <a:xfrm>
              <a:off x="1715871" y="3050545"/>
              <a:ext cx="1260000" cy="279648"/>
              <a:chOff x="5436096" y="3050545"/>
              <a:chExt cx="1512168" cy="279648"/>
            </a:xfrm>
          </p:grpSpPr>
          <p:sp>
            <p:nvSpPr>
              <p:cNvPr id="131" name="Rectangle 13">
                <a:extLst>
                  <a:ext uri="{FF2B5EF4-FFF2-40B4-BE49-F238E27FC236}">
                    <a16:creationId xmlns:a16="http://schemas.microsoft.com/office/drawing/2014/main" id="{E6288CFF-6167-4CAE-A8BB-07FE22C6F325}"/>
                  </a:ext>
                </a:extLst>
              </p:cNvPr>
              <p:cNvSpPr/>
              <p:nvPr/>
            </p:nvSpPr>
            <p:spPr>
              <a:xfrm>
                <a:off x="5547805" y="3050545"/>
                <a:ext cx="1288750" cy="27964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文本框 26">
                <a:extLst>
                  <a:ext uri="{FF2B5EF4-FFF2-40B4-BE49-F238E27FC236}">
                    <a16:creationId xmlns:a16="http://schemas.microsoft.com/office/drawing/2014/main" id="{6557DF3D-41A5-4A21-901F-43C8FFD57F9C}"/>
                  </a:ext>
                </a:extLst>
              </p:cNvPr>
              <p:cNvSpPr txBox="1"/>
              <p:nvPr/>
            </p:nvSpPr>
            <p:spPr>
              <a:xfrm>
                <a:off x="5436096" y="3067259"/>
                <a:ext cx="1512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rgbClr val="FFFFFF"/>
                    </a:solidFill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核心数据服务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C63783-F34D-48DE-A1B0-4DD068BA08B8}"/>
                </a:ext>
              </a:extLst>
            </p:cNvPr>
            <p:cNvGrpSpPr/>
            <p:nvPr/>
          </p:nvGrpSpPr>
          <p:grpSpPr>
            <a:xfrm>
              <a:off x="2958855" y="3050545"/>
              <a:ext cx="1260000" cy="279648"/>
              <a:chOff x="5436096" y="3050545"/>
              <a:chExt cx="1512168" cy="279648"/>
            </a:xfrm>
          </p:grpSpPr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6BB40630-7215-45BA-B482-B69BE2B4F9EC}"/>
                  </a:ext>
                </a:extLst>
              </p:cNvPr>
              <p:cNvSpPr/>
              <p:nvPr/>
            </p:nvSpPr>
            <p:spPr>
              <a:xfrm>
                <a:off x="5547805" y="3050545"/>
                <a:ext cx="1288750" cy="27964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5" name="文本框 26">
                <a:extLst>
                  <a:ext uri="{FF2B5EF4-FFF2-40B4-BE49-F238E27FC236}">
                    <a16:creationId xmlns:a16="http://schemas.microsoft.com/office/drawing/2014/main" id="{6F951D23-0325-4219-A68B-CBACAF4DCEE6}"/>
                  </a:ext>
                </a:extLst>
              </p:cNvPr>
              <p:cNvSpPr txBox="1"/>
              <p:nvPr/>
            </p:nvSpPr>
            <p:spPr>
              <a:xfrm>
                <a:off x="5436096" y="3067259"/>
                <a:ext cx="1512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rgbClr val="FFFFFF"/>
                    </a:solidFill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命令控制服务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EEBC19-49D5-4170-A2C4-A291283F1368}"/>
                </a:ext>
              </a:extLst>
            </p:cNvPr>
            <p:cNvGrpSpPr/>
            <p:nvPr/>
          </p:nvGrpSpPr>
          <p:grpSpPr>
            <a:xfrm>
              <a:off x="4201839" y="3050545"/>
              <a:ext cx="1260000" cy="279648"/>
              <a:chOff x="5436096" y="3050545"/>
              <a:chExt cx="1512168" cy="279648"/>
            </a:xfrm>
          </p:grpSpPr>
          <p:sp>
            <p:nvSpPr>
              <p:cNvPr id="137" name="Rectangle 13">
                <a:extLst>
                  <a:ext uri="{FF2B5EF4-FFF2-40B4-BE49-F238E27FC236}">
                    <a16:creationId xmlns:a16="http://schemas.microsoft.com/office/drawing/2014/main" id="{1E1D013F-4C4D-4045-ADFD-19484140AA25}"/>
                  </a:ext>
                </a:extLst>
              </p:cNvPr>
              <p:cNvSpPr/>
              <p:nvPr/>
            </p:nvSpPr>
            <p:spPr>
              <a:xfrm>
                <a:off x="5547805" y="3050545"/>
                <a:ext cx="1288750" cy="27964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文本框 26">
                <a:extLst>
                  <a:ext uri="{FF2B5EF4-FFF2-40B4-BE49-F238E27FC236}">
                    <a16:creationId xmlns:a16="http://schemas.microsoft.com/office/drawing/2014/main" id="{BB196344-FE5F-439A-BEDB-855207820A1A}"/>
                  </a:ext>
                </a:extLst>
              </p:cNvPr>
              <p:cNvSpPr txBox="1"/>
              <p:nvPr/>
            </p:nvSpPr>
            <p:spPr>
              <a:xfrm>
                <a:off x="5436096" y="3067259"/>
                <a:ext cx="1512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rgbClr val="FFFFFF"/>
                    </a:solidFill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元数据服务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4A7F73F-A345-48D8-B23C-315CEA290860}"/>
                </a:ext>
              </a:extLst>
            </p:cNvPr>
            <p:cNvGrpSpPr/>
            <p:nvPr/>
          </p:nvGrpSpPr>
          <p:grpSpPr>
            <a:xfrm>
              <a:off x="1800000" y="2332566"/>
              <a:ext cx="969221" cy="279648"/>
              <a:chOff x="2815139" y="2332566"/>
              <a:chExt cx="969221" cy="279648"/>
            </a:xfrm>
          </p:grpSpPr>
          <p:sp>
            <p:nvSpPr>
              <p:cNvPr id="140" name="Rectangle 13">
                <a:extLst>
                  <a:ext uri="{FF2B5EF4-FFF2-40B4-BE49-F238E27FC236}">
                    <a16:creationId xmlns:a16="http://schemas.microsoft.com/office/drawing/2014/main" id="{F7FAED8F-4EF6-4060-B772-BCC95E783479}"/>
                  </a:ext>
                </a:extLst>
              </p:cNvPr>
              <p:cNvSpPr/>
              <p:nvPr/>
            </p:nvSpPr>
            <p:spPr>
              <a:xfrm>
                <a:off x="2831142" y="2332566"/>
                <a:ext cx="93721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26">
                <a:extLst>
                  <a:ext uri="{FF2B5EF4-FFF2-40B4-BE49-F238E27FC236}">
                    <a16:creationId xmlns:a16="http://schemas.microsoft.com/office/drawing/2014/main" id="{5338E944-3C9B-4D37-8EFB-4742C00FCB5D}"/>
                  </a:ext>
                </a:extLst>
              </p:cNvPr>
              <p:cNvSpPr txBox="1"/>
              <p:nvPr/>
            </p:nvSpPr>
            <p:spPr>
              <a:xfrm>
                <a:off x="2815139" y="2349280"/>
                <a:ext cx="969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规则引擎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BF09875-F150-4FE9-884F-5BA1696DFF99}"/>
                </a:ext>
              </a:extLst>
            </p:cNvPr>
            <p:cNvGrpSpPr/>
            <p:nvPr/>
          </p:nvGrpSpPr>
          <p:grpSpPr>
            <a:xfrm>
              <a:off x="3832327" y="2332566"/>
              <a:ext cx="1011549" cy="279648"/>
              <a:chOff x="2815139" y="2332566"/>
              <a:chExt cx="1011549" cy="279648"/>
            </a:xfrm>
          </p:grpSpPr>
          <p:sp>
            <p:nvSpPr>
              <p:cNvPr id="143" name="Rectangle 13">
                <a:extLst>
                  <a:ext uri="{FF2B5EF4-FFF2-40B4-BE49-F238E27FC236}">
                    <a16:creationId xmlns:a16="http://schemas.microsoft.com/office/drawing/2014/main" id="{B7693D28-C958-4707-8D3E-3B07711B1E37}"/>
                  </a:ext>
                </a:extLst>
              </p:cNvPr>
              <p:cNvSpPr/>
              <p:nvPr/>
            </p:nvSpPr>
            <p:spPr>
              <a:xfrm>
                <a:off x="2831142" y="2332566"/>
                <a:ext cx="93721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26">
                <a:extLst>
                  <a:ext uri="{FF2B5EF4-FFF2-40B4-BE49-F238E27FC236}">
                    <a16:creationId xmlns:a16="http://schemas.microsoft.com/office/drawing/2014/main" id="{C7056092-460A-4565-87F9-BC21C20E15A7}"/>
                  </a:ext>
                </a:extLst>
              </p:cNvPr>
              <p:cNvSpPr txBox="1"/>
              <p:nvPr/>
            </p:nvSpPr>
            <p:spPr>
              <a:xfrm>
                <a:off x="2815139" y="2349280"/>
                <a:ext cx="10115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提醒</a:t>
                </a:r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/</a:t>
                </a:r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警报服务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07E32D1-5E11-4981-A23D-1941832F7BB2}"/>
                </a:ext>
              </a:extLst>
            </p:cNvPr>
            <p:cNvGrpSpPr/>
            <p:nvPr/>
          </p:nvGrpSpPr>
          <p:grpSpPr>
            <a:xfrm>
              <a:off x="4860189" y="2332566"/>
              <a:ext cx="969221" cy="279648"/>
              <a:chOff x="2815139" y="2332566"/>
              <a:chExt cx="969221" cy="279648"/>
            </a:xfrm>
          </p:grpSpPr>
          <p:sp>
            <p:nvSpPr>
              <p:cNvPr id="146" name="Rectangle 13">
                <a:extLst>
                  <a:ext uri="{FF2B5EF4-FFF2-40B4-BE49-F238E27FC236}">
                    <a16:creationId xmlns:a16="http://schemas.microsoft.com/office/drawing/2014/main" id="{F1B38B6D-FC96-4305-ACB5-DF18DC1B55AD}"/>
                  </a:ext>
                </a:extLst>
              </p:cNvPr>
              <p:cNvSpPr/>
              <p:nvPr/>
            </p:nvSpPr>
            <p:spPr>
              <a:xfrm>
                <a:off x="2831142" y="2332566"/>
                <a:ext cx="93721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26">
                <a:extLst>
                  <a:ext uri="{FF2B5EF4-FFF2-40B4-BE49-F238E27FC236}">
                    <a16:creationId xmlns:a16="http://schemas.microsoft.com/office/drawing/2014/main" id="{6D4EA760-B59B-4E0D-994C-1EC2F332B093}"/>
                  </a:ext>
                </a:extLst>
              </p:cNvPr>
              <p:cNvSpPr txBox="1"/>
              <p:nvPr/>
            </p:nvSpPr>
            <p:spPr>
              <a:xfrm>
                <a:off x="2815139" y="2349280"/>
                <a:ext cx="969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日志服务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DF54AD5-83BD-424A-A512-551B7516E83C}"/>
                </a:ext>
              </a:extLst>
            </p:cNvPr>
            <p:cNvGrpSpPr/>
            <p:nvPr/>
          </p:nvGrpSpPr>
          <p:grpSpPr>
            <a:xfrm>
              <a:off x="5904000" y="2332566"/>
              <a:ext cx="969221" cy="279648"/>
              <a:chOff x="2815139" y="2332566"/>
              <a:chExt cx="969221" cy="279648"/>
            </a:xfrm>
          </p:grpSpPr>
          <p:sp>
            <p:nvSpPr>
              <p:cNvPr id="149" name="Rectangle 13">
                <a:extLst>
                  <a:ext uri="{FF2B5EF4-FFF2-40B4-BE49-F238E27FC236}">
                    <a16:creationId xmlns:a16="http://schemas.microsoft.com/office/drawing/2014/main" id="{A70F387E-CC0B-41A1-96C9-F79C2EF809ED}"/>
                  </a:ext>
                </a:extLst>
              </p:cNvPr>
              <p:cNvSpPr/>
              <p:nvPr/>
            </p:nvSpPr>
            <p:spPr>
              <a:xfrm>
                <a:off x="2831142" y="2332566"/>
                <a:ext cx="937214" cy="2796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26">
                <a:extLst>
                  <a:ext uri="{FF2B5EF4-FFF2-40B4-BE49-F238E27FC236}">
                    <a16:creationId xmlns:a16="http://schemas.microsoft.com/office/drawing/2014/main" id="{8F88A0E4-9351-4C0B-AE12-2889C3E0CFA1}"/>
                  </a:ext>
                </a:extLst>
              </p:cNvPr>
              <p:cNvSpPr txBox="1"/>
              <p:nvPr/>
            </p:nvSpPr>
            <p:spPr>
              <a:xfrm>
                <a:off x="2815139" y="2349280"/>
                <a:ext cx="969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其他服务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507655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4043D6-3D42-4947-B8BF-3C7A70A75606}"/>
              </a:ext>
            </a:extLst>
          </p:cNvPr>
          <p:cNvGrpSpPr/>
          <p:nvPr/>
        </p:nvGrpSpPr>
        <p:grpSpPr>
          <a:xfrm>
            <a:off x="2045083" y="1349183"/>
            <a:ext cx="3987471" cy="2277698"/>
            <a:chOff x="2045083" y="1349183"/>
            <a:chExt cx="3987471" cy="22776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6C798A-35C2-4CE2-B3D7-6CE6C04E5758}"/>
                </a:ext>
              </a:extLst>
            </p:cNvPr>
            <p:cNvGrpSpPr/>
            <p:nvPr/>
          </p:nvGrpSpPr>
          <p:grpSpPr>
            <a:xfrm>
              <a:off x="2094818" y="1682592"/>
              <a:ext cx="3888000" cy="286463"/>
              <a:chOff x="1906353" y="1031582"/>
              <a:chExt cx="4333368" cy="28646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DA28028-758C-40BB-B5B1-C2AF86103686}"/>
                  </a:ext>
                </a:extLst>
              </p:cNvPr>
              <p:cNvSpPr/>
              <p:nvPr/>
            </p:nvSpPr>
            <p:spPr>
              <a:xfrm>
                <a:off x="1906353" y="1031582"/>
                <a:ext cx="4333368" cy="2864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26">
                <a:extLst>
                  <a:ext uri="{FF2B5EF4-FFF2-40B4-BE49-F238E27FC236}">
                    <a16:creationId xmlns:a16="http://schemas.microsoft.com/office/drawing/2014/main" id="{01D2A6DB-CB41-46E2-847C-724CFD92EA6B}"/>
                  </a:ext>
                </a:extLst>
              </p:cNvPr>
              <p:cNvSpPr txBox="1"/>
              <p:nvPr/>
            </p:nvSpPr>
            <p:spPr>
              <a:xfrm>
                <a:off x="3439807" y="1051033"/>
                <a:ext cx="1160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Objects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76FCC2-3E1C-499A-8AC6-5C2AEF97A6DD}"/>
                </a:ext>
              </a:extLst>
            </p:cNvPr>
            <p:cNvGrpSpPr/>
            <p:nvPr/>
          </p:nvGrpSpPr>
          <p:grpSpPr>
            <a:xfrm>
              <a:off x="2094818" y="1349183"/>
              <a:ext cx="3888000" cy="286463"/>
              <a:chOff x="1918043" y="1031582"/>
              <a:chExt cx="4321678" cy="28646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D2F2A1-A9C6-46F3-B41B-450CADEF3B10}"/>
                  </a:ext>
                </a:extLst>
              </p:cNvPr>
              <p:cNvSpPr/>
              <p:nvPr/>
            </p:nvSpPr>
            <p:spPr>
              <a:xfrm>
                <a:off x="1918043" y="1031582"/>
                <a:ext cx="4321678" cy="2864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26">
                <a:extLst>
                  <a:ext uri="{FF2B5EF4-FFF2-40B4-BE49-F238E27FC236}">
                    <a16:creationId xmlns:a16="http://schemas.microsoft.com/office/drawing/2014/main" id="{417EE42F-BEEA-4624-9CA8-1D75AEF36A64}"/>
                  </a:ext>
                </a:extLst>
              </p:cNvPr>
              <p:cNvSpPr txBox="1"/>
              <p:nvPr/>
            </p:nvSpPr>
            <p:spPr>
              <a:xfrm>
                <a:off x="3439807" y="1051033"/>
                <a:ext cx="1160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Application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5617F40-4CF0-4CC3-8079-23475889BF30}"/>
                </a:ext>
              </a:extLst>
            </p:cNvPr>
            <p:cNvGrpSpPr/>
            <p:nvPr/>
          </p:nvGrpSpPr>
          <p:grpSpPr>
            <a:xfrm>
              <a:off x="2094818" y="2016000"/>
              <a:ext cx="3888000" cy="286463"/>
              <a:chOff x="1906353" y="1031582"/>
              <a:chExt cx="4306345" cy="28646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FE0779-950D-4FC3-AB74-0D870DF9A6C5}"/>
                  </a:ext>
                </a:extLst>
              </p:cNvPr>
              <p:cNvSpPr/>
              <p:nvPr/>
            </p:nvSpPr>
            <p:spPr>
              <a:xfrm>
                <a:off x="1906353" y="1031582"/>
                <a:ext cx="4306345" cy="2864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26">
                <a:extLst>
                  <a:ext uri="{FF2B5EF4-FFF2-40B4-BE49-F238E27FC236}">
                    <a16:creationId xmlns:a16="http://schemas.microsoft.com/office/drawing/2014/main" id="{63EB607C-3C22-4E8B-ADDA-D74EC6F7D140}"/>
                  </a:ext>
                </a:extLst>
              </p:cNvPr>
              <p:cNvSpPr txBox="1"/>
              <p:nvPr/>
            </p:nvSpPr>
            <p:spPr>
              <a:xfrm>
                <a:off x="3439807" y="1051033"/>
                <a:ext cx="11609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LwM2M</a:t>
                </a:r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85B663-3344-421A-BF70-9B0C288668C1}"/>
                </a:ext>
              </a:extLst>
            </p:cNvPr>
            <p:cNvGrpSpPr/>
            <p:nvPr/>
          </p:nvGrpSpPr>
          <p:grpSpPr>
            <a:xfrm>
              <a:off x="2094818" y="2358000"/>
              <a:ext cx="3888000" cy="610557"/>
              <a:chOff x="2089559" y="2304455"/>
              <a:chExt cx="3888000" cy="61055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4544753-2F0B-4443-BF68-B89A012D4019}"/>
                  </a:ext>
                </a:extLst>
              </p:cNvPr>
              <p:cNvSpPr/>
              <p:nvPr/>
            </p:nvSpPr>
            <p:spPr>
              <a:xfrm>
                <a:off x="2089559" y="2304455"/>
                <a:ext cx="3888000" cy="61055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文本框 26">
                <a:extLst>
                  <a:ext uri="{FF2B5EF4-FFF2-40B4-BE49-F238E27FC236}">
                    <a16:creationId xmlns:a16="http://schemas.microsoft.com/office/drawing/2014/main" id="{A67B02CA-FB7F-4C8D-B2DE-59CF124E531C}"/>
                  </a:ext>
                </a:extLst>
              </p:cNvPr>
              <p:cNvSpPr txBox="1"/>
              <p:nvPr/>
            </p:nvSpPr>
            <p:spPr>
              <a:xfrm>
                <a:off x="3451422" y="2334425"/>
                <a:ext cx="1160912" cy="55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>
                    <a:latin typeface="方正等线" panose="03000509000000000000" pitchFamily="65" charset="-122"/>
                    <a:ea typeface="方正等线" panose="03000509000000000000" pitchFamily="65" charset="-122"/>
                  </a:rPr>
                  <a:t>CoAP</a:t>
                </a:r>
                <a:endParaRPr lang="en-US" altLang="zh-CN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  <a:p>
                <a:pPr algn="ctr"/>
                <a:endParaRPr lang="zh-CN" altLang="en-US" sz="1000" dirty="0">
                  <a:latin typeface="方正等线" panose="03000509000000000000" pitchFamily="65" charset="-122"/>
                  <a:ea typeface="方正等线" panose="03000509000000000000" pitchFamily="65" charset="-122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91C62CB-7888-4110-984D-339DE102CEEA}"/>
                  </a:ext>
                </a:extLst>
              </p:cNvPr>
              <p:cNvGrpSpPr/>
              <p:nvPr/>
            </p:nvGrpSpPr>
            <p:grpSpPr>
              <a:xfrm>
                <a:off x="2677162" y="2541102"/>
                <a:ext cx="2709433" cy="246672"/>
                <a:chOff x="2483769" y="3117166"/>
                <a:chExt cx="3528392" cy="24667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D34C1BF-530D-486C-BDAE-6703511D657F}"/>
                    </a:ext>
                  </a:extLst>
                </p:cNvPr>
                <p:cNvSpPr/>
                <p:nvPr/>
              </p:nvSpPr>
              <p:spPr>
                <a:xfrm>
                  <a:off x="2483769" y="3117166"/>
                  <a:ext cx="3528392" cy="246672"/>
                </a:xfrm>
                <a:prstGeom prst="rect">
                  <a:avLst/>
                </a:prstGeom>
                <a:noFill/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26">
                  <a:extLst>
                    <a:ext uri="{FF2B5EF4-FFF2-40B4-BE49-F238E27FC236}">
                      <a16:creationId xmlns:a16="http://schemas.microsoft.com/office/drawing/2014/main" id="{B98F02BB-2DEE-445B-8D51-F5B6596DAB3F}"/>
                    </a:ext>
                  </a:extLst>
                </p:cNvPr>
                <p:cNvSpPr txBox="1"/>
                <p:nvPr/>
              </p:nvSpPr>
              <p:spPr>
                <a:xfrm>
                  <a:off x="3792078" y="3134734"/>
                  <a:ext cx="957512" cy="145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OSCOER</a:t>
                  </a:r>
                  <a:endParaRPr lang="zh-CN" altLang="en-US" sz="9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C1C0173-2127-452F-8AED-83B8E3B6E954}"/>
                </a:ext>
              </a:extLst>
            </p:cNvPr>
            <p:cNvGrpSpPr/>
            <p:nvPr/>
          </p:nvGrpSpPr>
          <p:grpSpPr>
            <a:xfrm>
              <a:off x="2045083" y="3016324"/>
              <a:ext cx="3987471" cy="610557"/>
              <a:chOff x="2045083" y="3016324"/>
              <a:chExt cx="3987471" cy="61055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03EF4ED-863F-450C-BC4B-5FDE9C5CA515}"/>
                  </a:ext>
                </a:extLst>
              </p:cNvPr>
              <p:cNvGrpSpPr/>
              <p:nvPr/>
            </p:nvGrpSpPr>
            <p:grpSpPr>
              <a:xfrm>
                <a:off x="4795200" y="3016324"/>
                <a:ext cx="448954" cy="610450"/>
                <a:chOff x="4968465" y="3959625"/>
                <a:chExt cx="448954" cy="610450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9EA419B-47DC-44D0-A600-D8226E3B1869}"/>
                    </a:ext>
                  </a:extLst>
                </p:cNvPr>
                <p:cNvGrpSpPr/>
                <p:nvPr/>
              </p:nvGrpSpPr>
              <p:grpSpPr>
                <a:xfrm>
                  <a:off x="4968465" y="4283612"/>
                  <a:ext cx="448954" cy="286463"/>
                  <a:chOff x="2058753" y="3078644"/>
                  <a:chExt cx="448954" cy="286463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C280A4E-64B0-4C8D-8DAF-D1144344747D}"/>
                      </a:ext>
                    </a:extLst>
                  </p:cNvPr>
                  <p:cNvSpPr/>
                  <p:nvPr/>
                </p:nvSpPr>
                <p:spPr>
                  <a:xfrm>
                    <a:off x="2103230" y="3078644"/>
                    <a:ext cx="360000" cy="2864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文本框 26">
                    <a:extLst>
                      <a:ext uri="{FF2B5EF4-FFF2-40B4-BE49-F238E27FC236}">
                        <a16:creationId xmlns:a16="http://schemas.microsoft.com/office/drawing/2014/main" id="{43C4A727-BD3E-44BA-A4E7-6C31D418BE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753" y="3106459"/>
                    <a:ext cx="44895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TCP</a:t>
                    </a:r>
                    <a:endParaRPr lang="zh-CN" altLang="en-US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482D6841-8EC1-40D2-98AF-F2134C3A482E}"/>
                    </a:ext>
                  </a:extLst>
                </p:cNvPr>
                <p:cNvGrpSpPr/>
                <p:nvPr/>
              </p:nvGrpSpPr>
              <p:grpSpPr>
                <a:xfrm>
                  <a:off x="4968465" y="3959625"/>
                  <a:ext cx="448954" cy="286463"/>
                  <a:chOff x="2058753" y="3078644"/>
                  <a:chExt cx="448954" cy="286463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7A91BDF6-6233-4DF7-82CB-836B43F5DFDE}"/>
                      </a:ext>
                    </a:extLst>
                  </p:cNvPr>
                  <p:cNvSpPr/>
                  <p:nvPr/>
                </p:nvSpPr>
                <p:spPr>
                  <a:xfrm>
                    <a:off x="2103230" y="3078644"/>
                    <a:ext cx="360000" cy="2864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文本框 26">
                    <a:extLst>
                      <a:ext uri="{FF2B5EF4-FFF2-40B4-BE49-F238E27FC236}">
                        <a16:creationId xmlns:a16="http://schemas.microsoft.com/office/drawing/2014/main" id="{B44EDB8A-22E3-4A92-9F84-DF86242EAE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753" y="3106459"/>
                    <a:ext cx="44895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TLS</a:t>
                    </a:r>
                    <a:endParaRPr lang="zh-CN" altLang="en-US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C10636F-11D9-4BE0-A5AD-2AC58EFB78E0}"/>
                  </a:ext>
                </a:extLst>
              </p:cNvPr>
              <p:cNvGrpSpPr/>
              <p:nvPr/>
            </p:nvGrpSpPr>
            <p:grpSpPr>
              <a:xfrm>
                <a:off x="2045083" y="3016324"/>
                <a:ext cx="1211642" cy="609247"/>
                <a:chOff x="2029213" y="3109518"/>
                <a:chExt cx="1211642" cy="60924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EAF3D17-5D41-4F1C-A281-CBED0A29AA02}"/>
                    </a:ext>
                  </a:extLst>
                </p:cNvPr>
                <p:cNvGrpSpPr/>
                <p:nvPr/>
              </p:nvGrpSpPr>
              <p:grpSpPr>
                <a:xfrm>
                  <a:off x="2029213" y="3426377"/>
                  <a:ext cx="1211642" cy="292388"/>
                  <a:chOff x="2029213" y="3426377"/>
                  <a:chExt cx="1211642" cy="2923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C68C1CA5-55F5-426B-BDF7-DB5FC188614A}"/>
                      </a:ext>
                    </a:extLst>
                  </p:cNvPr>
                  <p:cNvGrpSpPr/>
                  <p:nvPr/>
                </p:nvGrpSpPr>
                <p:grpSpPr>
                  <a:xfrm>
                    <a:off x="2029213" y="3432302"/>
                    <a:ext cx="448954" cy="286463"/>
                    <a:chOff x="2058753" y="3078644"/>
                    <a:chExt cx="448954" cy="286463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DF7EA146-6277-4E2A-9B94-843C43921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3230" y="3078644"/>
                      <a:ext cx="360000" cy="28646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文本框 26">
                      <a:extLst>
                        <a:ext uri="{FF2B5EF4-FFF2-40B4-BE49-F238E27FC236}">
                          <a16:creationId xmlns:a16="http://schemas.microsoft.com/office/drawing/2014/main" id="{418DAA22-313C-49D0-A77B-6386201575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8753" y="3106459"/>
                      <a:ext cx="44895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900" dirty="0">
                          <a:latin typeface="方正等线" panose="03000509000000000000" pitchFamily="65" charset="-122"/>
                          <a:ea typeface="方正等线" panose="03000509000000000000" pitchFamily="65" charset="-122"/>
                        </a:rPr>
                        <a:t>UDP</a:t>
                      </a:r>
                      <a:endParaRPr lang="zh-CN" altLang="en-US" sz="9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endParaRP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BBDF6D7C-6219-4B05-980A-E10EAB3E6052}"/>
                      </a:ext>
                    </a:extLst>
                  </p:cNvPr>
                  <p:cNvGrpSpPr/>
                  <p:nvPr/>
                </p:nvGrpSpPr>
                <p:grpSpPr>
                  <a:xfrm>
                    <a:off x="2347002" y="3426377"/>
                    <a:ext cx="576064" cy="292388"/>
                    <a:chOff x="2564229" y="3434074"/>
                    <a:chExt cx="576064" cy="292388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180DDAB1-8446-403A-9787-A5A5EBFE3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2261" y="3437037"/>
                      <a:ext cx="360000" cy="28646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文本框 26">
                      <a:extLst>
                        <a:ext uri="{FF2B5EF4-FFF2-40B4-BE49-F238E27FC236}">
                          <a16:creationId xmlns:a16="http://schemas.microsoft.com/office/drawing/2014/main" id="{E4E75747-E99E-4DFB-AF60-19DD0E43E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4229" y="3434074"/>
                      <a:ext cx="5760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800" dirty="0">
                          <a:latin typeface="方正等线" panose="03000509000000000000" pitchFamily="65" charset="-122"/>
                          <a:ea typeface="方正等线" panose="03000509000000000000" pitchFamily="65" charset="-122"/>
                        </a:rPr>
                        <a:t>SMS</a:t>
                      </a:r>
                    </a:p>
                    <a:p>
                      <a:pPr algn="ctr"/>
                      <a:r>
                        <a:rPr lang="en-US" altLang="zh-CN" sz="500" dirty="0">
                          <a:latin typeface="方正等线" panose="03000509000000000000" pitchFamily="65" charset="-122"/>
                          <a:ea typeface="方正等线" panose="03000509000000000000" pitchFamily="65" charset="-122"/>
                        </a:rPr>
                        <a:t>On-DEVICE</a:t>
                      </a:r>
                      <a:endParaRPr lang="zh-CN" altLang="en-US" sz="5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endParaRPr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ED298FE5-7D35-40D6-8F05-840D3E7224C2}"/>
                      </a:ext>
                    </a:extLst>
                  </p:cNvPr>
                  <p:cNvGrpSpPr/>
                  <p:nvPr/>
                </p:nvGrpSpPr>
                <p:grpSpPr>
                  <a:xfrm>
                    <a:off x="2791901" y="3432302"/>
                    <a:ext cx="448954" cy="286463"/>
                    <a:chOff x="2058753" y="3078644"/>
                    <a:chExt cx="448954" cy="286463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B4851058-AFCA-4E49-98CD-C9E6DCB58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3230" y="3078644"/>
                      <a:ext cx="360000" cy="28646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文本框 26">
                      <a:extLst>
                        <a:ext uri="{FF2B5EF4-FFF2-40B4-BE49-F238E27FC236}">
                          <a16:creationId xmlns:a16="http://schemas.microsoft.com/office/drawing/2014/main" id="{2583BACC-96DD-4D3A-951C-058E5ACC5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8753" y="3106459"/>
                      <a:ext cx="44895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900" dirty="0" err="1">
                          <a:latin typeface="方正等线" panose="03000509000000000000" pitchFamily="65" charset="-122"/>
                          <a:ea typeface="方正等线" panose="03000509000000000000" pitchFamily="65" charset="-122"/>
                        </a:rPr>
                        <a:t>CIoT</a:t>
                      </a:r>
                      <a:endParaRPr lang="zh-CN" altLang="en-US" sz="9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endParaRPr>
                    </a:p>
                  </p:txBody>
                </p:sp>
              </p:grp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646CBC53-75D5-4B31-80CF-90158740B1E6}"/>
                    </a:ext>
                  </a:extLst>
                </p:cNvPr>
                <p:cNvGrpSpPr/>
                <p:nvPr/>
              </p:nvGrpSpPr>
              <p:grpSpPr>
                <a:xfrm>
                  <a:off x="2077034" y="3109518"/>
                  <a:ext cx="1116000" cy="286463"/>
                  <a:chOff x="2044678" y="3109518"/>
                  <a:chExt cx="1116000" cy="286463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B339A49-1F65-481B-9600-2DEBFC58C98B}"/>
                      </a:ext>
                    </a:extLst>
                  </p:cNvPr>
                  <p:cNvSpPr/>
                  <p:nvPr/>
                </p:nvSpPr>
                <p:spPr>
                  <a:xfrm>
                    <a:off x="2044678" y="3109518"/>
                    <a:ext cx="1116000" cy="2864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文本框 26">
                    <a:extLst>
                      <a:ext uri="{FF2B5EF4-FFF2-40B4-BE49-F238E27FC236}">
                        <a16:creationId xmlns:a16="http://schemas.microsoft.com/office/drawing/2014/main" id="{4C402CC9-DA29-4DEE-8346-03CFED76F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8642" y="3129639"/>
                    <a:ext cx="648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方正等线" panose="03000509000000000000" pitchFamily="65" charset="-122"/>
                        <a:ea typeface="方正等线" panose="03000509000000000000" pitchFamily="65" charset="-122"/>
                      </a:rPr>
                      <a:t>DTLS</a:t>
                    </a:r>
                    <a:endParaRPr lang="zh-CN" altLang="en-US" sz="1000" dirty="0">
                      <a:latin typeface="方正等线" panose="03000509000000000000" pitchFamily="65" charset="-122"/>
                      <a:ea typeface="方正等线" panose="03000509000000000000" pitchFamily="65" charset="-122"/>
                    </a:endParaRPr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5F5ACB7-7777-4D43-8B07-20E7791A2ABC}"/>
                  </a:ext>
                </a:extLst>
              </p:cNvPr>
              <p:cNvGrpSpPr/>
              <p:nvPr/>
            </p:nvGrpSpPr>
            <p:grpSpPr>
              <a:xfrm>
                <a:off x="3150000" y="3016324"/>
                <a:ext cx="546455" cy="610557"/>
                <a:chOff x="3169640" y="3016324"/>
                <a:chExt cx="546455" cy="610557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9FA3D86-515A-4D36-BD46-1A07EF3E8ECD}"/>
                    </a:ext>
                  </a:extLst>
                </p:cNvPr>
                <p:cNvSpPr/>
                <p:nvPr/>
              </p:nvSpPr>
              <p:spPr>
                <a:xfrm>
                  <a:off x="3262867" y="3016324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文本框 26">
                  <a:extLst>
                    <a:ext uri="{FF2B5EF4-FFF2-40B4-BE49-F238E27FC236}">
                      <a16:creationId xmlns:a16="http://schemas.microsoft.com/office/drawing/2014/main" id="{779A9C72-05C4-459C-AA7C-7735BE5787AD}"/>
                    </a:ext>
                  </a:extLst>
                </p:cNvPr>
                <p:cNvSpPr txBox="1"/>
                <p:nvPr/>
              </p:nvSpPr>
              <p:spPr>
                <a:xfrm>
                  <a:off x="3169640" y="3129242"/>
                  <a:ext cx="546455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SMS</a:t>
                  </a:r>
                </a:p>
                <a:p>
                  <a:pPr algn="ctr"/>
                  <a:r>
                    <a:rPr lang="en-US" altLang="zh-CN" sz="500" dirty="0">
                      <a:ea typeface="方正等线" panose="03000509000000000000" pitchFamily="65" charset="-122"/>
                    </a:rPr>
                    <a:t>On-Device</a:t>
                  </a:r>
                </a:p>
                <a:p>
                  <a:pPr algn="ctr"/>
                  <a:r>
                    <a:rPr lang="en-US" altLang="zh-CN" sz="500" dirty="0">
                      <a:ea typeface="方正等线" panose="03000509000000000000" pitchFamily="65" charset="-122"/>
                    </a:rPr>
                    <a:t>(no Sec)</a:t>
                  </a:r>
                  <a:endParaRPr lang="zh-CN" altLang="en-US" sz="500" dirty="0"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AE340C9-AF10-40C9-B95D-1B301EE6121C}"/>
                  </a:ext>
                </a:extLst>
              </p:cNvPr>
              <p:cNvGrpSpPr/>
              <p:nvPr/>
            </p:nvGrpSpPr>
            <p:grpSpPr>
              <a:xfrm>
                <a:off x="3549600" y="3016324"/>
                <a:ext cx="546455" cy="610557"/>
                <a:chOff x="5220072" y="3691318"/>
                <a:chExt cx="546455" cy="610557"/>
              </a:xfrm>
            </p:grpSpPr>
            <p:sp>
              <p:nvSpPr>
                <p:cNvPr id="104" name="文本框 26">
                  <a:extLst>
                    <a:ext uri="{FF2B5EF4-FFF2-40B4-BE49-F238E27FC236}">
                      <a16:creationId xmlns:a16="http://schemas.microsoft.com/office/drawing/2014/main" id="{B0D176C4-8359-4185-A28E-E2F86A8ACF82}"/>
                    </a:ext>
                  </a:extLst>
                </p:cNvPr>
                <p:cNvSpPr txBox="1"/>
                <p:nvPr/>
              </p:nvSpPr>
              <p:spPr>
                <a:xfrm>
                  <a:off x="5220072" y="3804236"/>
                  <a:ext cx="546455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SMS</a:t>
                  </a:r>
                </a:p>
                <a:p>
                  <a:pPr algn="ctr"/>
                  <a:r>
                    <a:rPr lang="en-US" altLang="zh-CN" sz="500" dirty="0">
                      <a:ea typeface="方正等线" panose="03000509000000000000" pitchFamily="65" charset="-122"/>
                    </a:rPr>
                    <a:t>On-</a:t>
                  </a:r>
                </a:p>
                <a:p>
                  <a:pPr algn="ctr"/>
                  <a:r>
                    <a:rPr lang="en-US" altLang="zh-CN" sz="500" dirty="0">
                      <a:ea typeface="方正等线" panose="03000509000000000000" pitchFamily="65" charset="-122"/>
                    </a:rPr>
                    <a:t>Smartcard</a:t>
                  </a:r>
                  <a:endParaRPr lang="zh-CN" altLang="en-US" sz="500" dirty="0">
                    <a:ea typeface="方正等线" panose="03000509000000000000" pitchFamily="65" charset="-122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B24505D-DF44-4D5A-B88C-1E702BAC2B94}"/>
                    </a:ext>
                  </a:extLst>
                </p:cNvPr>
                <p:cNvSpPr/>
                <p:nvPr/>
              </p:nvSpPr>
              <p:spPr>
                <a:xfrm>
                  <a:off x="5313299" y="3691318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B8AA6BE-4150-4CF4-B4ED-E8E238418F77}"/>
                  </a:ext>
                </a:extLst>
              </p:cNvPr>
              <p:cNvGrpSpPr/>
              <p:nvPr/>
            </p:nvGrpSpPr>
            <p:grpSpPr>
              <a:xfrm>
                <a:off x="4384800" y="3016324"/>
                <a:ext cx="448954" cy="610557"/>
                <a:chOff x="6409047" y="3691318"/>
                <a:chExt cx="448954" cy="610557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F0A8F53-D0C9-418B-BCEA-4AE12BD53D5E}"/>
                    </a:ext>
                  </a:extLst>
                </p:cNvPr>
                <p:cNvSpPr/>
                <p:nvPr/>
              </p:nvSpPr>
              <p:spPr>
                <a:xfrm>
                  <a:off x="6453524" y="3691318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文本框 26">
                  <a:extLst>
                    <a:ext uri="{FF2B5EF4-FFF2-40B4-BE49-F238E27FC236}">
                      <a16:creationId xmlns:a16="http://schemas.microsoft.com/office/drawing/2014/main" id="{049C82FE-41F8-46BF-A074-A449D397CADA}"/>
                    </a:ext>
                  </a:extLst>
                </p:cNvPr>
                <p:cNvSpPr txBox="1"/>
                <p:nvPr/>
              </p:nvSpPr>
              <p:spPr>
                <a:xfrm>
                  <a:off x="6409047" y="3881180"/>
                  <a:ext cx="448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TCP</a:t>
                  </a:r>
                  <a:endParaRPr lang="zh-CN" altLang="en-US" sz="9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7162FE1-CCA8-4B12-844B-4C7E7EC43F7A}"/>
                  </a:ext>
                </a:extLst>
              </p:cNvPr>
              <p:cNvGrpSpPr/>
              <p:nvPr/>
            </p:nvGrpSpPr>
            <p:grpSpPr>
              <a:xfrm>
                <a:off x="3995936" y="3016324"/>
                <a:ext cx="448954" cy="610557"/>
                <a:chOff x="6409047" y="3691318"/>
                <a:chExt cx="448954" cy="610557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2F175FA-0C07-43DF-A15C-27C8C632494D}"/>
                    </a:ext>
                  </a:extLst>
                </p:cNvPr>
                <p:cNvSpPr/>
                <p:nvPr/>
              </p:nvSpPr>
              <p:spPr>
                <a:xfrm>
                  <a:off x="6453524" y="3691318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7" name="文本框 26">
                  <a:extLst>
                    <a:ext uri="{FF2B5EF4-FFF2-40B4-BE49-F238E27FC236}">
                      <a16:creationId xmlns:a16="http://schemas.microsoft.com/office/drawing/2014/main" id="{DE510605-F8B4-4E41-962E-2A7381A80DB9}"/>
                    </a:ext>
                  </a:extLst>
                </p:cNvPr>
                <p:cNvSpPr txBox="1"/>
                <p:nvPr/>
              </p:nvSpPr>
              <p:spPr>
                <a:xfrm>
                  <a:off x="6409047" y="3881180"/>
                  <a:ext cx="448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UDP</a:t>
                  </a:r>
                  <a:endParaRPr lang="zh-CN" altLang="en-US" sz="9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2E2F171-C573-4A73-B229-6F78B4267ADA}"/>
                  </a:ext>
                </a:extLst>
              </p:cNvPr>
              <p:cNvGrpSpPr/>
              <p:nvPr/>
            </p:nvGrpSpPr>
            <p:grpSpPr>
              <a:xfrm>
                <a:off x="5187600" y="3016324"/>
                <a:ext cx="448954" cy="610557"/>
                <a:chOff x="6409047" y="3691318"/>
                <a:chExt cx="448954" cy="610557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3078DDA-566E-4BD3-B44F-057709A2ADB2}"/>
                    </a:ext>
                  </a:extLst>
                </p:cNvPr>
                <p:cNvSpPr/>
                <p:nvPr/>
              </p:nvSpPr>
              <p:spPr>
                <a:xfrm>
                  <a:off x="6453524" y="3691318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0" name="文本框 26">
                  <a:extLst>
                    <a:ext uri="{FF2B5EF4-FFF2-40B4-BE49-F238E27FC236}">
                      <a16:creationId xmlns:a16="http://schemas.microsoft.com/office/drawing/2014/main" id="{D57ED685-6E47-4035-A752-27A048288229}"/>
                    </a:ext>
                  </a:extLst>
                </p:cNvPr>
                <p:cNvSpPr txBox="1"/>
                <p:nvPr/>
              </p:nvSpPr>
              <p:spPr>
                <a:xfrm>
                  <a:off x="6409047" y="3881180"/>
                  <a:ext cx="4489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LoRa</a:t>
                  </a:r>
                  <a:endParaRPr lang="en-US" altLang="zh-CN" sz="8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  <a:p>
                  <a:pPr algn="ctr"/>
                  <a:r>
                    <a:rPr lang="en-US" altLang="zh-CN" sz="800" dirty="0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WAN</a:t>
                  </a:r>
                  <a:endParaRPr lang="zh-CN" altLang="en-US" sz="8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945EF7B-65F7-4A2B-8521-9080A04246C9}"/>
                  </a:ext>
                </a:extLst>
              </p:cNvPr>
              <p:cNvGrpSpPr/>
              <p:nvPr/>
            </p:nvGrpSpPr>
            <p:grpSpPr>
              <a:xfrm>
                <a:off x="5583600" y="3016324"/>
                <a:ext cx="448954" cy="610557"/>
                <a:chOff x="6409047" y="3691318"/>
                <a:chExt cx="448954" cy="610557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B34C42E-7FC0-4E90-8FAC-641D9D54C522}"/>
                    </a:ext>
                  </a:extLst>
                </p:cNvPr>
                <p:cNvSpPr/>
                <p:nvPr/>
              </p:nvSpPr>
              <p:spPr>
                <a:xfrm>
                  <a:off x="6453524" y="3691318"/>
                  <a:ext cx="360000" cy="61055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3" name="文本框 26">
                  <a:extLst>
                    <a:ext uri="{FF2B5EF4-FFF2-40B4-BE49-F238E27FC236}">
                      <a16:creationId xmlns:a16="http://schemas.microsoft.com/office/drawing/2014/main" id="{9F23BF88-67CC-4C0E-AFF7-0160E22AA9E8}"/>
                    </a:ext>
                  </a:extLst>
                </p:cNvPr>
                <p:cNvSpPr txBox="1"/>
                <p:nvPr/>
              </p:nvSpPr>
              <p:spPr>
                <a:xfrm>
                  <a:off x="6409047" y="3881180"/>
                  <a:ext cx="448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dirty="0" err="1">
                      <a:latin typeface="方正等线" panose="03000509000000000000" pitchFamily="65" charset="-122"/>
                      <a:ea typeface="方正等线" panose="03000509000000000000" pitchFamily="65" charset="-122"/>
                    </a:rPr>
                    <a:t>CIoT</a:t>
                  </a:r>
                  <a:endParaRPr lang="zh-CN" altLang="en-US" sz="900" dirty="0">
                    <a:latin typeface="方正等线" panose="03000509000000000000" pitchFamily="65" charset="-122"/>
                    <a:ea typeface="方正等线" panose="03000509000000000000" pitchFamily="65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317067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298632" y="1402504"/>
            <a:ext cx="3069708" cy="23544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2 IPv6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原理分析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- 2.1 IPv6</a:t>
            </a:r>
            <a:r>
              <a:rPr lang="zh-CN" altLang="en-US" sz="1400" dirty="0"/>
              <a:t>主要特征及网络概述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- 2.2 IPv6</a:t>
            </a:r>
            <a:r>
              <a:rPr lang="zh-CN" altLang="en-US" sz="1400" dirty="0"/>
              <a:t>编址体系与分组格式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- 2.3 IPv6</a:t>
            </a:r>
            <a:r>
              <a:rPr lang="zh-CN" altLang="en-US" sz="1400" dirty="0"/>
              <a:t>邻居发现协议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- 2.4 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简介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- 2.5 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分析与</a:t>
            </a:r>
            <a:r>
              <a:rPr lang="en-US" altLang="zh-CN" sz="1400" dirty="0"/>
              <a:t>IPv6</a:t>
            </a:r>
            <a:r>
              <a:rPr lang="zh-CN" altLang="en-US" sz="1400" dirty="0"/>
              <a:t>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- 2.6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4417015" y="1347614"/>
            <a:ext cx="3456384" cy="2016224"/>
            <a:chOff x="1763688" y="1275606"/>
            <a:chExt cx="3531804" cy="1728192"/>
          </a:xfrm>
        </p:grpSpPr>
        <p:cxnSp>
          <p:nvCxnSpPr>
            <p:cNvPr id="164" name="直接连接符 163"/>
            <p:cNvCxnSpPr/>
            <p:nvPr/>
          </p:nvCxnSpPr>
          <p:spPr>
            <a:xfrm>
              <a:off x="1763688" y="1275606"/>
              <a:ext cx="0" cy="17281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>
              <a:off x="1763688" y="3003798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92080" y="1923678"/>
              <a:ext cx="0" cy="1080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/>
            <p:nvPr/>
          </p:nvCxnSpPr>
          <p:spPr>
            <a:xfrm>
              <a:off x="1763688" y="1275606"/>
              <a:ext cx="3528392" cy="64807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3995936" y="1275606"/>
              <a:ext cx="1296144" cy="5760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</a:rPr>
                <a:t>           应用程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altLang="zh-CN" sz="12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1200" dirty="0">
                  <a:solidFill>
                    <a:schemeClr val="tx1"/>
                  </a:solidFill>
                </a:rPr>
                <a:t>序进程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995936" y="1563638"/>
              <a:ext cx="504056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API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左右箭头 169"/>
            <p:cNvSpPr/>
            <p:nvPr/>
          </p:nvSpPr>
          <p:spPr>
            <a:xfrm>
              <a:off x="3531296" y="1491630"/>
              <a:ext cx="432048" cy="144016"/>
            </a:xfrm>
            <a:prstGeom prst="left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连接符 170"/>
            <p:cNvCxnSpPr/>
            <p:nvPr/>
          </p:nvCxnSpPr>
          <p:spPr>
            <a:xfrm>
              <a:off x="1763688" y="1995686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767100" y="2331723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767100" y="2667760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2443817" y="1863671"/>
              <a:ext cx="0" cy="93610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 flipV="1">
              <a:off x="2587834" y="1851670"/>
              <a:ext cx="0" cy="93610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1983893" y="1289982"/>
              <a:ext cx="1037576" cy="537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+mn-ea"/>
                </a:rPr>
                <a:t>tcpip_thread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+mn-ea"/>
                </a:rPr>
                <a:t>API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77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2983921" y="1988496"/>
              <a:ext cx="1211503" cy="33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传输层（</a:t>
              </a:r>
              <a:r>
                <a:rPr lang="en-US" altLang="zh-CN" sz="1200" dirty="0">
                  <a:latin typeface="+mn-ea"/>
                </a:rPr>
                <a:t>TCP</a:t>
              </a:r>
              <a:r>
                <a:rPr lang="zh-CN" altLang="en-US" sz="1200" dirty="0">
                  <a:latin typeface="+mn-ea"/>
                </a:rPr>
                <a:t>、</a:t>
              </a:r>
              <a:r>
                <a:rPr lang="en-US" altLang="zh-CN" sz="1200" dirty="0">
                  <a:latin typeface="+mn-ea"/>
                </a:rPr>
                <a:t>UDP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178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2954519" y="2335776"/>
              <a:ext cx="1214913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网络层（</a:t>
              </a:r>
              <a:r>
                <a:rPr lang="en-US" altLang="zh-CN" sz="1200" dirty="0">
                  <a:latin typeface="+mn-ea"/>
                </a:rPr>
                <a:t>IP</a:t>
              </a:r>
              <a:r>
                <a:rPr lang="zh-CN" altLang="en-US" sz="1200" dirty="0">
                  <a:latin typeface="+mn-ea"/>
                </a:rPr>
                <a:t>、</a:t>
              </a:r>
              <a:r>
                <a:rPr lang="en-US" altLang="zh-CN" sz="1200" dirty="0">
                  <a:latin typeface="+mn-ea"/>
                </a:rPr>
                <a:t>ICMP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179" name="ïSľîde">
              <a:extLst>
                <a:ext uri="{FF2B5EF4-FFF2-40B4-BE49-F238E27FC236}">
                  <a16:creationId xmlns:a16="http://schemas.microsoft.com/office/drawing/2014/main" id="{AAA6F589-A049-433C-BB07-FC502E3AEA34}"/>
                </a:ext>
              </a:extLst>
            </p:cNvPr>
            <p:cNvSpPr txBox="1"/>
            <p:nvPr/>
          </p:nvSpPr>
          <p:spPr bwMode="auto">
            <a:xfrm>
              <a:off x="3001781" y="2697709"/>
              <a:ext cx="1447968" cy="26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+mn-ea"/>
                </a:rPr>
                <a:t>网络接口驱动程序（</a:t>
              </a:r>
              <a:r>
                <a:rPr lang="en-US" altLang="zh-CN" sz="1200" dirty="0">
                  <a:latin typeface="+mn-ea"/>
                </a:rPr>
                <a:t>MAC</a:t>
              </a:r>
              <a:r>
                <a:rPr lang="zh-CN" altLang="en-US" sz="1200" dirty="0">
                  <a:latin typeface="+mn-ea"/>
                </a:rPr>
                <a:t>）</a:t>
              </a:r>
              <a:endParaRPr lang="en-US" altLang="zh-CN" sz="1200" dirty="0">
                <a:latin typeface="+mn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3779912" y="4020636"/>
            <a:ext cx="4898921" cy="504056"/>
            <a:chOff x="5447868" y="4193963"/>
            <a:chExt cx="2796540" cy="504056"/>
          </a:xfrm>
        </p:grpSpPr>
        <p:grpSp>
          <p:nvGrpSpPr>
            <p:cNvPr id="181" name="组合 180"/>
            <p:cNvGrpSpPr/>
            <p:nvPr/>
          </p:nvGrpSpPr>
          <p:grpSpPr>
            <a:xfrm>
              <a:off x="6372200" y="4193963"/>
              <a:ext cx="1872208" cy="504056"/>
              <a:chOff x="5712356" y="3435846"/>
              <a:chExt cx="1872208" cy="504056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5712356" y="3435846"/>
                <a:ext cx="94787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子网</a:t>
                </a:r>
                <a:r>
                  <a:rPr lang="en-US" altLang="zh-CN" sz="1200" dirty="0"/>
                  <a:t>ID</a:t>
                </a:r>
              </a:p>
              <a:p>
                <a:pPr algn="ctr"/>
                <a:r>
                  <a:rPr lang="en-US" altLang="zh-CN" sz="1200" dirty="0"/>
                  <a:t>M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665003" y="3435846"/>
                <a:ext cx="919561" cy="50405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接口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128-N-M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</p:grpSp>
        <p:sp>
          <p:nvSpPr>
            <p:cNvPr id="182" name="矩形 181"/>
            <p:cNvSpPr/>
            <p:nvPr/>
          </p:nvSpPr>
          <p:spPr>
            <a:xfrm>
              <a:off x="5447868" y="4193963"/>
              <a:ext cx="91956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全球路由前缀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922677"/>
      </p:ext>
    </p:extLst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7596336" y="2366032"/>
            <a:ext cx="1368152" cy="1333800"/>
            <a:chOff x="6804248" y="2139702"/>
            <a:chExt cx="1578901" cy="1405808"/>
          </a:xfrm>
        </p:grpSpPr>
        <p:sp>
          <p:nvSpPr>
            <p:cNvPr id="110" name="矩形 109"/>
            <p:cNvSpPr/>
            <p:nvPr/>
          </p:nvSpPr>
          <p:spPr>
            <a:xfrm>
              <a:off x="6804248" y="2274954"/>
              <a:ext cx="1392716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LwM2M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8010778" y="2139702"/>
              <a:ext cx="372371" cy="390254"/>
              <a:chOff x="3583663" y="4135094"/>
              <a:chExt cx="372371" cy="390254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3676386" y="4245700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631107" y="4196122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583663" y="4135094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6804248" y="2594971"/>
              <a:ext cx="1392716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</a:rPr>
                <a:t>CoAP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804248" y="2914988"/>
              <a:ext cx="720080" cy="3240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DTLS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524328" y="2914988"/>
              <a:ext cx="672636" cy="3145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SMS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804248" y="3229512"/>
              <a:ext cx="720080" cy="3159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UDP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635896" y="942449"/>
            <a:ext cx="3960440" cy="4196531"/>
            <a:chOff x="2123728" y="915566"/>
            <a:chExt cx="3960440" cy="4196531"/>
          </a:xfrm>
        </p:grpSpPr>
        <p:sp>
          <p:nvSpPr>
            <p:cNvPr id="120" name="矩形 119"/>
            <p:cNvSpPr/>
            <p:nvPr/>
          </p:nvSpPr>
          <p:spPr>
            <a:xfrm>
              <a:off x="2123728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Device Management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491880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M2M Web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860032" y="915566"/>
              <a:ext cx="1224136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M2M Web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Application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095836" y="1950918"/>
              <a:ext cx="201622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Mbed</a:t>
              </a:r>
              <a:r>
                <a:rPr lang="en-US" altLang="zh-CN" sz="1000" dirty="0"/>
                <a:t> device service</a:t>
              </a:r>
              <a:endParaRPr lang="zh-CN" altLang="en-US" sz="1000" dirty="0"/>
            </a:p>
          </p:txBody>
        </p:sp>
        <p:cxnSp>
          <p:nvCxnSpPr>
            <p:cNvPr id="124" name="直接箭头连接符 123"/>
            <p:cNvCxnSpPr>
              <a:stCxn id="123" idx="2"/>
              <a:endCxn id="132" idx="0"/>
            </p:cNvCxnSpPr>
            <p:nvPr/>
          </p:nvCxnSpPr>
          <p:spPr>
            <a:xfrm>
              <a:off x="4103948" y="2598990"/>
              <a:ext cx="0" cy="10777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3095836" y="3676714"/>
              <a:ext cx="2016224" cy="1435383"/>
              <a:chOff x="3095836" y="3507854"/>
              <a:chExt cx="2016224" cy="143538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3095836" y="3507854"/>
                <a:ext cx="2016224" cy="11658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491880" y="3651869"/>
                <a:ext cx="1301864" cy="266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Mbed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Client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501177" y="4010807"/>
                <a:ext cx="279648" cy="27964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4004026" y="4010807"/>
                <a:ext cx="327092" cy="371920"/>
                <a:chOff x="4148336" y="4016102"/>
                <a:chExt cx="327092" cy="371920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4195780" y="4108374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4148336" y="4016102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3491880" y="4011910"/>
                <a:ext cx="372371" cy="390254"/>
                <a:chOff x="3583663" y="4135094"/>
                <a:chExt cx="372371" cy="390254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676386" y="4245700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3631107" y="4196122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583663" y="4135094"/>
                  <a:ext cx="279648" cy="27964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sp>
            <p:nvSpPr>
              <p:cNvPr id="137" name="文本框 136"/>
              <p:cNvSpPr txBox="1"/>
              <p:nvPr/>
            </p:nvSpPr>
            <p:spPr>
              <a:xfrm>
                <a:off x="3816827" y="4444858"/>
                <a:ext cx="651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Objects</a:t>
                </a:r>
                <a:endParaRPr lang="zh-CN" altLang="en-US" sz="10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736323" y="4697016"/>
                <a:ext cx="9796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M2M device</a:t>
                </a:r>
                <a:endParaRPr lang="zh-CN" altLang="en-US" sz="1000" dirty="0"/>
              </a:p>
            </p:txBody>
          </p:sp>
        </p:grpSp>
        <p:cxnSp>
          <p:nvCxnSpPr>
            <p:cNvPr id="126" name="直接箭头连接符 125"/>
            <p:cNvCxnSpPr>
              <a:stCxn id="120" idx="2"/>
            </p:cNvCxnSpPr>
            <p:nvPr/>
          </p:nvCxnSpPr>
          <p:spPr>
            <a:xfrm>
              <a:off x="2735796" y="1563638"/>
              <a:ext cx="756084" cy="3872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21" idx="2"/>
              <a:endCxn id="123" idx="0"/>
            </p:cNvCxnSpPr>
            <p:nvPr/>
          </p:nvCxnSpPr>
          <p:spPr>
            <a:xfrm>
              <a:off x="4103948" y="1563638"/>
              <a:ext cx="0" cy="3872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22" idx="2"/>
            </p:cNvCxnSpPr>
            <p:nvPr/>
          </p:nvCxnSpPr>
          <p:spPr>
            <a:xfrm flipH="1">
              <a:off x="4716016" y="1563638"/>
              <a:ext cx="756084" cy="3830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6"/>
            <p:cNvSpPr txBox="1"/>
            <p:nvPr/>
          </p:nvSpPr>
          <p:spPr>
            <a:xfrm>
              <a:off x="2231917" y="2648568"/>
              <a:ext cx="1959377" cy="1015663"/>
            </a:xfrm>
            <a:custGeom>
              <a:avLst/>
              <a:gdLst>
                <a:gd name="connsiteX0" fmla="*/ 34438 w 601810"/>
                <a:gd name="connsiteY0" fmla="*/ 503857 h 533008"/>
                <a:gd name="connsiteX1" fmla="*/ 567372 w 601810"/>
                <a:gd name="connsiteY1" fmla="*/ 503857 h 533008"/>
                <a:gd name="connsiteX2" fmla="*/ 601810 w 601810"/>
                <a:gd name="connsiteY2" fmla="*/ 518433 h 533008"/>
                <a:gd name="connsiteX3" fmla="*/ 567372 w 601810"/>
                <a:gd name="connsiteY3" fmla="*/ 533008 h 533008"/>
                <a:gd name="connsiteX4" fmla="*/ 34438 w 601810"/>
                <a:gd name="connsiteY4" fmla="*/ 533008 h 533008"/>
                <a:gd name="connsiteX5" fmla="*/ 0 w 601810"/>
                <a:gd name="connsiteY5" fmla="*/ 518433 h 533008"/>
                <a:gd name="connsiteX6" fmla="*/ 34438 w 601810"/>
                <a:gd name="connsiteY6" fmla="*/ 503857 h 533008"/>
                <a:gd name="connsiteX7" fmla="*/ 275497 w 601810"/>
                <a:gd name="connsiteY7" fmla="*/ 409176 h 533008"/>
                <a:gd name="connsiteX8" fmla="*/ 224712 w 601810"/>
                <a:gd name="connsiteY8" fmla="*/ 432385 h 533008"/>
                <a:gd name="connsiteX9" fmla="*/ 243649 w 601810"/>
                <a:gd name="connsiteY9" fmla="*/ 456454 h 533008"/>
                <a:gd name="connsiteX10" fmla="*/ 358130 w 601810"/>
                <a:gd name="connsiteY10" fmla="*/ 456454 h 533008"/>
                <a:gd name="connsiteX11" fmla="*/ 378788 w 601810"/>
                <a:gd name="connsiteY11" fmla="*/ 432385 h 533008"/>
                <a:gd name="connsiteX12" fmla="*/ 329725 w 601810"/>
                <a:gd name="connsiteY12" fmla="*/ 409176 h 533008"/>
                <a:gd name="connsiteX13" fmla="*/ 145522 w 601810"/>
                <a:gd name="connsiteY13" fmla="*/ 324934 h 533008"/>
                <a:gd name="connsiteX14" fmla="*/ 99902 w 601810"/>
                <a:gd name="connsiteY14" fmla="*/ 353301 h 533008"/>
                <a:gd name="connsiteX15" fmla="*/ 122282 w 601810"/>
                <a:gd name="connsiteY15" fmla="*/ 380808 h 533008"/>
                <a:gd name="connsiteX16" fmla="*/ 474332 w 601810"/>
                <a:gd name="connsiteY16" fmla="*/ 380808 h 533008"/>
                <a:gd name="connsiteX17" fmla="*/ 495851 w 601810"/>
                <a:gd name="connsiteY17" fmla="*/ 353301 h 533008"/>
                <a:gd name="connsiteX18" fmla="*/ 448509 w 601810"/>
                <a:gd name="connsiteY18" fmla="*/ 324934 h 533008"/>
                <a:gd name="connsiteX19" fmla="*/ 154130 w 601810"/>
                <a:gd name="connsiteY19" fmla="*/ 42121 h 533008"/>
                <a:gd name="connsiteX20" fmla="*/ 119699 w 601810"/>
                <a:gd name="connsiteY20" fmla="*/ 76506 h 533008"/>
                <a:gd name="connsiteX21" fmla="*/ 119699 w 601810"/>
                <a:gd name="connsiteY21" fmla="*/ 248428 h 533008"/>
                <a:gd name="connsiteX22" fmla="*/ 154130 w 601810"/>
                <a:gd name="connsiteY22" fmla="*/ 282813 h 533008"/>
                <a:gd name="connsiteX23" fmla="*/ 448509 w 601810"/>
                <a:gd name="connsiteY23" fmla="*/ 282813 h 533008"/>
                <a:gd name="connsiteX24" fmla="*/ 482940 w 601810"/>
                <a:gd name="connsiteY24" fmla="*/ 248428 h 533008"/>
                <a:gd name="connsiteX25" fmla="*/ 482940 w 601810"/>
                <a:gd name="connsiteY25" fmla="*/ 76506 h 533008"/>
                <a:gd name="connsiteX26" fmla="*/ 448509 w 601810"/>
                <a:gd name="connsiteY26" fmla="*/ 42121 h 533008"/>
                <a:gd name="connsiteX27" fmla="*/ 110231 w 601810"/>
                <a:gd name="connsiteY27" fmla="*/ 0 h 533008"/>
                <a:gd name="connsiteX28" fmla="*/ 487244 w 601810"/>
                <a:gd name="connsiteY28" fmla="*/ 0 h 533008"/>
                <a:gd name="connsiteX29" fmla="*/ 521674 w 601810"/>
                <a:gd name="connsiteY29" fmla="*/ 34385 h 533008"/>
                <a:gd name="connsiteX30" fmla="*/ 521674 w 601810"/>
                <a:gd name="connsiteY30" fmla="*/ 255305 h 533008"/>
                <a:gd name="connsiteX31" fmla="*/ 534585 w 601810"/>
                <a:gd name="connsiteY31" fmla="*/ 321495 h 533008"/>
                <a:gd name="connsiteX32" fmla="*/ 588813 w 601810"/>
                <a:gd name="connsiteY32" fmla="*/ 452156 h 533008"/>
                <a:gd name="connsiteX33" fmla="*/ 567294 w 601810"/>
                <a:gd name="connsiteY33" fmla="*/ 483962 h 533008"/>
                <a:gd name="connsiteX34" fmla="*/ 34484 w 601810"/>
                <a:gd name="connsiteY34" fmla="*/ 483962 h 533008"/>
                <a:gd name="connsiteX35" fmla="*/ 12965 w 601810"/>
                <a:gd name="connsiteY35" fmla="*/ 452156 h 533008"/>
                <a:gd name="connsiteX36" fmla="*/ 62028 w 601810"/>
                <a:gd name="connsiteY36" fmla="*/ 336109 h 533008"/>
                <a:gd name="connsiteX37" fmla="*/ 75801 w 601810"/>
                <a:gd name="connsiteY37" fmla="*/ 269918 h 533008"/>
                <a:gd name="connsiteX38" fmla="*/ 75801 w 601810"/>
                <a:gd name="connsiteY38" fmla="*/ 34385 h 533008"/>
                <a:gd name="connsiteX39" fmla="*/ 110231 w 601810"/>
                <a:gd name="connsiteY39" fmla="*/ 0 h 53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1810" h="533008">
                  <a:moveTo>
                    <a:pt x="34438" y="503857"/>
                  </a:moveTo>
                  <a:lnTo>
                    <a:pt x="567372" y="503857"/>
                  </a:lnTo>
                  <a:cubicBezTo>
                    <a:pt x="587174" y="503857"/>
                    <a:pt x="601810" y="509859"/>
                    <a:pt x="601810" y="518433"/>
                  </a:cubicBezTo>
                  <a:cubicBezTo>
                    <a:pt x="601810" y="526149"/>
                    <a:pt x="587174" y="533008"/>
                    <a:pt x="567372" y="533008"/>
                  </a:cubicBezTo>
                  <a:lnTo>
                    <a:pt x="34438" y="533008"/>
                  </a:lnTo>
                  <a:cubicBezTo>
                    <a:pt x="15497" y="533008"/>
                    <a:pt x="0" y="526149"/>
                    <a:pt x="0" y="518433"/>
                  </a:cubicBezTo>
                  <a:cubicBezTo>
                    <a:pt x="0" y="509859"/>
                    <a:pt x="15497" y="503857"/>
                    <a:pt x="34438" y="503857"/>
                  </a:cubicBezTo>
                  <a:close/>
                  <a:moveTo>
                    <a:pt x="275497" y="409176"/>
                  </a:moveTo>
                  <a:cubicBezTo>
                    <a:pt x="256560" y="409176"/>
                    <a:pt x="234180" y="419491"/>
                    <a:pt x="224712" y="432385"/>
                  </a:cubicBezTo>
                  <a:cubicBezTo>
                    <a:pt x="216104" y="446139"/>
                    <a:pt x="224712" y="456454"/>
                    <a:pt x="243649" y="456454"/>
                  </a:cubicBezTo>
                  <a:lnTo>
                    <a:pt x="358130" y="456454"/>
                  </a:lnTo>
                  <a:cubicBezTo>
                    <a:pt x="377066" y="456454"/>
                    <a:pt x="386535" y="446139"/>
                    <a:pt x="378788" y="432385"/>
                  </a:cubicBezTo>
                  <a:cubicBezTo>
                    <a:pt x="371041" y="419491"/>
                    <a:pt x="348661" y="409176"/>
                    <a:pt x="329725" y="409176"/>
                  </a:cubicBezTo>
                  <a:close/>
                  <a:moveTo>
                    <a:pt x="145522" y="324934"/>
                  </a:moveTo>
                  <a:cubicBezTo>
                    <a:pt x="126585" y="324934"/>
                    <a:pt x="105927" y="336968"/>
                    <a:pt x="99902" y="353301"/>
                  </a:cubicBezTo>
                  <a:cubicBezTo>
                    <a:pt x="93016" y="368774"/>
                    <a:pt x="103345" y="380808"/>
                    <a:pt x="122282" y="380808"/>
                  </a:cubicBezTo>
                  <a:lnTo>
                    <a:pt x="474332" y="380808"/>
                  </a:lnTo>
                  <a:cubicBezTo>
                    <a:pt x="493269" y="380808"/>
                    <a:pt x="502737" y="368774"/>
                    <a:pt x="495851" y="353301"/>
                  </a:cubicBezTo>
                  <a:cubicBezTo>
                    <a:pt x="488965" y="336968"/>
                    <a:pt x="467446" y="324934"/>
                    <a:pt x="448509" y="324934"/>
                  </a:cubicBezTo>
                  <a:close/>
                  <a:moveTo>
                    <a:pt x="154130" y="42121"/>
                  </a:moveTo>
                  <a:cubicBezTo>
                    <a:pt x="135193" y="42121"/>
                    <a:pt x="119699" y="57594"/>
                    <a:pt x="119699" y="76506"/>
                  </a:cubicBezTo>
                  <a:lnTo>
                    <a:pt x="119699" y="248428"/>
                  </a:lnTo>
                  <a:cubicBezTo>
                    <a:pt x="119699" y="267340"/>
                    <a:pt x="135193" y="282813"/>
                    <a:pt x="154130" y="282813"/>
                  </a:cubicBezTo>
                  <a:lnTo>
                    <a:pt x="448509" y="282813"/>
                  </a:lnTo>
                  <a:cubicBezTo>
                    <a:pt x="467446" y="282813"/>
                    <a:pt x="482940" y="267340"/>
                    <a:pt x="482940" y="248428"/>
                  </a:cubicBezTo>
                  <a:lnTo>
                    <a:pt x="482940" y="76506"/>
                  </a:lnTo>
                  <a:cubicBezTo>
                    <a:pt x="482940" y="57594"/>
                    <a:pt x="467446" y="42121"/>
                    <a:pt x="448509" y="42121"/>
                  </a:cubicBezTo>
                  <a:close/>
                  <a:moveTo>
                    <a:pt x="110231" y="0"/>
                  </a:moveTo>
                  <a:lnTo>
                    <a:pt x="487244" y="0"/>
                  </a:lnTo>
                  <a:cubicBezTo>
                    <a:pt x="506180" y="0"/>
                    <a:pt x="521674" y="15473"/>
                    <a:pt x="521674" y="34385"/>
                  </a:cubicBezTo>
                  <a:lnTo>
                    <a:pt x="521674" y="255305"/>
                  </a:lnTo>
                  <a:cubicBezTo>
                    <a:pt x="521674" y="275076"/>
                    <a:pt x="527699" y="304303"/>
                    <a:pt x="534585" y="321495"/>
                  </a:cubicBezTo>
                  <a:lnTo>
                    <a:pt x="588813" y="452156"/>
                  </a:lnTo>
                  <a:cubicBezTo>
                    <a:pt x="596560" y="470208"/>
                    <a:pt x="587092" y="483962"/>
                    <a:pt x="567294" y="483962"/>
                  </a:cubicBezTo>
                  <a:lnTo>
                    <a:pt x="34484" y="483962"/>
                  </a:lnTo>
                  <a:cubicBezTo>
                    <a:pt x="15547" y="483962"/>
                    <a:pt x="6079" y="470208"/>
                    <a:pt x="12965" y="452156"/>
                  </a:cubicBezTo>
                  <a:lnTo>
                    <a:pt x="62028" y="336109"/>
                  </a:lnTo>
                  <a:cubicBezTo>
                    <a:pt x="69775" y="318057"/>
                    <a:pt x="75801" y="288830"/>
                    <a:pt x="75801" y="269918"/>
                  </a:cubicBezTo>
                  <a:lnTo>
                    <a:pt x="75801" y="34385"/>
                  </a:lnTo>
                  <a:cubicBezTo>
                    <a:pt x="75801" y="15473"/>
                    <a:pt x="91294" y="0"/>
                    <a:pt x="110231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1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32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48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64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81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9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813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29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Bootstraping</a:t>
              </a:r>
              <a:endParaRPr lang="en-US" altLang="zh-CN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Registration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Object/Resource Access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Reporting</a:t>
              </a:r>
            </a:p>
            <a:p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6"/>
            <p:cNvSpPr txBox="1"/>
            <p:nvPr/>
          </p:nvSpPr>
          <p:spPr>
            <a:xfrm>
              <a:off x="4376341" y="2657286"/>
              <a:ext cx="1646129" cy="1015663"/>
            </a:xfrm>
            <a:custGeom>
              <a:avLst/>
              <a:gdLst>
                <a:gd name="connsiteX0" fmla="*/ 34438 w 601810"/>
                <a:gd name="connsiteY0" fmla="*/ 503857 h 533008"/>
                <a:gd name="connsiteX1" fmla="*/ 567372 w 601810"/>
                <a:gd name="connsiteY1" fmla="*/ 503857 h 533008"/>
                <a:gd name="connsiteX2" fmla="*/ 601810 w 601810"/>
                <a:gd name="connsiteY2" fmla="*/ 518433 h 533008"/>
                <a:gd name="connsiteX3" fmla="*/ 567372 w 601810"/>
                <a:gd name="connsiteY3" fmla="*/ 533008 h 533008"/>
                <a:gd name="connsiteX4" fmla="*/ 34438 w 601810"/>
                <a:gd name="connsiteY4" fmla="*/ 533008 h 533008"/>
                <a:gd name="connsiteX5" fmla="*/ 0 w 601810"/>
                <a:gd name="connsiteY5" fmla="*/ 518433 h 533008"/>
                <a:gd name="connsiteX6" fmla="*/ 34438 w 601810"/>
                <a:gd name="connsiteY6" fmla="*/ 503857 h 533008"/>
                <a:gd name="connsiteX7" fmla="*/ 275497 w 601810"/>
                <a:gd name="connsiteY7" fmla="*/ 409176 h 533008"/>
                <a:gd name="connsiteX8" fmla="*/ 224712 w 601810"/>
                <a:gd name="connsiteY8" fmla="*/ 432385 h 533008"/>
                <a:gd name="connsiteX9" fmla="*/ 243649 w 601810"/>
                <a:gd name="connsiteY9" fmla="*/ 456454 h 533008"/>
                <a:gd name="connsiteX10" fmla="*/ 358130 w 601810"/>
                <a:gd name="connsiteY10" fmla="*/ 456454 h 533008"/>
                <a:gd name="connsiteX11" fmla="*/ 378788 w 601810"/>
                <a:gd name="connsiteY11" fmla="*/ 432385 h 533008"/>
                <a:gd name="connsiteX12" fmla="*/ 329725 w 601810"/>
                <a:gd name="connsiteY12" fmla="*/ 409176 h 533008"/>
                <a:gd name="connsiteX13" fmla="*/ 145522 w 601810"/>
                <a:gd name="connsiteY13" fmla="*/ 324934 h 533008"/>
                <a:gd name="connsiteX14" fmla="*/ 99902 w 601810"/>
                <a:gd name="connsiteY14" fmla="*/ 353301 h 533008"/>
                <a:gd name="connsiteX15" fmla="*/ 122282 w 601810"/>
                <a:gd name="connsiteY15" fmla="*/ 380808 h 533008"/>
                <a:gd name="connsiteX16" fmla="*/ 474332 w 601810"/>
                <a:gd name="connsiteY16" fmla="*/ 380808 h 533008"/>
                <a:gd name="connsiteX17" fmla="*/ 495851 w 601810"/>
                <a:gd name="connsiteY17" fmla="*/ 353301 h 533008"/>
                <a:gd name="connsiteX18" fmla="*/ 448509 w 601810"/>
                <a:gd name="connsiteY18" fmla="*/ 324934 h 533008"/>
                <a:gd name="connsiteX19" fmla="*/ 154130 w 601810"/>
                <a:gd name="connsiteY19" fmla="*/ 42121 h 533008"/>
                <a:gd name="connsiteX20" fmla="*/ 119699 w 601810"/>
                <a:gd name="connsiteY20" fmla="*/ 76506 h 533008"/>
                <a:gd name="connsiteX21" fmla="*/ 119699 w 601810"/>
                <a:gd name="connsiteY21" fmla="*/ 248428 h 533008"/>
                <a:gd name="connsiteX22" fmla="*/ 154130 w 601810"/>
                <a:gd name="connsiteY22" fmla="*/ 282813 h 533008"/>
                <a:gd name="connsiteX23" fmla="*/ 448509 w 601810"/>
                <a:gd name="connsiteY23" fmla="*/ 282813 h 533008"/>
                <a:gd name="connsiteX24" fmla="*/ 482940 w 601810"/>
                <a:gd name="connsiteY24" fmla="*/ 248428 h 533008"/>
                <a:gd name="connsiteX25" fmla="*/ 482940 w 601810"/>
                <a:gd name="connsiteY25" fmla="*/ 76506 h 533008"/>
                <a:gd name="connsiteX26" fmla="*/ 448509 w 601810"/>
                <a:gd name="connsiteY26" fmla="*/ 42121 h 533008"/>
                <a:gd name="connsiteX27" fmla="*/ 110231 w 601810"/>
                <a:gd name="connsiteY27" fmla="*/ 0 h 533008"/>
                <a:gd name="connsiteX28" fmla="*/ 487244 w 601810"/>
                <a:gd name="connsiteY28" fmla="*/ 0 h 533008"/>
                <a:gd name="connsiteX29" fmla="*/ 521674 w 601810"/>
                <a:gd name="connsiteY29" fmla="*/ 34385 h 533008"/>
                <a:gd name="connsiteX30" fmla="*/ 521674 w 601810"/>
                <a:gd name="connsiteY30" fmla="*/ 255305 h 533008"/>
                <a:gd name="connsiteX31" fmla="*/ 534585 w 601810"/>
                <a:gd name="connsiteY31" fmla="*/ 321495 h 533008"/>
                <a:gd name="connsiteX32" fmla="*/ 588813 w 601810"/>
                <a:gd name="connsiteY32" fmla="*/ 452156 h 533008"/>
                <a:gd name="connsiteX33" fmla="*/ 567294 w 601810"/>
                <a:gd name="connsiteY33" fmla="*/ 483962 h 533008"/>
                <a:gd name="connsiteX34" fmla="*/ 34484 w 601810"/>
                <a:gd name="connsiteY34" fmla="*/ 483962 h 533008"/>
                <a:gd name="connsiteX35" fmla="*/ 12965 w 601810"/>
                <a:gd name="connsiteY35" fmla="*/ 452156 h 533008"/>
                <a:gd name="connsiteX36" fmla="*/ 62028 w 601810"/>
                <a:gd name="connsiteY36" fmla="*/ 336109 h 533008"/>
                <a:gd name="connsiteX37" fmla="*/ 75801 w 601810"/>
                <a:gd name="connsiteY37" fmla="*/ 269918 h 533008"/>
                <a:gd name="connsiteX38" fmla="*/ 75801 w 601810"/>
                <a:gd name="connsiteY38" fmla="*/ 34385 h 533008"/>
                <a:gd name="connsiteX39" fmla="*/ 110231 w 601810"/>
                <a:gd name="connsiteY39" fmla="*/ 0 h 53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1810" h="533008">
                  <a:moveTo>
                    <a:pt x="34438" y="503857"/>
                  </a:moveTo>
                  <a:lnTo>
                    <a:pt x="567372" y="503857"/>
                  </a:lnTo>
                  <a:cubicBezTo>
                    <a:pt x="587174" y="503857"/>
                    <a:pt x="601810" y="509859"/>
                    <a:pt x="601810" y="518433"/>
                  </a:cubicBezTo>
                  <a:cubicBezTo>
                    <a:pt x="601810" y="526149"/>
                    <a:pt x="587174" y="533008"/>
                    <a:pt x="567372" y="533008"/>
                  </a:cubicBezTo>
                  <a:lnTo>
                    <a:pt x="34438" y="533008"/>
                  </a:lnTo>
                  <a:cubicBezTo>
                    <a:pt x="15497" y="533008"/>
                    <a:pt x="0" y="526149"/>
                    <a:pt x="0" y="518433"/>
                  </a:cubicBezTo>
                  <a:cubicBezTo>
                    <a:pt x="0" y="509859"/>
                    <a:pt x="15497" y="503857"/>
                    <a:pt x="34438" y="503857"/>
                  </a:cubicBezTo>
                  <a:close/>
                  <a:moveTo>
                    <a:pt x="275497" y="409176"/>
                  </a:moveTo>
                  <a:cubicBezTo>
                    <a:pt x="256560" y="409176"/>
                    <a:pt x="234180" y="419491"/>
                    <a:pt x="224712" y="432385"/>
                  </a:cubicBezTo>
                  <a:cubicBezTo>
                    <a:pt x="216104" y="446139"/>
                    <a:pt x="224712" y="456454"/>
                    <a:pt x="243649" y="456454"/>
                  </a:cubicBezTo>
                  <a:lnTo>
                    <a:pt x="358130" y="456454"/>
                  </a:lnTo>
                  <a:cubicBezTo>
                    <a:pt x="377066" y="456454"/>
                    <a:pt x="386535" y="446139"/>
                    <a:pt x="378788" y="432385"/>
                  </a:cubicBezTo>
                  <a:cubicBezTo>
                    <a:pt x="371041" y="419491"/>
                    <a:pt x="348661" y="409176"/>
                    <a:pt x="329725" y="409176"/>
                  </a:cubicBezTo>
                  <a:close/>
                  <a:moveTo>
                    <a:pt x="145522" y="324934"/>
                  </a:moveTo>
                  <a:cubicBezTo>
                    <a:pt x="126585" y="324934"/>
                    <a:pt x="105927" y="336968"/>
                    <a:pt x="99902" y="353301"/>
                  </a:cubicBezTo>
                  <a:cubicBezTo>
                    <a:pt x="93016" y="368774"/>
                    <a:pt x="103345" y="380808"/>
                    <a:pt x="122282" y="380808"/>
                  </a:cubicBezTo>
                  <a:lnTo>
                    <a:pt x="474332" y="380808"/>
                  </a:lnTo>
                  <a:cubicBezTo>
                    <a:pt x="493269" y="380808"/>
                    <a:pt x="502737" y="368774"/>
                    <a:pt x="495851" y="353301"/>
                  </a:cubicBezTo>
                  <a:cubicBezTo>
                    <a:pt x="488965" y="336968"/>
                    <a:pt x="467446" y="324934"/>
                    <a:pt x="448509" y="324934"/>
                  </a:cubicBezTo>
                  <a:close/>
                  <a:moveTo>
                    <a:pt x="154130" y="42121"/>
                  </a:moveTo>
                  <a:cubicBezTo>
                    <a:pt x="135193" y="42121"/>
                    <a:pt x="119699" y="57594"/>
                    <a:pt x="119699" y="76506"/>
                  </a:cubicBezTo>
                  <a:lnTo>
                    <a:pt x="119699" y="248428"/>
                  </a:lnTo>
                  <a:cubicBezTo>
                    <a:pt x="119699" y="267340"/>
                    <a:pt x="135193" y="282813"/>
                    <a:pt x="154130" y="282813"/>
                  </a:cubicBezTo>
                  <a:lnTo>
                    <a:pt x="448509" y="282813"/>
                  </a:lnTo>
                  <a:cubicBezTo>
                    <a:pt x="467446" y="282813"/>
                    <a:pt x="482940" y="267340"/>
                    <a:pt x="482940" y="248428"/>
                  </a:cubicBezTo>
                  <a:lnTo>
                    <a:pt x="482940" y="76506"/>
                  </a:lnTo>
                  <a:cubicBezTo>
                    <a:pt x="482940" y="57594"/>
                    <a:pt x="467446" y="42121"/>
                    <a:pt x="448509" y="42121"/>
                  </a:cubicBezTo>
                  <a:close/>
                  <a:moveTo>
                    <a:pt x="110231" y="0"/>
                  </a:moveTo>
                  <a:lnTo>
                    <a:pt x="487244" y="0"/>
                  </a:lnTo>
                  <a:cubicBezTo>
                    <a:pt x="506180" y="0"/>
                    <a:pt x="521674" y="15473"/>
                    <a:pt x="521674" y="34385"/>
                  </a:cubicBezTo>
                  <a:lnTo>
                    <a:pt x="521674" y="255305"/>
                  </a:lnTo>
                  <a:cubicBezTo>
                    <a:pt x="521674" y="275076"/>
                    <a:pt x="527699" y="304303"/>
                    <a:pt x="534585" y="321495"/>
                  </a:cubicBezTo>
                  <a:lnTo>
                    <a:pt x="588813" y="452156"/>
                  </a:lnTo>
                  <a:cubicBezTo>
                    <a:pt x="596560" y="470208"/>
                    <a:pt x="587092" y="483962"/>
                    <a:pt x="567294" y="483962"/>
                  </a:cubicBezTo>
                  <a:lnTo>
                    <a:pt x="34484" y="483962"/>
                  </a:lnTo>
                  <a:cubicBezTo>
                    <a:pt x="15547" y="483962"/>
                    <a:pt x="6079" y="470208"/>
                    <a:pt x="12965" y="452156"/>
                  </a:cubicBezTo>
                  <a:lnTo>
                    <a:pt x="62028" y="336109"/>
                  </a:lnTo>
                  <a:cubicBezTo>
                    <a:pt x="69775" y="318057"/>
                    <a:pt x="75801" y="288830"/>
                    <a:pt x="75801" y="269918"/>
                  </a:cubicBezTo>
                  <a:lnTo>
                    <a:pt x="75801" y="34385"/>
                  </a:lnTo>
                  <a:cubicBezTo>
                    <a:pt x="75801" y="15473"/>
                    <a:pt x="91294" y="0"/>
                    <a:pt x="110231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1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32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48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64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81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96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813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29" algn="l" defTabSz="9142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Effient</a:t>
              </a:r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Payload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</a:t>
              </a:r>
              <a:r>
                <a:rPr lang="en-US" altLang="zh-CN" sz="10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CoAP</a:t>
              </a:r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Protocol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DTLS Security</a:t>
              </a:r>
            </a:p>
            <a:p>
              <a:r>
                <a:rPr lang="en-US" altLang="zh-CN" sz="1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- UDP</a:t>
              </a:r>
            </a:p>
            <a:p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 rot="5400000">
              <a:off x="3991585" y="3016358"/>
              <a:ext cx="512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IPv6</a:t>
              </a: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250509" y="1852059"/>
            <a:ext cx="3134277" cy="23544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3 LwM2M</a:t>
            </a:r>
            <a:r>
              <a:rPr lang="zh-CN" altLang="en-US" sz="1400" dirty="0"/>
              <a:t>协议分析与改进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- 3.1 LwM2M</a:t>
            </a:r>
            <a:r>
              <a:rPr lang="zh-CN" altLang="en-US" sz="1400" dirty="0"/>
              <a:t>协议简介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- 3.2 LwM2M</a:t>
            </a:r>
            <a:r>
              <a:rPr lang="zh-CN" altLang="en-US" sz="1400" dirty="0"/>
              <a:t>架构与接口分析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- 3.3 LwM2M</a:t>
            </a:r>
            <a:r>
              <a:rPr lang="zh-CN" altLang="en-US" sz="1400" dirty="0"/>
              <a:t>的资源模型分析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- 3.4 LwM2M</a:t>
            </a:r>
            <a:r>
              <a:rPr lang="zh-CN" altLang="en-US" sz="1400" dirty="0"/>
              <a:t>设备管理功能分析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- 3.5 LwM2M</a:t>
            </a:r>
            <a:r>
              <a:rPr lang="zh-CN" altLang="en-US" sz="1400" dirty="0"/>
              <a:t>移植与改进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- 3.6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063843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4325" y="1223489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- 4.1 </a:t>
            </a:r>
            <a:r>
              <a:rPr lang="zh-CN" altLang="en-US" sz="1400" dirty="0">
                <a:solidFill>
                  <a:srgbClr val="FF0000"/>
                </a:solidFill>
              </a:rPr>
              <a:t>网络平台总体概述与设计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- 4.2 </a:t>
            </a:r>
            <a:r>
              <a:rPr lang="zh-CN" altLang="en-US" sz="1400" dirty="0">
                <a:solidFill>
                  <a:srgbClr val="FF0000"/>
                </a:solidFill>
              </a:rPr>
              <a:t>网络平台关键组件介绍与分析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- 4.5 </a:t>
            </a:r>
            <a:r>
              <a:rPr lang="zh-CN" altLang="en-US" sz="1400" dirty="0"/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2627784" y="1491630"/>
            <a:ext cx="6444208" cy="2598055"/>
            <a:chOff x="721686" y="1491630"/>
            <a:chExt cx="8064096" cy="3251131"/>
          </a:xfrm>
          <a:effectLst/>
          <a:scene3d>
            <a:camera prst="orthographicFront"/>
            <a:lightRig rig="threePt" dir="t"/>
          </a:scene3d>
        </p:grpSpPr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5782" y="1491630"/>
              <a:ext cx="7200000" cy="448085"/>
            </a:xfrm>
            <a:prstGeom prst="rect">
              <a:avLst/>
            </a:prstGeom>
            <a:solidFill>
              <a:srgbClr val="FFD347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Application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21686" y="1491630"/>
              <a:ext cx="864096" cy="2557103"/>
            </a:xfrm>
            <a:prstGeom prst="rect">
              <a:avLst/>
            </a:prstGeom>
            <a:solidFill>
              <a:srgbClr val="F29054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Security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Safety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5782" y="3703847"/>
              <a:ext cx="5722518" cy="34488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Drivers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308302" y="3703847"/>
              <a:ext cx="1477480" cy="34488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CMSIS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21686" y="4048733"/>
              <a:ext cx="8064096" cy="6940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Hardware Platform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7308304" y="1939714"/>
              <a:ext cx="1477478" cy="17588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RTX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4827447" y="3235858"/>
              <a:ext cx="2480855" cy="462724"/>
            </a:xfrm>
            <a:prstGeom prst="rect">
              <a:avLst/>
            </a:prstGeom>
            <a:solidFill>
              <a:schemeClr val="bg2">
                <a:lumMod val="90000"/>
                <a:alpha val="4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Data Fusion</a:t>
              </a:r>
              <a:endParaRPr lang="en-US" sz="1000" b="1" dirty="0">
                <a:solidFill>
                  <a:schemeClr val="tx1">
                    <a:alpha val="40000"/>
                  </a:schemeClr>
                </a:solidFill>
              </a:endParaRPr>
            </a:p>
          </p:txBody>
        </p:sp>
        <p:sp>
          <p:nvSpPr>
            <p:cNvPr id="82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4827449" y="1939714"/>
              <a:ext cx="2480854" cy="1296144"/>
            </a:xfrm>
            <a:prstGeom prst="rect">
              <a:avLst/>
            </a:prstGeom>
            <a:solidFill>
              <a:schemeClr val="bg2">
                <a:lumMod val="90000"/>
                <a:alpha val="4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Embedded AI</a:t>
              </a:r>
            </a:p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Libraries</a:t>
              </a:r>
            </a:p>
          </p:txBody>
        </p:sp>
        <p:sp>
          <p:nvSpPr>
            <p:cNvPr id="83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79568" y="2862471"/>
              <a:ext cx="1905125" cy="8361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rgbClr val="FF0000"/>
                  </a:solidFill>
                </a:rPr>
                <a:t>LwIP</a:t>
              </a:r>
              <a:endParaRPr lang="en-US" altLang="zh-CN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</a:t>
              </a:r>
              <a:r>
                <a:rPr lang="en-US" altLang="zh-CN" sz="1000" b="1" dirty="0" err="1">
                  <a:solidFill>
                    <a:srgbClr val="FF0000"/>
                  </a:solidFill>
                </a:rPr>
                <a:t>Wifi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/Ethernet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484695" y="2862471"/>
              <a:ext cx="1342754" cy="838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OpenThread/</a:t>
              </a:r>
            </a:p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BLE mesh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79570" y="2512319"/>
              <a:ext cx="1473407" cy="351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TCP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052977" y="2513635"/>
              <a:ext cx="1774472" cy="352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UDP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584227" y="1941030"/>
              <a:ext cx="1468750" cy="5726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HTTP/MQTT/</a:t>
              </a:r>
            </a:p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LwM2M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3052977" y="1937060"/>
              <a:ext cx="1774471" cy="576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B0F0"/>
              </a:solidFill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CoAP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8">
              <a:extLst>
                <a:ext uri="{FF2B5EF4-FFF2-40B4-BE49-F238E27FC236}">
                  <a16:creationId xmlns:a16="http://schemas.microsoft.com/office/drawing/2014/main" id="{D00DC3BE-6326-44C9-8056-8E52E288B3EC}"/>
                </a:ext>
              </a:extLst>
            </p:cNvPr>
            <p:cNvSpPr/>
            <p:nvPr/>
          </p:nvSpPr>
          <p:spPr>
            <a:xfrm>
              <a:off x="1153734" y="4169655"/>
              <a:ext cx="1345674" cy="44792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25400">
              <a:noFill/>
            </a:ln>
            <a:effectLst/>
            <a:sp3d>
              <a:bevelT w="114300" prst="artDeco"/>
              <a:bevelB w="6350" h="635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>
                      <a:alpha val="40000"/>
                    </a:schemeClr>
                  </a:solidFill>
                </a:rPr>
                <a:t>IP Cores</a:t>
              </a:r>
              <a:endParaRPr lang="en-US" sz="1000" b="1" dirty="0">
                <a:solidFill>
                  <a:schemeClr val="tx1">
                    <a:alpha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9164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179512" y="1413008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- 4.4 </a:t>
            </a:r>
            <a:r>
              <a:rPr lang="zh-CN" altLang="en-US" sz="1400" dirty="0">
                <a:solidFill>
                  <a:srgbClr val="FF0000"/>
                </a:solidFill>
              </a:rPr>
              <a:t>系统设备管理系统设计</a:t>
            </a:r>
            <a:br>
              <a:rPr lang="zh-CN" altLang="en-US" sz="1400" dirty="0">
                <a:solidFill>
                  <a:srgbClr val="FF0000"/>
                </a:solidFill>
              </a:rPr>
            </a:br>
            <a:r>
              <a:rPr lang="zh-CN" altLang="en-US" sz="1400" dirty="0"/>
              <a:t>    </a:t>
            </a:r>
            <a:r>
              <a:rPr lang="en-US" altLang="zh-CN" sz="1400" dirty="0"/>
              <a:t>- 4.5 </a:t>
            </a:r>
            <a:r>
              <a:rPr lang="zh-CN" altLang="en-US" sz="1400" dirty="0"/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59" y="1146532"/>
            <a:ext cx="6124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109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202017" y="1059582"/>
            <a:ext cx="5920134" cy="3510496"/>
            <a:chOff x="3092093" y="1223200"/>
            <a:chExt cx="5920134" cy="3510496"/>
          </a:xfrm>
        </p:grpSpPr>
        <p:grpSp>
          <p:nvGrpSpPr>
            <p:cNvPr id="4" name="组合 3"/>
            <p:cNvGrpSpPr/>
            <p:nvPr/>
          </p:nvGrpSpPr>
          <p:grpSpPr>
            <a:xfrm>
              <a:off x="3851920" y="1635646"/>
              <a:ext cx="1368152" cy="720080"/>
              <a:chOff x="3635896" y="1635646"/>
              <a:chExt cx="1368152" cy="72008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本框 43"/>
              <p:cNvSpPr txBox="1"/>
              <p:nvPr/>
            </p:nvSpPr>
            <p:spPr>
              <a:xfrm>
                <a:off x="4031940" y="1720393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IDLE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0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164288" y="2547777"/>
              <a:ext cx="1423973" cy="720080"/>
              <a:chOff x="3635896" y="1635646"/>
              <a:chExt cx="1423973" cy="72008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2" name="直接连接符 51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3655713" y="1712357"/>
                <a:ext cx="1404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DOWNLOADING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1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164288" y="4011910"/>
              <a:ext cx="1368152" cy="720080"/>
              <a:chOff x="3635896" y="1635646"/>
              <a:chExt cx="1368152" cy="72008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58" name="直接连接符 57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/>
              <p:cNvSpPr txBox="1"/>
              <p:nvPr/>
            </p:nvSpPr>
            <p:spPr>
              <a:xfrm>
                <a:off x="3745723" y="1712357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DOWNLOAED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2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851920" y="4013616"/>
              <a:ext cx="1368152" cy="720080"/>
              <a:chOff x="3635896" y="1635646"/>
              <a:chExt cx="1368152" cy="7200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3635896" y="1635646"/>
                <a:ext cx="1368152" cy="720080"/>
                <a:chOff x="2883972" y="1314871"/>
                <a:chExt cx="3312543" cy="1112864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>
                  <a:off x="2883972" y="1314871"/>
                  <a:ext cx="3312543" cy="111286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4" name="直接连接符 63"/>
                <p:cNvCxnSpPr/>
                <p:nvPr/>
              </p:nvCxnSpPr>
              <p:spPr>
                <a:xfrm>
                  <a:off x="2883972" y="1861520"/>
                  <a:ext cx="3312543" cy="248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/>
              <p:cNvSpPr txBox="1"/>
              <p:nvPr/>
            </p:nvSpPr>
            <p:spPr>
              <a:xfrm>
                <a:off x="3834825" y="1712268"/>
                <a:ext cx="97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+mn-ea"/>
                    <a:sym typeface="+mn-lt"/>
                  </a:rPr>
                  <a:t>UPDATING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968933" y="2082139"/>
                <a:ext cx="702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State = 3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肘形连接符 5"/>
            <p:cNvCxnSpPr>
              <a:endCxn id="41" idx="0"/>
            </p:cNvCxnSpPr>
            <p:nvPr/>
          </p:nvCxnSpPr>
          <p:spPr>
            <a:xfrm rot="10800000">
              <a:off x="4535997" y="1635647"/>
              <a:ext cx="3663407" cy="912131"/>
            </a:xfrm>
            <a:prstGeom prst="bentConnector4">
              <a:avLst>
                <a:gd name="adj1" fmla="val 129"/>
                <a:gd name="adj2" fmla="val 1250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5868144" y="1223200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URI Resolution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>
              <a:off x="5220072" y="1779662"/>
              <a:ext cx="2808312" cy="768115"/>
            </a:xfrm>
            <a:prstGeom prst="bentConnector3">
              <a:avLst>
                <a:gd name="adj1" fmla="val 99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6334710" y="1599932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Write to Package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7" name="肘形连接符 16"/>
            <p:cNvCxnSpPr>
              <a:stCxn id="41" idx="3"/>
              <a:endCxn id="51" idx="0"/>
            </p:cNvCxnSpPr>
            <p:nvPr/>
          </p:nvCxnSpPr>
          <p:spPr>
            <a:xfrm>
              <a:off x="5220072" y="1995686"/>
              <a:ext cx="2628292" cy="552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5858211" y="1815956"/>
              <a:ext cx="11861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Write to Package URI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19" name="肘形连接符 18"/>
            <p:cNvCxnSpPr>
              <a:stCxn id="49" idx="1"/>
            </p:cNvCxnSpPr>
            <p:nvPr/>
          </p:nvCxnSpPr>
          <p:spPr>
            <a:xfrm rot="10800000">
              <a:off x="5220073" y="2163720"/>
              <a:ext cx="1964033" cy="599269"/>
            </a:xfrm>
            <a:prstGeom prst="bentConnector3">
              <a:avLst>
                <a:gd name="adj1" fmla="val 527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179947" y="2584071"/>
              <a:ext cx="9521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Download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22" name="肘形连接符 21"/>
            <p:cNvCxnSpPr/>
            <p:nvPr/>
          </p:nvCxnSpPr>
          <p:spPr>
            <a:xfrm rot="10800000">
              <a:off x="5148064" y="2355726"/>
              <a:ext cx="2016224" cy="761654"/>
            </a:xfrm>
            <a:prstGeom prst="bentConnector3">
              <a:avLst>
                <a:gd name="adj1" fmla="val 100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672072" y="2931022"/>
              <a:ext cx="9521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Check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25" name="直接箭头连接符 24"/>
            <p:cNvCxnSpPr>
              <a:stCxn id="51" idx="2"/>
              <a:endCxn id="57" idx="0"/>
            </p:cNvCxnSpPr>
            <p:nvPr/>
          </p:nvCxnSpPr>
          <p:spPr>
            <a:xfrm>
              <a:off x="7848364" y="3267857"/>
              <a:ext cx="0" cy="74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824095" y="3553891"/>
              <a:ext cx="1188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Download Finished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906852" y="2362056"/>
              <a:ext cx="2639980" cy="1649854"/>
              <a:chOff x="4906852" y="2362056"/>
              <a:chExt cx="2639980" cy="1649854"/>
            </a:xfrm>
          </p:grpSpPr>
          <p:cxnSp>
            <p:nvCxnSpPr>
              <p:cNvPr id="31" name="肘形连接符 30"/>
              <p:cNvCxnSpPr/>
              <p:nvPr/>
            </p:nvCxnSpPr>
            <p:spPr>
              <a:xfrm rot="10800000">
                <a:off x="4906852" y="2362056"/>
                <a:ext cx="2639980" cy="1367524"/>
              </a:xfrm>
              <a:prstGeom prst="bentConnector3">
                <a:avLst>
                  <a:gd name="adj1" fmla="val 999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541647" y="3729580"/>
                <a:ext cx="0" cy="2823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/>
            <p:cNvSpPr txBox="1"/>
            <p:nvPr/>
          </p:nvSpPr>
          <p:spPr>
            <a:xfrm>
              <a:off x="5148064" y="3543568"/>
              <a:ext cx="23356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Package URI is empty or Package URI is NULL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5220072" y="4227120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220072" y="4581513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5572171" y="4048046"/>
              <a:ext cx="1391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Execute Update triggered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606660" y="4382737"/>
              <a:ext cx="1391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Firmware Update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cxnSp>
          <p:nvCxnSpPr>
            <p:cNvPr id="68" name="直接箭头连接符 67"/>
            <p:cNvCxnSpPr>
              <a:stCxn id="63" idx="0"/>
              <a:endCxn id="41" idx="2"/>
            </p:cNvCxnSpPr>
            <p:nvPr/>
          </p:nvCxnSpPr>
          <p:spPr>
            <a:xfrm flipV="1">
              <a:off x="4535996" y="2355726"/>
              <a:ext cx="0" cy="1657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4247964" y="2355725"/>
              <a:ext cx="0" cy="165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3" idx="1"/>
              <a:endCxn id="41" idx="1"/>
            </p:cNvCxnSpPr>
            <p:nvPr/>
          </p:nvCxnSpPr>
          <p:spPr>
            <a:xfrm rot="10800000">
              <a:off x="3851920" y="1995686"/>
              <a:ext cx="12700" cy="237797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3347864" y="1815376"/>
              <a:ext cx="516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/>
            <p:cNvSpPr txBox="1"/>
            <p:nvPr/>
          </p:nvSpPr>
          <p:spPr>
            <a:xfrm>
              <a:off x="4463989" y="3014540"/>
              <a:ext cx="524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Check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750262" y="3025283"/>
              <a:ext cx="737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Update Success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092093" y="3009658"/>
              <a:ext cx="65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Firmware Update Failed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3377382" y="1635646"/>
              <a:ext cx="422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cs typeface="+mn-ea"/>
                  <a:sym typeface="+mn-lt"/>
                </a:rPr>
                <a:t>Start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169479" y="1275026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- 4.5 </a:t>
            </a:r>
            <a:r>
              <a:rPr lang="zh-CN" altLang="en-US" sz="1400" dirty="0">
                <a:solidFill>
                  <a:srgbClr val="FF0000"/>
                </a:solidFill>
              </a:rPr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872378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408071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主要内容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418004" y="1368267"/>
            <a:ext cx="2520280" cy="33239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4 </a:t>
            </a:r>
            <a:r>
              <a:rPr lang="zh-CN" altLang="en-US" sz="1400" dirty="0"/>
              <a:t>网络平台软硬件设计与实现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- 4.1 </a:t>
            </a:r>
            <a:r>
              <a:rPr lang="zh-CN" altLang="en-US" sz="1400" dirty="0"/>
              <a:t>网络平台总体概述与设计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- 4.2 </a:t>
            </a:r>
            <a:r>
              <a:rPr lang="zh-CN" altLang="en-US" sz="1400" dirty="0"/>
              <a:t>网络平台关键组件介绍与分析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- 4.3 </a:t>
            </a:r>
            <a:r>
              <a:rPr lang="zh-CN" altLang="en-US" sz="1400" dirty="0"/>
              <a:t>平台硬件设计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- 4.4 </a:t>
            </a:r>
            <a:r>
              <a:rPr lang="zh-CN" altLang="en-US" sz="1400" dirty="0"/>
              <a:t>系统设备管理系统设计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FF0000"/>
                </a:solidFill>
              </a:rPr>
              <a:t>- 4.5 </a:t>
            </a:r>
            <a:r>
              <a:rPr lang="zh-CN" altLang="en-US" sz="1400" dirty="0">
                <a:solidFill>
                  <a:srgbClr val="FF0000"/>
                </a:solidFill>
              </a:rPr>
              <a:t>固件升级系统设计</a:t>
            </a:r>
            <a:br>
              <a:rPr lang="zh-CN" altLang="en-US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- 4.6 </a:t>
            </a:r>
            <a:r>
              <a:rPr lang="zh-CN" altLang="en-US" sz="1400" dirty="0"/>
              <a:t>本章小结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1131590"/>
            <a:ext cx="5237557" cy="3528392"/>
            <a:chOff x="3635896" y="1131590"/>
            <a:chExt cx="5237557" cy="3528392"/>
          </a:xfrm>
        </p:grpSpPr>
        <p:sp>
          <p:nvSpPr>
            <p:cNvPr id="2" name="圆角矩形 1"/>
            <p:cNvSpPr/>
            <p:nvPr/>
          </p:nvSpPr>
          <p:spPr>
            <a:xfrm>
              <a:off x="3635896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LwM2M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Client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364088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LwM2M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7164288" y="1131590"/>
              <a:ext cx="936104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Firmware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Server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2" idx="2"/>
            </p:cNvCxnSpPr>
            <p:nvPr/>
          </p:nvCxnSpPr>
          <p:spPr>
            <a:xfrm flipH="1">
              <a:off x="4103947" y="1635646"/>
              <a:ext cx="1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5" idx="2"/>
            </p:cNvCxnSpPr>
            <p:nvPr/>
          </p:nvCxnSpPr>
          <p:spPr>
            <a:xfrm>
              <a:off x="5832140" y="1635646"/>
              <a:ext cx="0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2"/>
            </p:cNvCxnSpPr>
            <p:nvPr/>
          </p:nvCxnSpPr>
          <p:spPr>
            <a:xfrm>
              <a:off x="7632340" y="1635646"/>
              <a:ext cx="35375" cy="30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4103948" y="1978549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682928" y="1763105"/>
              <a:ext cx="710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PUT URI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103948" y="2211710"/>
              <a:ext cx="1728192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757957" y="2021858"/>
              <a:ext cx="635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ACK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03948" y="2643758"/>
              <a:ext cx="354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103948" y="2913420"/>
              <a:ext cx="3546394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103947" y="3308967"/>
              <a:ext cx="1728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4103947" y="3507854"/>
              <a:ext cx="17281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103947" y="3848292"/>
              <a:ext cx="1728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103947" y="4443958"/>
              <a:ext cx="17281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/>
            <p:nvPr/>
          </p:nvCxnSpPr>
          <p:spPr>
            <a:xfrm rot="10800000" flipV="1">
              <a:off x="4103952" y="4083918"/>
              <a:ext cx="163473" cy="144016"/>
            </a:xfrm>
            <a:prstGeom prst="bentConnector3">
              <a:avLst>
                <a:gd name="adj1" fmla="val -79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4103947" y="4083918"/>
              <a:ext cx="1634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237049" y="2451638"/>
              <a:ext cx="1495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GET Firmware by URI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116231" y="2712768"/>
              <a:ext cx="173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Carrying Firmware block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85686" y="3096980"/>
              <a:ext cx="1615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Notify download success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764974" y="3324575"/>
              <a:ext cx="635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ACK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439014" y="3638811"/>
              <a:ext cx="1228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Execute Update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387332" y="4043185"/>
              <a:ext cx="1228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Updating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444420" y="4238077"/>
              <a:ext cx="121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cs typeface="+mn-ea"/>
                  <a:sym typeface="+mn-lt"/>
                </a:rPr>
                <a:t>Update success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995936" y="2355726"/>
              <a:ext cx="3744416" cy="68742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标注 101"/>
            <p:cNvSpPr/>
            <p:nvPr/>
          </p:nvSpPr>
          <p:spPr>
            <a:xfrm>
              <a:off x="7956376" y="2268079"/>
              <a:ext cx="917077" cy="519695"/>
            </a:xfrm>
            <a:prstGeom prst="wedgeRoundRectCallout">
              <a:avLst>
                <a:gd name="adj1" fmla="val -60629"/>
                <a:gd name="adj2" fmla="val 9325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CoAP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block-wise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transfer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898038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2"/>
          <p:cNvSpPr txBox="1"/>
          <p:nvPr/>
        </p:nvSpPr>
        <p:spPr>
          <a:xfrm>
            <a:off x="1147705" y="109732"/>
            <a:ext cx="1264055" cy="39237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accent1"/>
                </a:solidFill>
                <a:cs typeface="+mn-ea"/>
                <a:sym typeface="+mn-lt"/>
              </a:rPr>
              <a:t>论文提纲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520" y="1114532"/>
            <a:ext cx="2360220" cy="36471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摘要</a:t>
            </a:r>
            <a:br>
              <a:rPr lang="zh-CN" altLang="en-US" sz="1100" dirty="0"/>
            </a:br>
            <a:r>
              <a:rPr lang="en-US" altLang="zh-CN" sz="1100" dirty="0"/>
              <a:t>1 </a:t>
            </a:r>
            <a:r>
              <a:rPr lang="zh-CN" altLang="en-US" sz="1100" dirty="0"/>
              <a:t>绪论</a:t>
            </a:r>
            <a:br>
              <a:rPr lang="zh-CN" altLang="en-US" sz="1100" dirty="0"/>
            </a:br>
            <a:r>
              <a:rPr lang="en-US" altLang="zh-CN" sz="1100" dirty="0"/>
              <a:t>    - 1.1 </a:t>
            </a:r>
            <a:r>
              <a:rPr lang="zh-CN" altLang="en-US" sz="1100" dirty="0"/>
              <a:t>研究背景及意义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- 1.2 </a:t>
            </a:r>
            <a:r>
              <a:rPr lang="zh-CN" altLang="en-US" sz="1100" dirty="0"/>
              <a:t>国内外研究现状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- 1.3 </a:t>
            </a:r>
            <a:r>
              <a:rPr lang="zh-CN" altLang="en-US" sz="1100" dirty="0"/>
              <a:t>本文主要工作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- 1.4 </a:t>
            </a:r>
            <a:r>
              <a:rPr lang="zh-CN" altLang="en-US" sz="1100" dirty="0"/>
              <a:t>本文组织结构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br>
              <a:rPr lang="zh-CN" altLang="en-US" sz="1100" dirty="0"/>
            </a:br>
            <a:r>
              <a:rPr lang="en-US" altLang="zh-CN" sz="1100" dirty="0"/>
              <a:t>2 IPv6</a:t>
            </a:r>
            <a:r>
              <a:rPr lang="zh-CN" altLang="en-US" sz="1100" dirty="0"/>
              <a:t>与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原理分析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- 2.1 IPv6</a:t>
            </a:r>
            <a:r>
              <a:rPr lang="zh-CN" altLang="en-US" sz="1100" dirty="0"/>
              <a:t>主要特征及网络概述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- 2.2 IPv6</a:t>
            </a:r>
            <a:r>
              <a:rPr lang="zh-CN" altLang="en-US" sz="1100" dirty="0"/>
              <a:t>编址体系与分组格式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- 2.3 IPv6</a:t>
            </a:r>
            <a:r>
              <a:rPr lang="zh-CN" altLang="en-US" sz="1100" dirty="0"/>
              <a:t>邻居发现协议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- 2.4 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- 2.5 </a:t>
            </a:r>
            <a:r>
              <a:rPr lang="en-US" altLang="zh-CN" sz="1100" dirty="0" err="1"/>
              <a:t>LwIP</a:t>
            </a:r>
            <a:r>
              <a:rPr lang="zh-CN" altLang="en-US" sz="1100" dirty="0"/>
              <a:t>分析与</a:t>
            </a:r>
            <a:r>
              <a:rPr lang="en-US" altLang="zh-CN" sz="1100" dirty="0"/>
              <a:t>IPv6</a:t>
            </a:r>
            <a:r>
              <a:rPr lang="zh-CN" altLang="en-US" sz="1100" dirty="0"/>
              <a:t>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- 2.6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3838" y="987574"/>
            <a:ext cx="2520280" cy="39010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3 LwM2M</a:t>
            </a:r>
            <a:r>
              <a:rPr lang="zh-CN" altLang="en-US" sz="1100" dirty="0"/>
              <a:t>协议分析与改进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- 3.1 LwM2M</a:t>
            </a:r>
            <a:r>
              <a:rPr lang="zh-CN" altLang="en-US" sz="1100" dirty="0"/>
              <a:t>协议简介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- 3.2 LwM2M</a:t>
            </a:r>
            <a:r>
              <a:rPr lang="zh-CN" altLang="en-US" sz="1100" dirty="0"/>
              <a:t>架构与接口分析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- 3.3 LwM2M</a:t>
            </a:r>
            <a:r>
              <a:rPr lang="zh-CN" altLang="en-US" sz="1100" dirty="0"/>
              <a:t>的资源模型分析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- 3.4 LwM2M</a:t>
            </a:r>
            <a:r>
              <a:rPr lang="zh-CN" altLang="en-US" sz="1100" dirty="0"/>
              <a:t>设备管理功能分析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- 3.5 LwM2M</a:t>
            </a:r>
            <a:r>
              <a:rPr lang="zh-CN" altLang="en-US" sz="1100" dirty="0"/>
              <a:t>移植与改进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- 3.6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br>
              <a:rPr lang="zh-CN" altLang="en-US" sz="1100" dirty="0"/>
            </a:br>
            <a:r>
              <a:rPr lang="en-US" altLang="zh-CN" sz="1100" dirty="0"/>
              <a:t>4 </a:t>
            </a:r>
            <a:r>
              <a:rPr lang="zh-CN" altLang="en-US" sz="1100" dirty="0"/>
              <a:t>网络平台软硬件设计与实现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- 4.1 </a:t>
            </a:r>
            <a:r>
              <a:rPr lang="zh-CN" altLang="en-US" sz="1100" dirty="0"/>
              <a:t>网络平台总体概述与设计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- 4.2 </a:t>
            </a:r>
            <a:r>
              <a:rPr lang="zh-CN" altLang="en-US" sz="1100" dirty="0"/>
              <a:t>网络平台关键组件介绍与分析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- 4.3 </a:t>
            </a:r>
            <a:r>
              <a:rPr lang="zh-CN" altLang="en-US" sz="1100" dirty="0"/>
              <a:t>平台硬件设计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- 4.4 </a:t>
            </a:r>
            <a:r>
              <a:rPr lang="zh-CN" altLang="en-US" sz="1100" dirty="0"/>
              <a:t>系统设备管理系统设计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- 4.5 </a:t>
            </a:r>
            <a:r>
              <a:rPr lang="zh-CN" altLang="en-US" sz="1100" dirty="0"/>
              <a:t>固件升级系统设计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- 4.6 </a:t>
            </a:r>
            <a:r>
              <a:rPr lang="zh-CN" altLang="en-US" sz="1100" dirty="0"/>
              <a:t>本章小结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6216" y="1114532"/>
            <a:ext cx="2360220" cy="36471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5 </a:t>
            </a:r>
            <a:r>
              <a:rPr lang="zh-CN" altLang="en-US" sz="1100" dirty="0"/>
              <a:t>系统测试与分析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- 5.1 </a:t>
            </a:r>
            <a:r>
              <a:rPr lang="zh-CN" altLang="en-US" sz="1100" dirty="0"/>
              <a:t>测试环境介绍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- 5.2 IPv6</a:t>
            </a:r>
            <a:r>
              <a:rPr lang="zh-CN" altLang="en-US" sz="1100" dirty="0"/>
              <a:t>组网测试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- 5.3 </a:t>
            </a:r>
            <a:r>
              <a:rPr lang="zh-CN" altLang="en-US" sz="1100" dirty="0"/>
              <a:t>设备管理系统测试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- 5.4 </a:t>
            </a:r>
            <a:r>
              <a:rPr lang="zh-CN" altLang="en-US" sz="1100" dirty="0"/>
              <a:t>固件升级系统测试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- 5.5 </a:t>
            </a:r>
            <a:r>
              <a:rPr lang="zh-CN" altLang="en-US" sz="1100" dirty="0"/>
              <a:t>本章小结</a:t>
            </a:r>
            <a:br>
              <a:rPr lang="zh-CN" altLang="en-US" sz="1100" dirty="0"/>
            </a:br>
            <a:br>
              <a:rPr lang="zh-CN" altLang="en-US" sz="1100" dirty="0"/>
            </a:br>
            <a:r>
              <a:rPr lang="en-US" altLang="zh-CN" sz="1100" dirty="0"/>
              <a:t>6 </a:t>
            </a:r>
            <a:r>
              <a:rPr lang="zh-CN" altLang="en-US" sz="1100" dirty="0"/>
              <a:t>总结与展望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- 6.1 </a:t>
            </a:r>
            <a:r>
              <a:rPr lang="zh-CN" altLang="en-US" sz="1100" dirty="0"/>
              <a:t>总结</a:t>
            </a:r>
            <a:br>
              <a:rPr lang="zh-CN" altLang="en-US" sz="1100" dirty="0"/>
            </a:br>
            <a:r>
              <a:rPr lang="zh-CN" altLang="en-US" sz="1100" dirty="0"/>
              <a:t>    </a:t>
            </a:r>
            <a:r>
              <a:rPr lang="en-US" altLang="zh-CN" sz="1100" dirty="0"/>
              <a:t>- 6.2 </a:t>
            </a:r>
            <a:r>
              <a:rPr lang="zh-CN" altLang="en-US" sz="1100" dirty="0"/>
              <a:t>展望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致谢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参考文献</a:t>
            </a:r>
            <a:endParaRPr lang="en-US" altLang="zh-CN" sz="11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16901"/>
      </p:ext>
    </p:extLst>
  </p:cSld>
  <p:clrMapOvr>
    <a:masterClrMapping/>
  </p:clrMapOvr>
  <p:transition spd="slow" advClick="0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falsh"/>
  <p:tag name="ISPRING_RESOURCE_PATHS_HASH_PRESENTER" val="541b1cf5149c63b686f6b8fa0f3526fcf8352a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96"/>
</p:tagLst>
</file>

<file path=ppt/theme/theme1.xml><?xml version="1.0" encoding="utf-8"?>
<a:theme xmlns:a="http://schemas.openxmlformats.org/drawingml/2006/main" name="第一PPT，www.1ppt.com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p5cvetg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2628</Words>
  <Application>Microsoft Office PowerPoint</Application>
  <PresentationFormat>On-screen Show (16:9)</PresentationFormat>
  <Paragraphs>369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方正等线</vt:lpstr>
      <vt:lpstr>宋体</vt:lpstr>
      <vt:lpstr>微软雅黑</vt:lpstr>
      <vt:lpstr>微软雅黑</vt:lpstr>
      <vt:lpstr>Arial</vt:lpstr>
      <vt:lpstr>Calibri</vt:lpstr>
      <vt:lpstr>Consolas</vt:lpstr>
      <vt:lpstr>第一PPT，www.1ppt.com​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Jingru Wang</cp:lastModifiedBy>
  <cp:revision>1085</cp:revision>
  <dcterms:created xsi:type="dcterms:W3CDTF">2014-08-23T07:50:08Z</dcterms:created>
  <dcterms:modified xsi:type="dcterms:W3CDTF">2019-03-12T06:09:35Z</dcterms:modified>
</cp:coreProperties>
</file>