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51"/>
  </p:normalViewPr>
  <p:slideViewPr>
    <p:cSldViewPr snapToGrid="0" snapToObjects="1">
      <p:cViewPr varScale="1">
        <p:scale>
          <a:sx n="119" d="100"/>
          <a:sy n="119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935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72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9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4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2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8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8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3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br>
              <a:rPr lang="en-US" dirty="0" smtClean="0"/>
            </a:br>
            <a:r>
              <a:rPr lang="en-US" dirty="0" smtClean="0"/>
              <a:t>Submission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胡宇康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 Submission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Folder Structure</a:t>
            </a:r>
          </a:p>
          <a:p>
            <a:r>
              <a:rPr lang="en-US" sz="3600" dirty="0" smtClean="0"/>
              <a:t>- </a:t>
            </a:r>
            <a:r>
              <a:rPr lang="en-US" sz="3600" dirty="0" smtClean="0">
                <a:solidFill>
                  <a:srgbClr val="FF0000"/>
                </a:solidFill>
              </a:rPr>
              <a:t>pipeline</a:t>
            </a:r>
          </a:p>
          <a:p>
            <a:pPr lvl="1"/>
            <a:r>
              <a:rPr lang="en-US" sz="3200" dirty="0"/>
              <a:t>s</a:t>
            </a:r>
            <a:r>
              <a:rPr lang="en-US" sz="3200" dirty="0" smtClean="0"/>
              <a:t>imulator </a:t>
            </a:r>
          </a:p>
          <a:p>
            <a:pPr lvl="1"/>
            <a:r>
              <a:rPr lang="en-US" sz="3200" dirty="0" err="1" smtClean="0"/>
              <a:t>testcase</a:t>
            </a:r>
            <a:endParaRPr lang="en-US" sz="3200" dirty="0" smtClean="0"/>
          </a:p>
        </p:txBody>
      </p:sp>
      <p:sp>
        <p:nvSpPr>
          <p:cNvPr id="4" name="Left Arrow 3"/>
          <p:cNvSpPr/>
          <p:nvPr/>
        </p:nvSpPr>
        <p:spPr>
          <a:xfrm>
            <a:off x="2754352" y="2598234"/>
            <a:ext cx="970155" cy="4125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47169" y="2450140"/>
            <a:ext cx="32832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Tar on this folder</a:t>
            </a:r>
          </a:p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nd submit it to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iLMS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4282" y="4587457"/>
            <a:ext cx="4273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Others are same as project1</a:t>
            </a:r>
          </a:p>
        </p:txBody>
      </p:sp>
    </p:spTree>
    <p:extLst>
      <p:ext uri="{BB962C8B-B14F-4D97-AF65-F5344CB8AC3E}">
        <p14:creationId xmlns:p14="http://schemas.microsoft.com/office/powerpoint/2010/main" val="123963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est_script_v2.py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Linux command-like,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-h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=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help</a:t>
            </a:r>
          </a:p>
          <a:p>
            <a:r>
              <a:rPr lang="en-US" altLang="zh-TW" sz="3200" dirty="0" err="1" smtClean="0"/>
              <a:t>Env</a:t>
            </a:r>
            <a:r>
              <a:rPr lang="en-US" altLang="zh-TW" sz="3200" dirty="0" smtClean="0"/>
              <a:t>.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Linux</a:t>
            </a:r>
            <a:r>
              <a:rPr lang="zh-TW" altLang="en-US" sz="3200" dirty="0" smtClean="0"/>
              <a:t> </a:t>
            </a:r>
            <a:r>
              <a:rPr lang="en-US" altLang="zh-TW" sz="3200" dirty="0" err="1" smtClean="0"/>
              <a:t>ubuntu</a:t>
            </a:r>
            <a:endParaRPr lang="en-US" altLang="zh-TW" sz="3200" dirty="0" smtClean="0"/>
          </a:p>
          <a:p>
            <a:r>
              <a:rPr lang="en-US" altLang="zh-TW" sz="3200" dirty="0" smtClean="0"/>
              <a:t>Execute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location:</a:t>
            </a:r>
          </a:p>
          <a:p>
            <a:endParaRPr lang="en-US" sz="3600" dirty="0" smtClean="0"/>
          </a:p>
          <a:p>
            <a:endParaRPr lang="en-US" altLang="zh-TW" sz="3200" dirty="0" smtClean="0"/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51329" y="3796254"/>
            <a:ext cx="3758721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1"/>
                </a:solidFill>
              </a:rPr>
              <a:t>-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err="1" smtClean="0">
                <a:solidFill>
                  <a:schemeClr val="bg1"/>
                </a:solidFill>
              </a:rPr>
              <a:t>dir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sz="3200" dirty="0" smtClean="0">
                <a:solidFill>
                  <a:schemeClr val="bg1"/>
                </a:solidFill>
              </a:rPr>
              <a:t>-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</a:rPr>
              <a:t>Test_script_v2.py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1"/>
            <a:r>
              <a:rPr lang="en-US" altLang="zh-TW" sz="3200" dirty="0" smtClean="0">
                <a:solidFill>
                  <a:schemeClr val="bg1"/>
                </a:solidFill>
              </a:rPr>
              <a:t>-</a:t>
            </a:r>
            <a:r>
              <a:rPr lang="zh-TW" alt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pipeline</a:t>
            </a:r>
            <a:endParaRPr lang="en-US" sz="3200" dirty="0">
              <a:solidFill>
                <a:schemeClr val="bg1"/>
              </a:solidFill>
            </a:endParaRPr>
          </a:p>
          <a:p>
            <a:pPr lvl="2"/>
            <a:r>
              <a:rPr lang="en-US" altLang="zh-TW" sz="2800" dirty="0" smtClean="0">
                <a:solidFill>
                  <a:schemeClr val="bg1"/>
                </a:solidFill>
              </a:rPr>
              <a:t>-</a:t>
            </a:r>
            <a:r>
              <a:rPr lang="zh-TW" alt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simulator </a:t>
            </a:r>
            <a:endParaRPr lang="en-US" sz="2800" dirty="0">
              <a:solidFill>
                <a:schemeClr val="bg1"/>
              </a:solidFill>
            </a:endParaRPr>
          </a:p>
          <a:p>
            <a:pPr lvl="2"/>
            <a:r>
              <a:rPr lang="en-US" altLang="zh-TW" sz="2800" dirty="0" smtClean="0">
                <a:solidFill>
                  <a:schemeClr val="bg1"/>
                </a:solidFill>
              </a:rPr>
              <a:t>-</a:t>
            </a:r>
            <a:r>
              <a:rPr lang="zh-TW" alt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testcase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4633100" y="4236246"/>
            <a:ext cx="970155" cy="7636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14406" y="4147037"/>
            <a:ext cx="33537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Under</a:t>
            </a:r>
            <a:r>
              <a:rPr lang="zh-TW" alt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same</a:t>
            </a:r>
            <a:r>
              <a:rPr lang="zh-TW" alt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directory</a:t>
            </a:r>
          </a:p>
          <a:p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zh-TW" altLang="en-US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2800" dirty="0" smtClean="0">
                <a:solidFill>
                  <a:schemeClr val="accent1">
                    <a:lumMod val="75000"/>
                  </a:schemeClr>
                </a:solidFill>
              </a:rPr>
              <a:t>pipeline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Manual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31" y="1860025"/>
            <a:ext cx="7360429" cy="4465327"/>
          </a:xfrm>
        </p:spPr>
      </p:pic>
    </p:spTree>
    <p:extLst>
      <p:ext uri="{BB962C8B-B14F-4D97-AF65-F5344CB8AC3E}">
        <p14:creationId xmlns:p14="http://schemas.microsoft.com/office/powerpoint/2010/main" val="16452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Successful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4" y="2083049"/>
            <a:ext cx="9014211" cy="2409328"/>
          </a:xfrm>
        </p:spPr>
      </p:pic>
    </p:spTree>
    <p:extLst>
      <p:ext uri="{BB962C8B-B14F-4D97-AF65-F5344CB8AC3E}">
        <p14:creationId xmlns:p14="http://schemas.microsoft.com/office/powerpoint/2010/main" val="15915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</TotalTime>
  <Words>61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 MT Condensed Extra Bold</vt:lpstr>
      <vt:lpstr>Calibri</vt:lpstr>
      <vt:lpstr>Calibri Light</vt:lpstr>
      <vt:lpstr>新細明體</vt:lpstr>
      <vt:lpstr>Retrospect</vt:lpstr>
      <vt:lpstr>Project 2 Submission</vt:lpstr>
      <vt:lpstr>Project 2 Submission Format</vt:lpstr>
      <vt:lpstr>test_script_v2.py</vt:lpstr>
      <vt:lpstr>Manual</vt:lpstr>
      <vt:lpstr>Successful 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Submission</dc:title>
  <dc:creator>胡宇康</dc:creator>
  <cp:lastModifiedBy>胡宇康</cp:lastModifiedBy>
  <cp:revision>24</cp:revision>
  <dcterms:created xsi:type="dcterms:W3CDTF">2016-04-07T00:24:44Z</dcterms:created>
  <dcterms:modified xsi:type="dcterms:W3CDTF">2016-04-07T03:30:33Z</dcterms:modified>
</cp:coreProperties>
</file>