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85" r:id="rId4"/>
    <p:sldId id="271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01C8-CDB5-4E34-9A76-C711CE2E887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85BF-9EC2-4217-89CF-EF593FF58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2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6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0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2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7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9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5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80E7-D249-4F29-8A31-7BB54D8DA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55F5F-ABC5-48FF-B210-CD48DD9F5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D74D6-F960-46F5-AB7D-6EE3A9D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74BB7-73AE-4403-81A2-5422A4C6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2DAFB-2C06-4B1B-B886-07C2A73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DA18-ECE3-441C-B8C2-FB5BD0E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12948-D185-496A-BC16-1E060A60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0BFEC-F4C6-4094-ACA2-D1E422E2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4BF1B-8114-4E03-9CFB-C668107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E4509-7C0B-4342-9D50-753F0F57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E2B63-BB46-4EFF-816F-90C4C8EA6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C2E6A-36D5-4897-940F-784146FC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44E9-5FB4-4C46-8C22-CCC98EF9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F479C-2CC0-4553-95D8-F228F1E0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95C3-DACE-4C10-B4E1-9EE87516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木先生iPPT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先生iPPT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687446" y="607171"/>
            <a:ext cx="766338" cy="660871"/>
            <a:chOff x="2043199" y="2490760"/>
            <a:chExt cx="1614171" cy="1392024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48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6"/>
              <a:endCxn id="39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8" idx="4"/>
              <a:endCxn id="49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0" idx="2"/>
              <a:endCxn id="48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9" idx="2"/>
              <a:endCxn id="48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9" idx="7"/>
              <a:endCxn id="39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1" idx="4"/>
              <a:endCxn id="49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1" idx="5"/>
              <a:endCxn id="50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3"/>
              <a:endCxn id="31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5"/>
              <a:endCxn id="50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  <a:endCxn id="49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0" idx="3"/>
              <a:endCxn id="44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木先生：</a:t>
            </a:r>
            <a:r>
              <a:rPr lang="en-US" altLang="zh-CN" dirty="0"/>
              <a:t>PPT Never Sleeps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8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FDC5-4C9C-48C5-A8F0-3391D124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2E424-8FDC-49BB-BE7C-41D8E78F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A1CE3-8776-498C-AF94-E62DD13B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69721-111C-458A-9830-A2DC416E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CC67-ADC4-4380-B308-85D9FFA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10C0-28DE-4AD0-B0C2-68924E11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3C96E-CDD0-4C5B-AB8B-14B94FA8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5A0E0-24AB-4B2D-98BF-8CF6663D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6ECEA-B8F7-4235-833E-E6B0B9F8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FBA2-7664-4109-9FC2-210098E1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E029-CC97-44D1-A101-11D7DAE7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FD6DF-2F49-4B47-B4D0-A622A856D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BB328-BD19-45DC-8B0E-C439D099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698D1-4569-42B8-8AD1-CD4322FF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5AC17-5947-40BA-BF63-18E95D6F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FBCE1-28B0-4BE5-9005-A95A3DF5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47BB-230E-481B-A2CA-2DA4524A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06C6A-F5C5-48FB-82DD-4ACCC0FD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8383E-197D-4E64-A15F-3740CFD0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B5191-8B13-42A0-A131-941E8102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171DD1-72B9-4E5C-BF0D-3716FA0CF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909CD-1AD8-4FE0-B3CE-AED46366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EFC3FE-7C7F-4848-9833-9B2518B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F560-2A3F-4F0F-ABDD-16DCE171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6165B-22B0-4999-A714-CC94B3DF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E360FA-43AC-4AAB-8F23-55899252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6C04D-A53F-471A-B621-64D36D20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59DD6-8D32-4130-8699-521A5C2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ABDD4A-6A36-4711-BAE2-614AEB64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9A38B7-02AB-4F07-B3C2-1D33CCD6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78A989-9288-4644-B11B-E0D49ED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240E2-15D5-40E8-98E4-81BC848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5F78D-7865-4BC4-B8FB-18BA15EC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254D4-6E16-48DD-9D7C-3E6EE403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766D9-DBEB-4063-8EA9-CA69108F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2B704-4FE8-493F-B1C1-9989FAEA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45382-13E7-407A-B676-0635DE11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B9BE-FD4E-437C-BFC1-2387791B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92A63-F88A-4A5A-974C-ED41C664F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8A03F-BEE1-48B8-8BD2-99876014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33189-924D-42D2-8F05-1C106998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A0E83-6FF4-4FE5-AAEE-D5E73CF7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65443-1F71-42BD-A5F9-61AC62E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4F1BFB-07BE-4F4D-B52B-41346770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BAAA2-0FD9-4387-B854-7381F8E98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03C4B-3DF5-498F-9702-C108D8F08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BB81-90BE-4477-AB38-E2E0DC1E4A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1F68D-C54E-4D99-8771-D88D4DA4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62E59-93CF-44D1-8D86-4F1907B6F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0288-83CC-419D-BCF7-24FD188D7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0203" y="2292331"/>
            <a:ext cx="8174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sym typeface="Wingdings 2" panose="05020102010507070707" pitchFamily="18" charset="2"/>
              </a:rPr>
              <a:t>数据库课程设计</a:t>
            </a:r>
            <a:endParaRPr lang="en-US" altLang="zh-CN" sz="6000" dirty="0">
              <a:solidFill>
                <a:srgbClr val="0070C0"/>
              </a:solidFill>
              <a:latin typeface="方正粗宋简体" panose="03000509000000000000" pitchFamily="65" charset="-122"/>
              <a:ea typeface="方正粗宋简体" panose="03000509000000000000" pitchFamily="65" charset="-122"/>
              <a:sym typeface="Wingdings 2" panose="05020102010507070707" pitchFamily="18" charset="2"/>
            </a:endParaRPr>
          </a:p>
          <a:p>
            <a:pPr algn="r"/>
            <a:r>
              <a:rPr lang="en-US" altLang="zh-CN" sz="44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sym typeface="Wingdings 2" panose="05020102010507070707" pitchFamily="18" charset="2"/>
              </a:rPr>
              <a:t>——</a:t>
            </a:r>
            <a:r>
              <a:rPr lang="zh-CN" altLang="en-US" sz="44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sym typeface="Wingdings 2" panose="05020102010507070707" pitchFamily="18" charset="2"/>
              </a:rPr>
              <a:t>图书管理系统</a:t>
            </a:r>
            <a:endParaRPr lang="zh-CN" altLang="en-US" sz="4400" dirty="0">
              <a:solidFill>
                <a:srgbClr val="0070C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7097" y="4429300"/>
            <a:ext cx="5062070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小组成员：史金明 苟云帆 王广胜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20678848">
            <a:off x="1684038" y="2304556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2051726" y="2889633"/>
            <a:ext cx="142302" cy="1423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2"/>
            <a:endCxn id="98" idx="0"/>
          </p:cNvCxnSpPr>
          <p:nvPr/>
        </p:nvCxnSpPr>
        <p:spPr>
          <a:xfrm flipH="1">
            <a:off x="1104936" y="2372048"/>
            <a:ext cx="581006" cy="49979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0" idx="6"/>
            <a:endCxn id="89" idx="1"/>
          </p:cNvCxnSpPr>
          <p:nvPr/>
        </p:nvCxnSpPr>
        <p:spPr>
          <a:xfrm>
            <a:off x="1788860" y="2343791"/>
            <a:ext cx="837935" cy="2965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4"/>
            <a:endCxn id="81" idx="1"/>
          </p:cNvCxnSpPr>
          <p:nvPr/>
        </p:nvCxnSpPr>
        <p:spPr>
          <a:xfrm>
            <a:off x="1751530" y="2409378"/>
            <a:ext cx="321037" cy="5010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98" idx="4"/>
            <a:endCxn id="99" idx="2"/>
          </p:cNvCxnSpPr>
          <p:nvPr/>
        </p:nvCxnSpPr>
        <p:spPr>
          <a:xfrm>
            <a:off x="1104936" y="2960784"/>
            <a:ext cx="1141547" cy="93863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0" idx="2"/>
            <a:endCxn id="98" idx="5"/>
          </p:cNvCxnSpPr>
          <p:nvPr/>
        </p:nvCxnSpPr>
        <p:spPr>
          <a:xfrm flipH="1" flipV="1">
            <a:off x="1136381" y="2947760"/>
            <a:ext cx="1637193" cy="4971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9" idx="2"/>
            <a:endCxn id="98" idx="6"/>
          </p:cNvCxnSpPr>
          <p:nvPr/>
        </p:nvCxnSpPr>
        <p:spPr>
          <a:xfrm flipH="1">
            <a:off x="1149406" y="2668021"/>
            <a:ext cx="1465927" cy="24829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99" idx="7"/>
            <a:endCxn id="89" idx="4"/>
          </p:cNvCxnSpPr>
          <p:nvPr/>
        </p:nvCxnSpPr>
        <p:spPr>
          <a:xfrm flipV="1">
            <a:off x="2313668" y="2707154"/>
            <a:ext cx="340799" cy="11644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2615333" y="2628888"/>
            <a:ext cx="78266" cy="7826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1" idx="4"/>
            <a:endCxn id="99" idx="0"/>
          </p:cNvCxnSpPr>
          <p:nvPr/>
        </p:nvCxnSpPr>
        <p:spPr>
          <a:xfrm>
            <a:off x="2122877" y="3031935"/>
            <a:ext cx="162962" cy="8281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1" idx="5"/>
            <a:endCxn id="100" idx="1"/>
          </p:cNvCxnSpPr>
          <p:nvPr/>
        </p:nvCxnSpPr>
        <p:spPr>
          <a:xfrm>
            <a:off x="2173189" y="3011096"/>
            <a:ext cx="613410" cy="40238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3"/>
            <a:endCxn id="81" idx="7"/>
          </p:cNvCxnSpPr>
          <p:nvPr/>
        </p:nvCxnSpPr>
        <p:spPr>
          <a:xfrm flipH="1">
            <a:off x="2173189" y="2695692"/>
            <a:ext cx="453607" cy="2147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9" idx="5"/>
            <a:endCxn id="100" idx="0"/>
          </p:cNvCxnSpPr>
          <p:nvPr/>
        </p:nvCxnSpPr>
        <p:spPr>
          <a:xfrm>
            <a:off x="2682137" y="2695692"/>
            <a:ext cx="135906" cy="7047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>
            <a:spLocks noChangeAspect="1"/>
          </p:cNvSpPr>
          <p:nvPr/>
        </p:nvSpPr>
        <p:spPr>
          <a:xfrm>
            <a:off x="1301874" y="3508129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1" idx="3"/>
            <a:endCxn id="94" idx="0"/>
          </p:cNvCxnSpPr>
          <p:nvPr/>
        </p:nvCxnSpPr>
        <p:spPr>
          <a:xfrm flipH="1">
            <a:off x="1355237" y="3011096"/>
            <a:ext cx="717328" cy="49703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4"/>
            <a:endCxn id="99" idx="3"/>
          </p:cNvCxnSpPr>
          <p:nvPr/>
        </p:nvCxnSpPr>
        <p:spPr>
          <a:xfrm>
            <a:off x="1355237" y="3614856"/>
            <a:ext cx="902773" cy="3123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0" idx="3"/>
            <a:endCxn id="94" idx="6"/>
          </p:cNvCxnSpPr>
          <p:nvPr/>
        </p:nvCxnSpPr>
        <p:spPr>
          <a:xfrm flipH="1">
            <a:off x="1408600" y="3476368"/>
            <a:ext cx="1377998" cy="8512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>
          <a:xfrm>
            <a:off x="1060467" y="2871845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>
            <a:spLocks noChangeAspect="1"/>
          </p:cNvSpPr>
          <p:nvPr/>
        </p:nvSpPr>
        <p:spPr>
          <a:xfrm>
            <a:off x="2246483" y="3860068"/>
            <a:ext cx="78711" cy="787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2773574" y="3400454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/>
      <p:bldP spid="80" grpId="0" animBg="1"/>
      <p:bldP spid="81" grpId="0" animBg="1"/>
      <p:bldP spid="89" grpId="0" animBg="1"/>
      <p:bldP spid="94" grpId="0" animBg="1"/>
      <p:bldP spid="98" grpId="0" animBg="1"/>
      <p:bldP spid="99" grpId="0" animBg="1"/>
      <p:bldP spid="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/>
          <a:p>
            <a:r>
              <a:rPr lang="zh-CN" altLang="en-US" dirty="0"/>
              <a:t>一、成员分工</a:t>
            </a:r>
          </a:p>
        </p:txBody>
      </p:sp>
      <p:sp>
        <p:nvSpPr>
          <p:cNvPr id="132" name="矩形 131"/>
          <p:cNvSpPr/>
          <p:nvPr/>
        </p:nvSpPr>
        <p:spPr>
          <a:xfrm>
            <a:off x="6267536" y="2311243"/>
            <a:ext cx="51442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项目组长：史金明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程序设计：苟云帆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单元测试：王广胜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624981" y="5242906"/>
            <a:ext cx="6786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小组成员分工明确：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前期，共同商讨并完成数据库的设计、实现，负责人绘制</a:t>
            </a:r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E-R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图并制定开发计划、分配开发任务；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中期，分别负责一定的</a:t>
            </a:r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PO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类和</a:t>
            </a:r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DAO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类的开发工作，由程序设计人员负责协调各方开发工作；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后期，各成员分别开发一定的</a:t>
            </a:r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Junit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测试类，并由测试人员进行集中测试，形成测试报告；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最后，所有小组成员进行开发总结，反思项目开发过程中的问题，撰写课设报告。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在整个项目开发过程中，小组成员积极参与，都在此过程中有所收获。</a:t>
            </a:r>
          </a:p>
        </p:txBody>
      </p:sp>
      <p:sp>
        <p:nvSpPr>
          <p:cNvPr id="19" name="KSO_Shape">
            <a:extLst>
              <a:ext uri="{FF2B5EF4-FFF2-40B4-BE49-F238E27FC236}">
                <a16:creationId xmlns:a16="http://schemas.microsoft.com/office/drawing/2014/main" id="{E79B082D-CE3B-4516-9BF7-4812EBB936D1}"/>
              </a:ext>
            </a:extLst>
          </p:cNvPr>
          <p:cNvSpPr>
            <a:spLocks/>
          </p:cNvSpPr>
          <p:nvPr/>
        </p:nvSpPr>
        <p:spPr bwMode="auto">
          <a:xfrm>
            <a:off x="1658760" y="2150382"/>
            <a:ext cx="2267179" cy="237816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5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C62C3539-37A2-4B0E-A3F5-E3B9F9C1A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4" y="1434517"/>
            <a:ext cx="6325298" cy="5150600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C6504C94-AF97-420A-A1C6-8E2AF76E6D15}"/>
              </a:ext>
            </a:extLst>
          </p:cNvPr>
          <p:cNvSpPr/>
          <p:nvPr/>
        </p:nvSpPr>
        <p:spPr>
          <a:xfrm>
            <a:off x="8212823" y="1318572"/>
            <a:ext cx="2902591" cy="383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1. </a:t>
            </a:r>
            <a:r>
              <a:rPr lang="zh-CN" altLang="en-US" sz="1600" dirty="0">
                <a:solidFill>
                  <a:srgbClr val="0070C0"/>
                </a:solidFill>
              </a:rPr>
              <a:t>用户登录表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2. </a:t>
            </a:r>
            <a:r>
              <a:rPr lang="zh-CN" altLang="en-US" sz="1600" dirty="0">
                <a:solidFill>
                  <a:srgbClr val="0070C0"/>
                </a:solidFill>
              </a:rPr>
              <a:t>用户详细信息表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3. </a:t>
            </a:r>
            <a:r>
              <a:rPr lang="zh-CN" altLang="en-US" sz="1600" dirty="0">
                <a:solidFill>
                  <a:srgbClr val="0070C0"/>
                </a:solidFill>
              </a:rPr>
              <a:t>用户类型表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4. </a:t>
            </a:r>
            <a:r>
              <a:rPr lang="zh-CN" altLang="en-US" sz="1600" dirty="0">
                <a:solidFill>
                  <a:srgbClr val="0070C0"/>
                </a:solidFill>
              </a:rPr>
              <a:t>证件表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5. </a:t>
            </a:r>
            <a:r>
              <a:rPr lang="zh-CN" altLang="en-US" sz="1600" dirty="0">
                <a:solidFill>
                  <a:srgbClr val="0070C0"/>
                </a:solidFill>
              </a:rPr>
              <a:t>文献类型表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6. </a:t>
            </a:r>
            <a:r>
              <a:rPr lang="zh-CN" altLang="en-US" sz="1600" dirty="0">
                <a:solidFill>
                  <a:srgbClr val="0070C0"/>
                </a:solidFill>
              </a:rPr>
              <a:t>中图法分类表</a:t>
            </a:r>
            <a:r>
              <a:rPr lang="en-US" altLang="zh-CN" sz="1600" dirty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7. </a:t>
            </a:r>
            <a:r>
              <a:rPr lang="zh-CN" altLang="en-US" sz="1600" dirty="0">
                <a:solidFill>
                  <a:srgbClr val="0070C0"/>
                </a:solidFill>
              </a:rPr>
              <a:t>中图法分类表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8. </a:t>
            </a:r>
            <a:r>
              <a:rPr lang="zh-CN" altLang="en-US" sz="1600" dirty="0">
                <a:solidFill>
                  <a:srgbClr val="0070C0"/>
                </a:solidFill>
              </a:rPr>
              <a:t>图书表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9. </a:t>
            </a:r>
            <a:r>
              <a:rPr lang="zh-CN" altLang="en-US" sz="1600" dirty="0">
                <a:solidFill>
                  <a:srgbClr val="0070C0"/>
                </a:solidFill>
              </a:rPr>
              <a:t>借阅关系表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10.</a:t>
            </a:r>
            <a:r>
              <a:rPr lang="zh-CN" altLang="en-US" sz="1600" dirty="0">
                <a:solidFill>
                  <a:srgbClr val="0070C0"/>
                </a:solidFill>
              </a:rPr>
              <a:t>藏书位置表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14534C-8C24-4B6B-B7D3-EC682F8289D9}"/>
              </a:ext>
            </a:extLst>
          </p:cNvPr>
          <p:cNvSpPr/>
          <p:nvPr/>
        </p:nvSpPr>
        <p:spPr>
          <a:xfrm>
            <a:off x="7835317" y="5154366"/>
            <a:ext cx="4060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    在数据库设计工作中，小组成员仔细分析项目需求，对数据存储和使用方式进行深入讨论。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为了使用方便，将用户登录信息与详细信息分离，建立证件表对应不同用户类型，并分配与类型相适应的借阅权限。</a:t>
            </a:r>
            <a:endParaRPr lang="en-US" altLang="zh-CN" sz="1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r>
              <a:rPr lang="zh-CN" altLang="en-US" sz="1200" dirty="0">
                <a:solidFill>
                  <a:srgbClr val="0070C0"/>
                </a:solidFill>
                <a:latin typeface="+mj-ea"/>
                <a:ea typeface="+mj-ea"/>
              </a:rPr>
              <a:t>在图书分类方面，使用文献类型分类伐和中国图书馆分类法两种方式进行，使书籍查询方式更为多元。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F84C800-88F0-43D7-9413-A6C8B6EB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67" y="536074"/>
            <a:ext cx="4883181" cy="782498"/>
          </a:xfrm>
        </p:spPr>
        <p:txBody>
          <a:bodyPr>
            <a:normAutofit/>
          </a:bodyPr>
          <a:lstStyle/>
          <a:p>
            <a:r>
              <a:rPr lang="zh-CN" altLang="en-US" dirty="0"/>
              <a:t>二、数据库设计与实现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3251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DAO</a:t>
            </a:r>
            <a:r>
              <a:rPr lang="zh-CN" altLang="en-US" dirty="0"/>
              <a:t>类设计与实现</a:t>
            </a:r>
          </a:p>
        </p:txBody>
      </p:sp>
      <p:pic>
        <p:nvPicPr>
          <p:cNvPr id="1026" name="Picture 2" descr="https://raw.githubusercontent.com/Yunfan2333/library-design/master/DAO%E7%B1%BB%E5%9B%BE.JPG">
            <a:extLst>
              <a:ext uri="{FF2B5EF4-FFF2-40B4-BE49-F238E27FC236}">
                <a16:creationId xmlns:a16="http://schemas.microsoft.com/office/drawing/2014/main" id="{939AB8ED-324B-4B4F-8F59-66993C33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0" y="1440548"/>
            <a:ext cx="8787839" cy="468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8019337A-3E08-49B4-8196-9C75063013F7}"/>
              </a:ext>
            </a:extLst>
          </p:cNvPr>
          <p:cNvSpPr/>
          <p:nvPr/>
        </p:nvSpPr>
        <p:spPr>
          <a:xfrm>
            <a:off x="9144000" y="1651928"/>
            <a:ext cx="2919369" cy="426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1.</a:t>
            </a:r>
            <a:r>
              <a:rPr lang="zh-CN" altLang="en-US" sz="1400" dirty="0">
                <a:solidFill>
                  <a:srgbClr val="0070C0"/>
                </a:solidFill>
              </a:rPr>
              <a:t>定义了一个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接口，有一个</a:t>
            </a:r>
            <a:r>
              <a:rPr lang="en-US" altLang="zh-CN" sz="1400" dirty="0" err="1">
                <a:solidFill>
                  <a:srgbClr val="0070C0"/>
                </a:solidFill>
              </a:rPr>
              <a:t>getConnection</a:t>
            </a:r>
            <a:r>
              <a:rPr lang="en-US" altLang="zh-CN" sz="1400" dirty="0">
                <a:solidFill>
                  <a:srgbClr val="0070C0"/>
                </a:solidFill>
              </a:rPr>
              <a:t>()</a:t>
            </a:r>
            <a:r>
              <a:rPr lang="zh-CN" altLang="en-US" sz="1400" dirty="0">
                <a:solidFill>
                  <a:srgbClr val="0070C0"/>
                </a:solidFill>
              </a:rPr>
              <a:t>方法需要实现。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2.</a:t>
            </a:r>
            <a:r>
              <a:rPr lang="zh-CN" altLang="en-US" sz="1400" dirty="0">
                <a:solidFill>
                  <a:srgbClr val="0070C0"/>
                </a:solidFill>
              </a:rPr>
              <a:t>定义</a:t>
            </a:r>
            <a:r>
              <a:rPr lang="en-US" altLang="zh-CN" sz="1400" dirty="0" err="1">
                <a:solidFill>
                  <a:srgbClr val="0070C0"/>
                </a:solidFill>
              </a:rPr>
              <a:t>DAOBase</a:t>
            </a:r>
            <a:r>
              <a:rPr lang="zh-CN" altLang="en-US" sz="1400" dirty="0">
                <a:solidFill>
                  <a:srgbClr val="0070C0"/>
                </a:solidFill>
              </a:rPr>
              <a:t>类，通过</a:t>
            </a:r>
            <a:r>
              <a:rPr lang="en-US" altLang="zh-CN" sz="1400" dirty="0">
                <a:solidFill>
                  <a:srgbClr val="0070C0"/>
                </a:solidFill>
              </a:rPr>
              <a:t>c3p0</a:t>
            </a:r>
            <a:r>
              <a:rPr lang="zh-CN" altLang="en-US" sz="1400" dirty="0">
                <a:solidFill>
                  <a:srgbClr val="0070C0"/>
                </a:solidFill>
              </a:rPr>
              <a:t>连接池连接</a:t>
            </a:r>
            <a:r>
              <a:rPr lang="en-US" altLang="zh-CN" sz="1400" dirty="0">
                <a:solidFill>
                  <a:srgbClr val="0070C0"/>
                </a:solidFill>
              </a:rPr>
              <a:t>SQL server 2012</a:t>
            </a:r>
            <a:r>
              <a:rPr lang="zh-CN" altLang="en-US" sz="1400" dirty="0">
                <a:solidFill>
                  <a:srgbClr val="0070C0"/>
                </a:solidFill>
              </a:rPr>
              <a:t>数据库，实现了上述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接口中的</a:t>
            </a:r>
            <a:r>
              <a:rPr lang="en-US" altLang="zh-CN" sz="1400" dirty="0" err="1">
                <a:solidFill>
                  <a:srgbClr val="0070C0"/>
                </a:solidFill>
              </a:rPr>
              <a:t>getConnection</a:t>
            </a:r>
            <a:r>
              <a:rPr lang="en-US" altLang="zh-CN" sz="1400" dirty="0">
                <a:solidFill>
                  <a:srgbClr val="0070C0"/>
                </a:solidFill>
              </a:rPr>
              <a:t>()</a:t>
            </a:r>
            <a:r>
              <a:rPr lang="zh-CN" altLang="en-US" sz="1400" dirty="0">
                <a:solidFill>
                  <a:srgbClr val="0070C0"/>
                </a:solidFill>
              </a:rPr>
              <a:t>方法。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3.</a:t>
            </a:r>
            <a:r>
              <a:rPr lang="zh-CN" altLang="en-US" sz="1400" dirty="0">
                <a:solidFill>
                  <a:srgbClr val="0070C0"/>
                </a:solidFill>
              </a:rPr>
              <a:t>所有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类均继承</a:t>
            </a:r>
            <a:r>
              <a:rPr lang="en-US" altLang="zh-CN" sz="1400" dirty="0" err="1">
                <a:solidFill>
                  <a:srgbClr val="0070C0"/>
                </a:solidFill>
              </a:rPr>
              <a:t>DAOBase</a:t>
            </a:r>
            <a:r>
              <a:rPr lang="zh-CN" altLang="en-US" sz="1400" dirty="0">
                <a:solidFill>
                  <a:srgbClr val="0070C0"/>
                </a:solidFill>
              </a:rPr>
              <a:t>类，拥有</a:t>
            </a:r>
            <a:r>
              <a:rPr lang="en-US" altLang="zh-CN" sz="1400" dirty="0" err="1">
                <a:solidFill>
                  <a:srgbClr val="0070C0"/>
                </a:solidFill>
              </a:rPr>
              <a:t>getConnection</a:t>
            </a:r>
            <a:r>
              <a:rPr lang="en-US" altLang="zh-CN" sz="1400" dirty="0">
                <a:solidFill>
                  <a:srgbClr val="0070C0"/>
                </a:solidFill>
              </a:rPr>
              <a:t>()</a:t>
            </a:r>
            <a:r>
              <a:rPr lang="zh-CN" altLang="en-US" sz="1400" dirty="0">
                <a:solidFill>
                  <a:srgbClr val="0070C0"/>
                </a:solidFill>
              </a:rPr>
              <a:t>方法。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４</a:t>
            </a:r>
            <a:r>
              <a:rPr lang="en-US" altLang="zh-CN" sz="1400" dirty="0">
                <a:solidFill>
                  <a:srgbClr val="0070C0"/>
                </a:solidFill>
              </a:rPr>
              <a:t>.</a:t>
            </a:r>
            <a:r>
              <a:rPr lang="zh-CN" altLang="en-US" sz="1400" dirty="0">
                <a:solidFill>
                  <a:srgbClr val="0070C0"/>
                </a:solidFill>
              </a:rPr>
              <a:t>针对每个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类的实际使用功能，设计适合的增删改查方法，并根据使用需求增加合适的方法（例如，可以对图书名、图书内容、作者等关键字进行模糊查询）。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C6504C94-AF97-420A-A1C6-8E2AF76E6D15}"/>
              </a:ext>
            </a:extLst>
          </p:cNvPr>
          <p:cNvSpPr/>
          <p:nvPr/>
        </p:nvSpPr>
        <p:spPr>
          <a:xfrm>
            <a:off x="7769997" y="3312448"/>
            <a:ext cx="4053282" cy="300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1.</a:t>
            </a:r>
            <a:r>
              <a:rPr lang="zh-CN" altLang="en-US" sz="1600" dirty="0">
                <a:solidFill>
                  <a:srgbClr val="0070C0"/>
                </a:solidFill>
              </a:rPr>
              <a:t>针对每个</a:t>
            </a:r>
            <a:r>
              <a:rPr lang="en-US" altLang="zh-CN" sz="1600" dirty="0">
                <a:solidFill>
                  <a:srgbClr val="0070C0"/>
                </a:solidFill>
              </a:rPr>
              <a:t>DAO</a:t>
            </a:r>
            <a:r>
              <a:rPr lang="zh-CN" altLang="en-US" sz="1600" dirty="0">
                <a:solidFill>
                  <a:srgbClr val="0070C0"/>
                </a:solidFill>
              </a:rPr>
              <a:t>类生成</a:t>
            </a:r>
            <a:r>
              <a:rPr lang="en-US" altLang="zh-CN" sz="1600" dirty="0">
                <a:solidFill>
                  <a:srgbClr val="0070C0"/>
                </a:solidFill>
              </a:rPr>
              <a:t>JUnit Test Case</a:t>
            </a:r>
            <a:r>
              <a:rPr lang="zh-CN" altLang="en-US" sz="1600" dirty="0">
                <a:solidFill>
                  <a:srgbClr val="0070C0"/>
                </a:solidFill>
              </a:rPr>
              <a:t>类，针对其中的每个方法编写对应的测试方法。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2.</a:t>
            </a:r>
            <a:r>
              <a:rPr lang="zh-CN" altLang="en-US" sz="1600" dirty="0">
                <a:solidFill>
                  <a:srgbClr val="0070C0"/>
                </a:solidFill>
              </a:rPr>
              <a:t>按照恰当的顺序进行每个方法的测试，测试内容覆盖外键约束、必要的边界条件、例外情况等。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3.</a:t>
            </a:r>
            <a:r>
              <a:rPr lang="zh-CN" altLang="en-US" sz="1600" dirty="0">
                <a:solidFill>
                  <a:srgbClr val="0070C0"/>
                </a:solidFill>
              </a:rPr>
              <a:t>利用</a:t>
            </a:r>
            <a:r>
              <a:rPr lang="en-US" altLang="zh-CN" sz="1600" dirty="0">
                <a:solidFill>
                  <a:srgbClr val="0070C0"/>
                </a:solidFill>
              </a:rPr>
              <a:t>JUnit</a:t>
            </a:r>
            <a:r>
              <a:rPr lang="zh-CN" altLang="en-US" sz="1600" dirty="0">
                <a:solidFill>
                  <a:srgbClr val="0070C0"/>
                </a:solidFill>
              </a:rPr>
              <a:t>自动生成测试报告。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4.</a:t>
            </a:r>
            <a:r>
              <a:rPr lang="zh-CN" altLang="en-US" sz="1600" dirty="0">
                <a:solidFill>
                  <a:srgbClr val="0070C0"/>
                </a:solidFill>
              </a:rPr>
              <a:t>经过调试修改，所有</a:t>
            </a:r>
            <a:r>
              <a:rPr lang="en-US" altLang="zh-CN" sz="1600" dirty="0">
                <a:solidFill>
                  <a:srgbClr val="0070C0"/>
                </a:solidFill>
              </a:rPr>
              <a:t>DAO</a:t>
            </a:r>
            <a:r>
              <a:rPr lang="zh-CN" altLang="en-US" sz="1600" dirty="0">
                <a:solidFill>
                  <a:srgbClr val="0070C0"/>
                </a:solidFill>
              </a:rPr>
              <a:t>类中的方法均通过</a:t>
            </a:r>
            <a:r>
              <a:rPr lang="en-US" altLang="zh-CN" sz="1600" dirty="0">
                <a:solidFill>
                  <a:srgbClr val="0070C0"/>
                </a:solidFill>
              </a:rPr>
              <a:t>JUnit</a:t>
            </a:r>
            <a:r>
              <a:rPr lang="zh-CN" altLang="en-US" sz="1600" dirty="0">
                <a:solidFill>
                  <a:srgbClr val="0070C0"/>
                </a:solidFill>
              </a:rPr>
              <a:t>测试。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2F84C800-88F0-43D7-9413-A6C8B6EB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467" y="536074"/>
            <a:ext cx="4883181" cy="782498"/>
          </a:xfrm>
        </p:spPr>
        <p:txBody>
          <a:bodyPr>
            <a:normAutofit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JUnit</a:t>
            </a:r>
            <a:r>
              <a:rPr lang="zh-CN" altLang="en-US" dirty="0"/>
              <a:t>单元测试</a:t>
            </a:r>
          </a:p>
        </p:txBody>
      </p:sp>
      <p:pic>
        <p:nvPicPr>
          <p:cNvPr id="2050" name="Picture 2" descr="https://raw.githubusercontent.com/Yunfan2333/library-design/master/%E6%B5%8B%E8%AF%95%E7%BB%93%E6%9E%9C/4.JPG">
            <a:extLst>
              <a:ext uri="{FF2B5EF4-FFF2-40B4-BE49-F238E27FC236}">
                <a16:creationId xmlns:a16="http://schemas.microsoft.com/office/drawing/2014/main" id="{8B47CA79-781C-483C-ABF8-05B3F28A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9" y="1454943"/>
            <a:ext cx="6977307" cy="48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A6D95B-3C71-4576-BF8A-286B9C821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97" y="1554907"/>
            <a:ext cx="4053282" cy="16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五、开发过程与问题解决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1529456" y="3457881"/>
            <a:ext cx="645231" cy="681480"/>
          </a:xfrm>
          <a:custGeom>
            <a:avLst/>
            <a:gdLst>
              <a:gd name="T0" fmla="*/ 176 w 356"/>
              <a:gd name="T1" fmla="*/ 376 h 376"/>
              <a:gd name="T2" fmla="*/ 356 w 356"/>
              <a:gd name="T3" fmla="*/ 287 h 376"/>
              <a:gd name="T4" fmla="*/ 356 w 356"/>
              <a:gd name="T5" fmla="*/ 97 h 376"/>
              <a:gd name="T6" fmla="*/ 174 w 356"/>
              <a:gd name="T7" fmla="*/ 0 h 376"/>
              <a:gd name="T8" fmla="*/ 0 w 356"/>
              <a:gd name="T9" fmla="*/ 97 h 376"/>
              <a:gd name="T10" fmla="*/ 0 w 356"/>
              <a:gd name="T11" fmla="*/ 287 h 376"/>
              <a:gd name="T12" fmla="*/ 176 w 356"/>
              <a:gd name="T13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76">
                <a:moveTo>
                  <a:pt x="176" y="376"/>
                </a:moveTo>
                <a:lnTo>
                  <a:pt x="356" y="287"/>
                </a:lnTo>
                <a:lnTo>
                  <a:pt x="356" y="97"/>
                </a:lnTo>
                <a:lnTo>
                  <a:pt x="174" y="0"/>
                </a:lnTo>
                <a:lnTo>
                  <a:pt x="0" y="97"/>
                </a:lnTo>
                <a:lnTo>
                  <a:pt x="0" y="287"/>
                </a:lnTo>
                <a:lnTo>
                  <a:pt x="176" y="37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周二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534579" y="3457881"/>
            <a:ext cx="645231" cy="681480"/>
          </a:xfrm>
          <a:custGeom>
            <a:avLst/>
            <a:gdLst>
              <a:gd name="T0" fmla="*/ 176 w 356"/>
              <a:gd name="T1" fmla="*/ 376 h 376"/>
              <a:gd name="T2" fmla="*/ 356 w 356"/>
              <a:gd name="T3" fmla="*/ 287 h 376"/>
              <a:gd name="T4" fmla="*/ 356 w 356"/>
              <a:gd name="T5" fmla="*/ 97 h 376"/>
              <a:gd name="T6" fmla="*/ 174 w 356"/>
              <a:gd name="T7" fmla="*/ 0 h 376"/>
              <a:gd name="T8" fmla="*/ 0 w 356"/>
              <a:gd name="T9" fmla="*/ 97 h 376"/>
              <a:gd name="T10" fmla="*/ 0 w 356"/>
              <a:gd name="T11" fmla="*/ 287 h 376"/>
              <a:gd name="T12" fmla="*/ 176 w 356"/>
              <a:gd name="T13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76">
                <a:moveTo>
                  <a:pt x="176" y="376"/>
                </a:moveTo>
                <a:lnTo>
                  <a:pt x="356" y="287"/>
                </a:lnTo>
                <a:lnTo>
                  <a:pt x="356" y="97"/>
                </a:lnTo>
                <a:lnTo>
                  <a:pt x="174" y="0"/>
                </a:lnTo>
                <a:lnTo>
                  <a:pt x="0" y="97"/>
                </a:lnTo>
                <a:lnTo>
                  <a:pt x="0" y="287"/>
                </a:lnTo>
                <a:lnTo>
                  <a:pt x="176" y="37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周三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539702" y="3457881"/>
            <a:ext cx="645231" cy="681480"/>
          </a:xfrm>
          <a:custGeom>
            <a:avLst/>
            <a:gdLst>
              <a:gd name="T0" fmla="*/ 176 w 356"/>
              <a:gd name="T1" fmla="*/ 376 h 376"/>
              <a:gd name="T2" fmla="*/ 356 w 356"/>
              <a:gd name="T3" fmla="*/ 287 h 376"/>
              <a:gd name="T4" fmla="*/ 356 w 356"/>
              <a:gd name="T5" fmla="*/ 97 h 376"/>
              <a:gd name="T6" fmla="*/ 174 w 356"/>
              <a:gd name="T7" fmla="*/ 0 h 376"/>
              <a:gd name="T8" fmla="*/ 0 w 356"/>
              <a:gd name="T9" fmla="*/ 97 h 376"/>
              <a:gd name="T10" fmla="*/ 0 w 356"/>
              <a:gd name="T11" fmla="*/ 287 h 376"/>
              <a:gd name="T12" fmla="*/ 176 w 356"/>
              <a:gd name="T13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76">
                <a:moveTo>
                  <a:pt x="176" y="376"/>
                </a:moveTo>
                <a:lnTo>
                  <a:pt x="356" y="287"/>
                </a:lnTo>
                <a:lnTo>
                  <a:pt x="356" y="97"/>
                </a:lnTo>
                <a:lnTo>
                  <a:pt x="174" y="0"/>
                </a:lnTo>
                <a:lnTo>
                  <a:pt x="0" y="97"/>
                </a:lnTo>
                <a:lnTo>
                  <a:pt x="0" y="287"/>
                </a:lnTo>
                <a:lnTo>
                  <a:pt x="176" y="37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周四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7544825" y="3457881"/>
            <a:ext cx="645231" cy="681480"/>
          </a:xfrm>
          <a:custGeom>
            <a:avLst/>
            <a:gdLst>
              <a:gd name="T0" fmla="*/ 176 w 356"/>
              <a:gd name="T1" fmla="*/ 376 h 376"/>
              <a:gd name="T2" fmla="*/ 356 w 356"/>
              <a:gd name="T3" fmla="*/ 287 h 376"/>
              <a:gd name="T4" fmla="*/ 356 w 356"/>
              <a:gd name="T5" fmla="*/ 97 h 376"/>
              <a:gd name="T6" fmla="*/ 174 w 356"/>
              <a:gd name="T7" fmla="*/ 0 h 376"/>
              <a:gd name="T8" fmla="*/ 0 w 356"/>
              <a:gd name="T9" fmla="*/ 97 h 376"/>
              <a:gd name="T10" fmla="*/ 0 w 356"/>
              <a:gd name="T11" fmla="*/ 287 h 376"/>
              <a:gd name="T12" fmla="*/ 176 w 356"/>
              <a:gd name="T13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" h="376">
                <a:moveTo>
                  <a:pt x="176" y="376"/>
                </a:moveTo>
                <a:lnTo>
                  <a:pt x="356" y="287"/>
                </a:lnTo>
                <a:lnTo>
                  <a:pt x="356" y="97"/>
                </a:lnTo>
                <a:lnTo>
                  <a:pt x="174" y="0"/>
                </a:lnTo>
                <a:lnTo>
                  <a:pt x="0" y="97"/>
                </a:lnTo>
                <a:lnTo>
                  <a:pt x="0" y="287"/>
                </a:lnTo>
                <a:lnTo>
                  <a:pt x="176" y="37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周五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6200000" flipH="1">
            <a:off x="2838157" y="3120324"/>
            <a:ext cx="12700" cy="200512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 flipH="1" flipV="1">
            <a:off x="4842336" y="2454377"/>
            <a:ext cx="1887" cy="2005122"/>
          </a:xfrm>
          <a:prstGeom prst="bentConnector3">
            <a:avLst>
              <a:gd name="adj1" fmla="val 122144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6200000" flipH="1">
            <a:off x="6858528" y="3120324"/>
            <a:ext cx="12700" cy="200512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72154" y="1941873"/>
            <a:ext cx="25004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周四，编写完成大部分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类，配置测试环境，开始进行部分测试工作。根据实际编程工作和测试工作中遇到的问题，对原有设计进行了部分调整。</a:t>
            </a:r>
          </a:p>
        </p:txBody>
      </p:sp>
      <p:sp>
        <p:nvSpPr>
          <p:cNvPr id="31" name="矩形 30"/>
          <p:cNvSpPr/>
          <p:nvPr/>
        </p:nvSpPr>
        <p:spPr>
          <a:xfrm>
            <a:off x="615637" y="1799681"/>
            <a:ext cx="24252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周二，确定选题，分析项目需求并完成数据库设计，绘制</a:t>
            </a:r>
            <a:r>
              <a:rPr lang="en-US" altLang="zh-CN" sz="1400" dirty="0">
                <a:solidFill>
                  <a:srgbClr val="0070C0"/>
                </a:solidFill>
              </a:rPr>
              <a:t>E-R</a:t>
            </a:r>
            <a:r>
              <a:rPr lang="zh-CN" altLang="en-US" sz="1400" dirty="0">
                <a:solidFill>
                  <a:srgbClr val="0070C0"/>
                </a:solidFill>
              </a:rPr>
              <a:t>图，制定开发计划，分配开发任务，配置开发环境。小组使用</a:t>
            </a:r>
            <a:r>
              <a:rPr lang="en-US" altLang="zh-CN" sz="1400" dirty="0" err="1">
                <a:solidFill>
                  <a:srgbClr val="0070C0"/>
                </a:solidFill>
              </a:rPr>
              <a:t>Github</a:t>
            </a:r>
            <a:r>
              <a:rPr lang="zh-CN" altLang="en-US" sz="1400" dirty="0">
                <a:solidFill>
                  <a:srgbClr val="0070C0"/>
                </a:solidFill>
              </a:rPr>
              <a:t>仓库对开发工作进行管理，开发工作正式开始。</a:t>
            </a:r>
          </a:p>
        </p:txBody>
      </p:sp>
      <p:sp>
        <p:nvSpPr>
          <p:cNvPr id="32" name="矩形 31"/>
          <p:cNvSpPr/>
          <p:nvPr/>
        </p:nvSpPr>
        <p:spPr>
          <a:xfrm>
            <a:off x="2700467" y="4678232"/>
            <a:ext cx="27253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周三，实现数据库并填充适当的测试数据。编写</a:t>
            </a:r>
            <a:r>
              <a:rPr lang="en-US" altLang="zh-CN" sz="1400" dirty="0">
                <a:solidFill>
                  <a:srgbClr val="0070C0"/>
                </a:solidFill>
              </a:rPr>
              <a:t>PO</a:t>
            </a:r>
            <a:r>
              <a:rPr lang="zh-CN" altLang="en-US" sz="1400" dirty="0">
                <a:solidFill>
                  <a:srgbClr val="0070C0"/>
                </a:solidFill>
              </a:rPr>
              <a:t>类和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类的代码，设计增删改查的具体实现方法。维护一个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说明文件，记录每个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类其中的方法、实现的功能、待测试方法和预期测试结果。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4887EB-AE3F-4A4A-8BEA-159727E1B1F8}"/>
              </a:ext>
            </a:extLst>
          </p:cNvPr>
          <p:cNvSpPr/>
          <p:nvPr/>
        </p:nvSpPr>
        <p:spPr>
          <a:xfrm>
            <a:off x="6512248" y="4678232"/>
            <a:ext cx="25168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周五，完成所有</a:t>
            </a:r>
            <a:r>
              <a:rPr lang="en-US" altLang="zh-CN" sz="1400" dirty="0">
                <a:solidFill>
                  <a:srgbClr val="0070C0"/>
                </a:solidFill>
              </a:rPr>
              <a:t>DAO</a:t>
            </a:r>
            <a:r>
              <a:rPr lang="zh-CN" altLang="en-US" sz="1400" dirty="0">
                <a:solidFill>
                  <a:srgbClr val="0070C0"/>
                </a:solidFill>
              </a:rPr>
              <a:t>开发工作，进行</a:t>
            </a:r>
            <a:r>
              <a:rPr lang="en-US" altLang="zh-CN" sz="1400" dirty="0">
                <a:solidFill>
                  <a:srgbClr val="0070C0"/>
                </a:solidFill>
              </a:rPr>
              <a:t>Junit</a:t>
            </a:r>
            <a:r>
              <a:rPr lang="zh-CN" altLang="en-US" sz="1400" dirty="0">
                <a:solidFill>
                  <a:srgbClr val="0070C0"/>
                </a:solidFill>
              </a:rPr>
              <a:t>单元测试，调试代码，通过所有测试。进行小组开发总结，反思开发过程中遇到的问题以及解决方法。撰写测试报告、开发总结等文档，制作答辩</a:t>
            </a:r>
            <a:r>
              <a:rPr lang="en-US" altLang="zh-CN" sz="1400" dirty="0">
                <a:solidFill>
                  <a:srgbClr val="0070C0"/>
                </a:solidFill>
              </a:rPr>
              <a:t>PPT</a:t>
            </a:r>
            <a:r>
              <a:rPr lang="zh-CN" altLang="en-US" sz="1400" dirty="0">
                <a:solidFill>
                  <a:srgbClr val="0070C0"/>
                </a:solidFill>
              </a:rPr>
              <a:t>等。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53159D-CA7A-4B24-9BAD-8C7F6BFE663F}"/>
              </a:ext>
            </a:extLst>
          </p:cNvPr>
          <p:cNvSpPr/>
          <p:nvPr/>
        </p:nvSpPr>
        <p:spPr>
          <a:xfrm>
            <a:off x="9227331" y="840919"/>
            <a:ext cx="2711743" cy="555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        1.</a:t>
            </a:r>
            <a:r>
              <a:rPr lang="zh-CN" altLang="en-US" sz="1400" dirty="0">
                <a:solidFill>
                  <a:srgbClr val="0070C0"/>
                </a:solidFill>
              </a:rPr>
              <a:t>数据库设计时，在数据库应方便用户使用还是符合第三范式方面产生了争议。结合实际使用情况，把用户类的信息分为用户登录信息、用户详细信息、证件信息和用户类型信息。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        2.</a:t>
            </a:r>
            <a:r>
              <a:rPr lang="zh-CN" altLang="en-US" sz="1400" dirty="0">
                <a:solidFill>
                  <a:srgbClr val="0070C0"/>
                </a:solidFill>
              </a:rPr>
              <a:t> 对图书分类管理产生争议。根据文献分类法、中国图书馆分类法两种分类方法进行图书的分类，使查询方式多元化。其中中国图书馆分类法为多级分类方法。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        3.</a:t>
            </a:r>
            <a:r>
              <a:rPr lang="zh-CN" altLang="en-US" sz="1400" dirty="0">
                <a:solidFill>
                  <a:srgbClr val="0070C0"/>
                </a:solidFill>
              </a:rPr>
              <a:t>测试时，需要人工判断，结果不够清楚直观。之后采用</a:t>
            </a:r>
            <a:r>
              <a:rPr lang="en-US" altLang="zh-CN" sz="1400" dirty="0">
                <a:solidFill>
                  <a:srgbClr val="0070C0"/>
                </a:solidFill>
              </a:rPr>
              <a:t>Junit</a:t>
            </a:r>
            <a:r>
              <a:rPr lang="zh-CN" altLang="en-US" sz="1400" dirty="0">
                <a:solidFill>
                  <a:srgbClr val="0070C0"/>
                </a:solidFill>
              </a:rPr>
              <a:t>单元测试，运用</a:t>
            </a:r>
            <a:r>
              <a:rPr lang="en-US" altLang="zh-CN" sz="1400" dirty="0" err="1">
                <a:solidFill>
                  <a:srgbClr val="0070C0"/>
                </a:solidFill>
              </a:rPr>
              <a:t>assertEqual</a:t>
            </a:r>
            <a:r>
              <a:rPr lang="en-US" altLang="zh-CN" sz="1400" dirty="0">
                <a:solidFill>
                  <a:srgbClr val="0070C0"/>
                </a:solidFill>
              </a:rPr>
              <a:t> s()</a:t>
            </a:r>
            <a:r>
              <a:rPr lang="zh-CN" altLang="en-US" sz="1400" dirty="0">
                <a:solidFill>
                  <a:srgbClr val="0070C0"/>
                </a:solidFill>
              </a:rPr>
              <a:t>，</a:t>
            </a:r>
            <a:r>
              <a:rPr lang="en-US" altLang="zh-CN" sz="1400" dirty="0" err="1">
                <a:solidFill>
                  <a:srgbClr val="0070C0"/>
                </a:solidFill>
              </a:rPr>
              <a:t>assertTrue</a:t>
            </a:r>
            <a:r>
              <a:rPr lang="en-US" altLang="zh-CN" sz="1400" dirty="0">
                <a:solidFill>
                  <a:srgbClr val="0070C0"/>
                </a:solidFill>
              </a:rPr>
              <a:t>()</a:t>
            </a:r>
            <a:r>
              <a:rPr lang="zh-CN" altLang="en-US" sz="1400" dirty="0">
                <a:solidFill>
                  <a:srgbClr val="0070C0"/>
                </a:solidFill>
              </a:rPr>
              <a:t>等函数同时对多个方法进行自动判断。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0" grpId="0"/>
      <p:bldP spid="31" grpId="0"/>
      <p:bldP spid="32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六、使用</a:t>
            </a:r>
            <a:r>
              <a:rPr lang="en-US" altLang="zh-CN" dirty="0" err="1"/>
              <a:t>Github</a:t>
            </a:r>
            <a:r>
              <a:rPr lang="zh-CN" altLang="en-US" dirty="0"/>
              <a:t>管理开发工作</a:t>
            </a:r>
            <a:endParaRPr lang="en-US" altLang="zh-CN" dirty="0"/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1472722" y="1970276"/>
            <a:ext cx="2707160" cy="2589849"/>
          </a:xfrm>
          <a:custGeom>
            <a:avLst/>
            <a:gdLst>
              <a:gd name="T0" fmla="*/ 859152 w 2887663"/>
              <a:gd name="T1" fmla="*/ 1613541 h 2762250"/>
              <a:gd name="T2" fmla="*/ 660904 w 2887663"/>
              <a:gd name="T3" fmla="*/ 1631599 h 2762250"/>
              <a:gd name="T4" fmla="*/ 582760 w 2887663"/>
              <a:gd name="T5" fmla="*/ 1615068 h 2762250"/>
              <a:gd name="T6" fmla="*/ 995462 w 2887663"/>
              <a:gd name="T7" fmla="*/ 1633083 h 2762250"/>
              <a:gd name="T8" fmla="*/ 794773 w 2887663"/>
              <a:gd name="T9" fmla="*/ 1314259 h 2762250"/>
              <a:gd name="T10" fmla="*/ 610807 w 2887663"/>
              <a:gd name="T11" fmla="*/ 1237111 h 2762250"/>
              <a:gd name="T12" fmla="*/ 1010000 w 2887663"/>
              <a:gd name="T13" fmla="*/ 1258119 h 2762250"/>
              <a:gd name="T14" fmla="*/ 971706 w 2887663"/>
              <a:gd name="T15" fmla="*/ 1228164 h 2762250"/>
              <a:gd name="T16" fmla="*/ 1592768 w 2887663"/>
              <a:gd name="T17" fmla="*/ 1051361 h 2762250"/>
              <a:gd name="T18" fmla="*/ 1541332 w 2887663"/>
              <a:gd name="T19" fmla="*/ 1069171 h 2762250"/>
              <a:gd name="T20" fmla="*/ 1858757 w 2887663"/>
              <a:gd name="T21" fmla="*/ 1072313 h 2762250"/>
              <a:gd name="T22" fmla="*/ 1791171 w 2887663"/>
              <a:gd name="T23" fmla="*/ 1051365 h 2762250"/>
              <a:gd name="T24" fmla="*/ 1711030 w 2887663"/>
              <a:gd name="T25" fmla="*/ 968622 h 2762250"/>
              <a:gd name="T26" fmla="*/ 151645 w 2887663"/>
              <a:gd name="T27" fmla="*/ 762046 h 2762250"/>
              <a:gd name="T28" fmla="*/ 981201 w 2887663"/>
              <a:gd name="T29" fmla="*/ 768990 h 2762250"/>
              <a:gd name="T30" fmla="*/ 971764 w 2887663"/>
              <a:gd name="T31" fmla="*/ 1009888 h 2762250"/>
              <a:gd name="T32" fmla="*/ 1026917 w 2887663"/>
              <a:gd name="T33" fmla="*/ 1583646 h 2762250"/>
              <a:gd name="T34" fmla="*/ 718440 w 2887663"/>
              <a:gd name="T35" fmla="*/ 1721482 h 2762250"/>
              <a:gd name="T36" fmla="*/ 610651 w 2887663"/>
              <a:gd name="T37" fmla="*/ 1478698 h 2762250"/>
              <a:gd name="T38" fmla="*/ 560741 w 2887663"/>
              <a:gd name="T39" fmla="*/ 1185640 h 2762250"/>
              <a:gd name="T40" fmla="*/ 815324 w 2887663"/>
              <a:gd name="T41" fmla="*/ 771713 h 2762250"/>
              <a:gd name="T42" fmla="*/ 136146 w 2887663"/>
              <a:gd name="T43" fmla="*/ 816029 h 2762250"/>
              <a:gd name="T44" fmla="*/ 1067177 w 2887663"/>
              <a:gd name="T45" fmla="*/ 813407 h 2762250"/>
              <a:gd name="T46" fmla="*/ 1528817 w 2887663"/>
              <a:gd name="T47" fmla="*/ 756426 h 2762250"/>
              <a:gd name="T48" fmla="*/ 1840906 w 2887663"/>
              <a:gd name="T49" fmla="*/ 737034 h 2762250"/>
              <a:gd name="T50" fmla="*/ 1292342 w 2887663"/>
              <a:gd name="T51" fmla="*/ 568311 h 2762250"/>
              <a:gd name="T52" fmla="*/ 47127 w 2887663"/>
              <a:gd name="T53" fmla="*/ 541498 h 2762250"/>
              <a:gd name="T54" fmla="*/ 1204370 w 2887663"/>
              <a:gd name="T55" fmla="*/ 510077 h 2762250"/>
              <a:gd name="T56" fmla="*/ 1155777 w 2887663"/>
              <a:gd name="T57" fmla="*/ 521860 h 2762250"/>
              <a:gd name="T58" fmla="*/ 1096152 w 2887663"/>
              <a:gd name="T59" fmla="*/ 532321 h 2762250"/>
              <a:gd name="T60" fmla="*/ 1242636 w 2887663"/>
              <a:gd name="T61" fmla="*/ 504891 h 2762250"/>
              <a:gd name="T62" fmla="*/ 870122 w 2887663"/>
              <a:gd name="T63" fmla="*/ 534990 h 2762250"/>
              <a:gd name="T64" fmla="*/ 913650 w 2887663"/>
              <a:gd name="T65" fmla="*/ 644448 h 2762250"/>
              <a:gd name="T66" fmla="*/ 779299 w 2887663"/>
              <a:gd name="T67" fmla="*/ 746385 h 2762250"/>
              <a:gd name="T68" fmla="*/ 691197 w 2887663"/>
              <a:gd name="T69" fmla="*/ 575724 h 2762250"/>
              <a:gd name="T70" fmla="*/ 1168871 w 2887663"/>
              <a:gd name="T71" fmla="*/ 480811 h 2762250"/>
              <a:gd name="T72" fmla="*/ 1840343 w 2887663"/>
              <a:gd name="T73" fmla="*/ 706985 h 2762250"/>
              <a:gd name="T74" fmla="*/ 1885331 w 2887663"/>
              <a:gd name="T75" fmla="*/ 1036912 h 2762250"/>
              <a:gd name="T76" fmla="*/ 1588622 w 2887663"/>
              <a:gd name="T77" fmla="*/ 1119655 h 2762250"/>
              <a:gd name="T78" fmla="*/ 1576695 w 2887663"/>
              <a:gd name="T79" fmla="*/ 720602 h 2762250"/>
              <a:gd name="T80" fmla="*/ 1493833 w 2887663"/>
              <a:gd name="T81" fmla="*/ 411832 h 2762250"/>
              <a:gd name="T82" fmla="*/ 1275484 w 2887663"/>
              <a:gd name="T83" fmla="*/ 362396 h 2762250"/>
              <a:gd name="T84" fmla="*/ 1107388 w 2887663"/>
              <a:gd name="T85" fmla="*/ 362576 h 2762250"/>
              <a:gd name="T86" fmla="*/ 326123 w 2887663"/>
              <a:gd name="T87" fmla="*/ 320344 h 2762250"/>
              <a:gd name="T88" fmla="*/ 258049 w 2887663"/>
              <a:gd name="T89" fmla="*/ 723731 h 2762250"/>
              <a:gd name="T90" fmla="*/ 204010 w 2887663"/>
              <a:gd name="T91" fmla="*/ 839314 h 2762250"/>
              <a:gd name="T92" fmla="*/ 59276 w 2887663"/>
              <a:gd name="T93" fmla="*/ 675484 h 2762250"/>
              <a:gd name="T94" fmla="*/ 32256 w 2887663"/>
              <a:gd name="T95" fmla="*/ 329155 h 2762250"/>
              <a:gd name="T96" fmla="*/ 1290906 w 2887663"/>
              <a:gd name="T97" fmla="*/ 155423 h 2762250"/>
              <a:gd name="T98" fmla="*/ 1253293 w 2887663"/>
              <a:gd name="T99" fmla="*/ 489815 h 2762250"/>
              <a:gd name="T100" fmla="*/ 1112660 w 2887663"/>
              <a:gd name="T101" fmla="*/ 568754 h 2762250"/>
              <a:gd name="T102" fmla="*/ 1105555 w 2887663"/>
              <a:gd name="T103" fmla="*/ 323142 h 2762250"/>
              <a:gd name="T104" fmla="*/ 1200843 w 2887663"/>
              <a:gd name="T105" fmla="*/ 214889 h 2762250"/>
              <a:gd name="T106" fmla="*/ 1747182 w 2887663"/>
              <a:gd name="T107" fmla="*/ 188111 h 2762250"/>
              <a:gd name="T108" fmla="*/ 1769224 w 2887663"/>
              <a:gd name="T109" fmla="*/ 298086 h 2762250"/>
              <a:gd name="T110" fmla="*/ 1613878 w 2887663"/>
              <a:gd name="T111" fmla="*/ 273578 h 2762250"/>
              <a:gd name="T112" fmla="*/ 1622904 w 2887663"/>
              <a:gd name="T113" fmla="*/ 148101 h 2762250"/>
              <a:gd name="T114" fmla="*/ 198167 w 2887663"/>
              <a:gd name="T115" fmla="*/ 155541 h 2762250"/>
              <a:gd name="T116" fmla="*/ 216304 w 2887663"/>
              <a:gd name="T117" fmla="*/ 266289 h 2762250"/>
              <a:gd name="T118" fmla="*/ 120615 w 2887663"/>
              <a:gd name="T119" fmla="*/ 174765 h 2762250"/>
              <a:gd name="T120" fmla="*/ 1223671 w 2887663"/>
              <a:gd name="T121" fmla="*/ 34092 h 2762250"/>
              <a:gd name="T122" fmla="*/ 1232241 w 2887663"/>
              <a:gd name="T123" fmla="*/ 84078 h 2762250"/>
              <a:gd name="T124" fmla="*/ 1135246 w 2887663"/>
              <a:gd name="T125" fmla="*/ 56889 h 27622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87663" h="2762250">
                <a:moveTo>
                  <a:pt x="873134" y="2527300"/>
                </a:moveTo>
                <a:lnTo>
                  <a:pt x="877887" y="2538366"/>
                </a:lnTo>
                <a:lnTo>
                  <a:pt x="723573" y="2601913"/>
                </a:lnTo>
                <a:lnTo>
                  <a:pt x="719137" y="2590848"/>
                </a:lnTo>
                <a:lnTo>
                  <a:pt x="873134" y="2527300"/>
                </a:lnTo>
                <a:close/>
                <a:moveTo>
                  <a:pt x="1277937" y="2406650"/>
                </a:moveTo>
                <a:lnTo>
                  <a:pt x="1369498" y="2406650"/>
                </a:lnTo>
                <a:lnTo>
                  <a:pt x="1373617" y="2409226"/>
                </a:lnTo>
                <a:lnTo>
                  <a:pt x="1384072" y="2416632"/>
                </a:lnTo>
                <a:lnTo>
                  <a:pt x="1390725" y="2421462"/>
                </a:lnTo>
                <a:lnTo>
                  <a:pt x="1398012" y="2426935"/>
                </a:lnTo>
                <a:lnTo>
                  <a:pt x="1404665" y="2432409"/>
                </a:lnTo>
                <a:lnTo>
                  <a:pt x="1411318" y="2438527"/>
                </a:lnTo>
                <a:lnTo>
                  <a:pt x="1417021" y="2444645"/>
                </a:lnTo>
                <a:lnTo>
                  <a:pt x="1419556" y="2447865"/>
                </a:lnTo>
                <a:lnTo>
                  <a:pt x="1421457" y="2450763"/>
                </a:lnTo>
                <a:lnTo>
                  <a:pt x="1423358" y="2453661"/>
                </a:lnTo>
                <a:lnTo>
                  <a:pt x="1424625" y="2456559"/>
                </a:lnTo>
                <a:lnTo>
                  <a:pt x="1425258" y="2459135"/>
                </a:lnTo>
                <a:lnTo>
                  <a:pt x="1425575" y="2461389"/>
                </a:lnTo>
                <a:lnTo>
                  <a:pt x="1425258" y="2464287"/>
                </a:lnTo>
                <a:lnTo>
                  <a:pt x="1423991" y="2466219"/>
                </a:lnTo>
                <a:lnTo>
                  <a:pt x="1422724" y="2468473"/>
                </a:lnTo>
                <a:lnTo>
                  <a:pt x="1419872" y="2469761"/>
                </a:lnTo>
                <a:lnTo>
                  <a:pt x="1417021" y="2471371"/>
                </a:lnTo>
                <a:lnTo>
                  <a:pt x="1412902" y="2472981"/>
                </a:lnTo>
                <a:lnTo>
                  <a:pt x="1408150" y="2473625"/>
                </a:lnTo>
                <a:lnTo>
                  <a:pt x="1402131" y="2474591"/>
                </a:lnTo>
                <a:lnTo>
                  <a:pt x="1394844" y="2474913"/>
                </a:lnTo>
                <a:lnTo>
                  <a:pt x="1387874" y="2474913"/>
                </a:lnTo>
                <a:lnTo>
                  <a:pt x="1380904" y="2474591"/>
                </a:lnTo>
                <a:lnTo>
                  <a:pt x="1374567" y="2473303"/>
                </a:lnTo>
                <a:lnTo>
                  <a:pt x="1368548" y="2472337"/>
                </a:lnTo>
                <a:lnTo>
                  <a:pt x="1362528" y="2471049"/>
                </a:lnTo>
                <a:lnTo>
                  <a:pt x="1357459" y="2469117"/>
                </a:lnTo>
                <a:lnTo>
                  <a:pt x="1351756" y="2467185"/>
                </a:lnTo>
                <a:lnTo>
                  <a:pt x="1347004" y="2464931"/>
                </a:lnTo>
                <a:lnTo>
                  <a:pt x="1341618" y="2462677"/>
                </a:lnTo>
                <a:lnTo>
                  <a:pt x="1332113" y="2456881"/>
                </a:lnTo>
                <a:lnTo>
                  <a:pt x="1323242" y="2451085"/>
                </a:lnTo>
                <a:lnTo>
                  <a:pt x="1314055" y="2444645"/>
                </a:lnTo>
                <a:lnTo>
                  <a:pt x="1310570" y="2442069"/>
                </a:lnTo>
                <a:lnTo>
                  <a:pt x="1307718" y="2440781"/>
                </a:lnTo>
                <a:lnTo>
                  <a:pt x="1306768" y="2440781"/>
                </a:lnTo>
                <a:lnTo>
                  <a:pt x="1305817" y="2440781"/>
                </a:lnTo>
                <a:lnTo>
                  <a:pt x="1305184" y="2441747"/>
                </a:lnTo>
                <a:lnTo>
                  <a:pt x="1304550" y="2442713"/>
                </a:lnTo>
                <a:lnTo>
                  <a:pt x="1304233" y="2444001"/>
                </a:lnTo>
                <a:lnTo>
                  <a:pt x="1303283" y="2444967"/>
                </a:lnTo>
                <a:lnTo>
                  <a:pt x="1302649" y="2444967"/>
                </a:lnTo>
                <a:lnTo>
                  <a:pt x="1302332" y="2445611"/>
                </a:lnTo>
                <a:lnTo>
                  <a:pt x="1291560" y="2444967"/>
                </a:lnTo>
                <a:lnTo>
                  <a:pt x="1286175" y="2444323"/>
                </a:lnTo>
                <a:lnTo>
                  <a:pt x="1283957" y="2444001"/>
                </a:lnTo>
                <a:lnTo>
                  <a:pt x="1282373" y="2443357"/>
                </a:lnTo>
                <a:lnTo>
                  <a:pt x="1280472" y="2434341"/>
                </a:lnTo>
                <a:lnTo>
                  <a:pt x="1279205" y="2426935"/>
                </a:lnTo>
                <a:lnTo>
                  <a:pt x="1278571" y="2421140"/>
                </a:lnTo>
                <a:lnTo>
                  <a:pt x="1278571" y="2416632"/>
                </a:lnTo>
                <a:lnTo>
                  <a:pt x="1278571" y="2413090"/>
                </a:lnTo>
                <a:lnTo>
                  <a:pt x="1278888" y="2411158"/>
                </a:lnTo>
                <a:lnTo>
                  <a:pt x="1279205" y="2409226"/>
                </a:lnTo>
                <a:lnTo>
                  <a:pt x="1277937" y="2406650"/>
                </a:lnTo>
                <a:close/>
                <a:moveTo>
                  <a:pt x="1045692" y="2406650"/>
                </a:moveTo>
                <a:lnTo>
                  <a:pt x="1138237" y="2406650"/>
                </a:lnTo>
                <a:lnTo>
                  <a:pt x="1136956" y="2409226"/>
                </a:lnTo>
                <a:lnTo>
                  <a:pt x="1137277" y="2411158"/>
                </a:lnTo>
                <a:lnTo>
                  <a:pt x="1137597" y="2413090"/>
                </a:lnTo>
                <a:lnTo>
                  <a:pt x="1137597" y="2416632"/>
                </a:lnTo>
                <a:lnTo>
                  <a:pt x="1137597" y="2421140"/>
                </a:lnTo>
                <a:lnTo>
                  <a:pt x="1136956" y="2426935"/>
                </a:lnTo>
                <a:lnTo>
                  <a:pt x="1135675" y="2434341"/>
                </a:lnTo>
                <a:lnTo>
                  <a:pt x="1133754" y="2443357"/>
                </a:lnTo>
                <a:lnTo>
                  <a:pt x="1132153" y="2444001"/>
                </a:lnTo>
                <a:lnTo>
                  <a:pt x="1129911" y="2444323"/>
                </a:lnTo>
                <a:lnTo>
                  <a:pt x="1124147" y="2444967"/>
                </a:lnTo>
                <a:lnTo>
                  <a:pt x="1113580" y="2445611"/>
                </a:lnTo>
                <a:lnTo>
                  <a:pt x="1113260" y="2444967"/>
                </a:lnTo>
                <a:lnTo>
                  <a:pt x="1112619" y="2444967"/>
                </a:lnTo>
                <a:lnTo>
                  <a:pt x="1112299" y="2444001"/>
                </a:lnTo>
                <a:lnTo>
                  <a:pt x="1111338" y="2442713"/>
                </a:lnTo>
                <a:lnTo>
                  <a:pt x="1110698" y="2441747"/>
                </a:lnTo>
                <a:lnTo>
                  <a:pt x="1109737" y="2440781"/>
                </a:lnTo>
                <a:lnTo>
                  <a:pt x="1109097" y="2440781"/>
                </a:lnTo>
                <a:lnTo>
                  <a:pt x="1107816" y="2440781"/>
                </a:lnTo>
                <a:lnTo>
                  <a:pt x="1105254" y="2442069"/>
                </a:lnTo>
                <a:lnTo>
                  <a:pt x="1101411" y="2444645"/>
                </a:lnTo>
                <a:lnTo>
                  <a:pt x="1092445" y="2451085"/>
                </a:lnTo>
                <a:lnTo>
                  <a:pt x="1083479" y="2456881"/>
                </a:lnTo>
                <a:lnTo>
                  <a:pt x="1073872" y="2462677"/>
                </a:lnTo>
                <a:lnTo>
                  <a:pt x="1069069" y="2464931"/>
                </a:lnTo>
                <a:lnTo>
                  <a:pt x="1063625" y="2467185"/>
                </a:lnTo>
                <a:lnTo>
                  <a:pt x="1057861" y="2469117"/>
                </a:lnTo>
                <a:lnTo>
                  <a:pt x="1052737" y="2471049"/>
                </a:lnTo>
                <a:lnTo>
                  <a:pt x="1046653" y="2472337"/>
                </a:lnTo>
                <a:lnTo>
                  <a:pt x="1040569" y="2473303"/>
                </a:lnTo>
                <a:lnTo>
                  <a:pt x="1034164" y="2474591"/>
                </a:lnTo>
                <a:lnTo>
                  <a:pt x="1027119" y="2474913"/>
                </a:lnTo>
                <a:lnTo>
                  <a:pt x="1020394" y="2474913"/>
                </a:lnTo>
                <a:lnTo>
                  <a:pt x="1012709" y="2474591"/>
                </a:lnTo>
                <a:lnTo>
                  <a:pt x="1006625" y="2473625"/>
                </a:lnTo>
                <a:lnTo>
                  <a:pt x="1001821" y="2472981"/>
                </a:lnTo>
                <a:lnTo>
                  <a:pt x="997658" y="2471371"/>
                </a:lnTo>
                <a:lnTo>
                  <a:pt x="994456" y="2469761"/>
                </a:lnTo>
                <a:lnTo>
                  <a:pt x="991894" y="2468473"/>
                </a:lnTo>
                <a:lnTo>
                  <a:pt x="990293" y="2466219"/>
                </a:lnTo>
                <a:lnTo>
                  <a:pt x="989332" y="2464287"/>
                </a:lnTo>
                <a:lnTo>
                  <a:pt x="989012" y="2461389"/>
                </a:lnTo>
                <a:lnTo>
                  <a:pt x="989332" y="2459135"/>
                </a:lnTo>
                <a:lnTo>
                  <a:pt x="989973" y="2456559"/>
                </a:lnTo>
                <a:lnTo>
                  <a:pt x="991254" y="2453661"/>
                </a:lnTo>
                <a:lnTo>
                  <a:pt x="993175" y="2450763"/>
                </a:lnTo>
                <a:lnTo>
                  <a:pt x="995417" y="2447865"/>
                </a:lnTo>
                <a:lnTo>
                  <a:pt x="997658" y="2444645"/>
                </a:lnTo>
                <a:lnTo>
                  <a:pt x="1003422" y="2438527"/>
                </a:lnTo>
                <a:lnTo>
                  <a:pt x="1010147" y="2432409"/>
                </a:lnTo>
                <a:lnTo>
                  <a:pt x="1017192" y="2426935"/>
                </a:lnTo>
                <a:lnTo>
                  <a:pt x="1024237" y="2421462"/>
                </a:lnTo>
                <a:lnTo>
                  <a:pt x="1030962" y="2416632"/>
                </a:lnTo>
                <a:lnTo>
                  <a:pt x="1041529" y="2409226"/>
                </a:lnTo>
                <a:lnTo>
                  <a:pt x="1045692" y="2406650"/>
                </a:lnTo>
                <a:close/>
                <a:moveTo>
                  <a:pt x="1201246" y="2330132"/>
                </a:moveTo>
                <a:lnTo>
                  <a:pt x="1182492" y="2330450"/>
                </a:lnTo>
                <a:lnTo>
                  <a:pt x="1164372" y="2331085"/>
                </a:lnTo>
                <a:lnTo>
                  <a:pt x="1157061" y="2331720"/>
                </a:lnTo>
                <a:lnTo>
                  <a:pt x="1155472" y="2331720"/>
                </a:lnTo>
                <a:lnTo>
                  <a:pt x="1153565" y="2344420"/>
                </a:lnTo>
                <a:lnTo>
                  <a:pt x="1148796" y="2388235"/>
                </a:lnTo>
                <a:lnTo>
                  <a:pt x="1139896" y="2388235"/>
                </a:lnTo>
                <a:lnTo>
                  <a:pt x="1042943" y="2389822"/>
                </a:lnTo>
                <a:lnTo>
                  <a:pt x="1039764" y="2347277"/>
                </a:lnTo>
                <a:lnTo>
                  <a:pt x="1022280" y="2352040"/>
                </a:lnTo>
                <a:lnTo>
                  <a:pt x="1005115" y="2356802"/>
                </a:lnTo>
                <a:lnTo>
                  <a:pt x="989539" y="2361565"/>
                </a:lnTo>
                <a:lnTo>
                  <a:pt x="974281" y="2367280"/>
                </a:lnTo>
                <a:lnTo>
                  <a:pt x="960930" y="2372995"/>
                </a:lnTo>
                <a:lnTo>
                  <a:pt x="947579" y="2379027"/>
                </a:lnTo>
                <a:lnTo>
                  <a:pt x="935817" y="2385377"/>
                </a:lnTo>
                <a:lnTo>
                  <a:pt x="925009" y="2391727"/>
                </a:lnTo>
                <a:lnTo>
                  <a:pt x="915791" y="2398395"/>
                </a:lnTo>
                <a:lnTo>
                  <a:pt x="907208" y="2405380"/>
                </a:lnTo>
                <a:lnTo>
                  <a:pt x="903711" y="2409190"/>
                </a:lnTo>
                <a:lnTo>
                  <a:pt x="900215" y="2412365"/>
                </a:lnTo>
                <a:lnTo>
                  <a:pt x="896718" y="2415857"/>
                </a:lnTo>
                <a:lnTo>
                  <a:pt x="894175" y="2419667"/>
                </a:lnTo>
                <a:lnTo>
                  <a:pt x="891632" y="2422842"/>
                </a:lnTo>
                <a:lnTo>
                  <a:pt x="889407" y="2426335"/>
                </a:lnTo>
                <a:lnTo>
                  <a:pt x="887500" y="2430145"/>
                </a:lnTo>
                <a:lnTo>
                  <a:pt x="885910" y="2433637"/>
                </a:lnTo>
                <a:lnTo>
                  <a:pt x="884639" y="2437130"/>
                </a:lnTo>
                <a:lnTo>
                  <a:pt x="884003" y="2440622"/>
                </a:lnTo>
                <a:lnTo>
                  <a:pt x="883367" y="2444432"/>
                </a:lnTo>
                <a:lnTo>
                  <a:pt x="883367" y="2447925"/>
                </a:lnTo>
                <a:lnTo>
                  <a:pt x="883367" y="2451100"/>
                </a:lnTo>
                <a:lnTo>
                  <a:pt x="883685" y="2454592"/>
                </a:lnTo>
                <a:lnTo>
                  <a:pt x="884639" y="2457450"/>
                </a:lnTo>
                <a:lnTo>
                  <a:pt x="885592" y="2460942"/>
                </a:lnTo>
                <a:lnTo>
                  <a:pt x="887182" y="2464435"/>
                </a:lnTo>
                <a:lnTo>
                  <a:pt x="888771" y="2467610"/>
                </a:lnTo>
                <a:lnTo>
                  <a:pt x="890678" y="2471102"/>
                </a:lnTo>
                <a:lnTo>
                  <a:pt x="892903" y="2473960"/>
                </a:lnTo>
                <a:lnTo>
                  <a:pt x="898307" y="2480945"/>
                </a:lnTo>
                <a:lnTo>
                  <a:pt x="904665" y="2487295"/>
                </a:lnTo>
                <a:lnTo>
                  <a:pt x="912294" y="2493645"/>
                </a:lnTo>
                <a:lnTo>
                  <a:pt x="920877" y="2499995"/>
                </a:lnTo>
                <a:lnTo>
                  <a:pt x="930413" y="2506027"/>
                </a:lnTo>
                <a:lnTo>
                  <a:pt x="940903" y="2512060"/>
                </a:lnTo>
                <a:lnTo>
                  <a:pt x="952665" y="2518092"/>
                </a:lnTo>
                <a:lnTo>
                  <a:pt x="964426" y="2523807"/>
                </a:lnTo>
                <a:lnTo>
                  <a:pt x="978095" y="2528888"/>
                </a:lnTo>
                <a:lnTo>
                  <a:pt x="992082" y="2533968"/>
                </a:lnTo>
                <a:lnTo>
                  <a:pt x="1006704" y="2538730"/>
                </a:lnTo>
                <a:lnTo>
                  <a:pt x="1022598" y="2543175"/>
                </a:lnTo>
                <a:lnTo>
                  <a:pt x="1041671" y="2548255"/>
                </a:lnTo>
                <a:lnTo>
                  <a:pt x="1062015" y="2552700"/>
                </a:lnTo>
                <a:lnTo>
                  <a:pt x="1083631" y="2556510"/>
                </a:lnTo>
                <a:lnTo>
                  <a:pt x="1105247" y="2559368"/>
                </a:lnTo>
                <a:lnTo>
                  <a:pt x="1128452" y="2562225"/>
                </a:lnTo>
                <a:lnTo>
                  <a:pt x="1151975" y="2564130"/>
                </a:lnTo>
                <a:lnTo>
                  <a:pt x="1176452" y="2565083"/>
                </a:lnTo>
                <a:lnTo>
                  <a:pt x="1201246" y="2565400"/>
                </a:lnTo>
                <a:lnTo>
                  <a:pt x="1222862" y="2565083"/>
                </a:lnTo>
                <a:lnTo>
                  <a:pt x="1243524" y="2564448"/>
                </a:lnTo>
                <a:lnTo>
                  <a:pt x="1264187" y="2562860"/>
                </a:lnTo>
                <a:lnTo>
                  <a:pt x="1283895" y="2560955"/>
                </a:lnTo>
                <a:lnTo>
                  <a:pt x="1303286" y="2558733"/>
                </a:lnTo>
                <a:lnTo>
                  <a:pt x="1321723" y="2555558"/>
                </a:lnTo>
                <a:lnTo>
                  <a:pt x="1339842" y="2552700"/>
                </a:lnTo>
                <a:lnTo>
                  <a:pt x="1357643" y="2548890"/>
                </a:lnTo>
                <a:lnTo>
                  <a:pt x="1374173" y="2544763"/>
                </a:lnTo>
                <a:lnTo>
                  <a:pt x="1390385" y="2540635"/>
                </a:lnTo>
                <a:lnTo>
                  <a:pt x="1405325" y="2535873"/>
                </a:lnTo>
                <a:lnTo>
                  <a:pt x="1419630" y="2530793"/>
                </a:lnTo>
                <a:lnTo>
                  <a:pt x="1431073" y="2526347"/>
                </a:lnTo>
                <a:lnTo>
                  <a:pt x="1441881" y="2521902"/>
                </a:lnTo>
                <a:lnTo>
                  <a:pt x="1452053" y="2516822"/>
                </a:lnTo>
                <a:lnTo>
                  <a:pt x="1461590" y="2512060"/>
                </a:lnTo>
                <a:lnTo>
                  <a:pt x="1470490" y="2507297"/>
                </a:lnTo>
                <a:lnTo>
                  <a:pt x="1478437" y="2502217"/>
                </a:lnTo>
                <a:lnTo>
                  <a:pt x="1486066" y="2497137"/>
                </a:lnTo>
                <a:lnTo>
                  <a:pt x="1492742" y="2491740"/>
                </a:lnTo>
                <a:lnTo>
                  <a:pt x="1499099" y="2486025"/>
                </a:lnTo>
                <a:lnTo>
                  <a:pt x="1504503" y="2480945"/>
                </a:lnTo>
                <a:lnTo>
                  <a:pt x="1508954" y="2475230"/>
                </a:lnTo>
                <a:lnTo>
                  <a:pt x="1512768" y="2469832"/>
                </a:lnTo>
                <a:lnTo>
                  <a:pt x="1515629" y="2464435"/>
                </a:lnTo>
                <a:lnTo>
                  <a:pt x="1517854" y="2458720"/>
                </a:lnTo>
                <a:lnTo>
                  <a:pt x="1519126" y="2453322"/>
                </a:lnTo>
                <a:lnTo>
                  <a:pt x="1519444" y="2447925"/>
                </a:lnTo>
                <a:lnTo>
                  <a:pt x="1519126" y="2442845"/>
                </a:lnTo>
                <a:lnTo>
                  <a:pt x="1518490" y="2438082"/>
                </a:lnTo>
                <a:lnTo>
                  <a:pt x="1516583" y="2433002"/>
                </a:lnTo>
                <a:lnTo>
                  <a:pt x="1514358" y="2427922"/>
                </a:lnTo>
                <a:lnTo>
                  <a:pt x="1511179" y="2422842"/>
                </a:lnTo>
                <a:lnTo>
                  <a:pt x="1507364" y="2418080"/>
                </a:lnTo>
                <a:lnTo>
                  <a:pt x="1503232" y="2413317"/>
                </a:lnTo>
                <a:lnTo>
                  <a:pt x="1498464" y="2408237"/>
                </a:lnTo>
                <a:lnTo>
                  <a:pt x="1493060" y="2403475"/>
                </a:lnTo>
                <a:lnTo>
                  <a:pt x="1487020" y="2399030"/>
                </a:lnTo>
                <a:lnTo>
                  <a:pt x="1480662" y="2393950"/>
                </a:lnTo>
                <a:lnTo>
                  <a:pt x="1473669" y="2389505"/>
                </a:lnTo>
                <a:lnTo>
                  <a:pt x="1465722" y="2385060"/>
                </a:lnTo>
                <a:lnTo>
                  <a:pt x="1457775" y="2380615"/>
                </a:lnTo>
                <a:lnTo>
                  <a:pt x="1448557" y="2376487"/>
                </a:lnTo>
                <a:lnTo>
                  <a:pt x="1439656" y="2372360"/>
                </a:lnTo>
                <a:lnTo>
                  <a:pt x="1424716" y="2365692"/>
                </a:lnTo>
                <a:lnTo>
                  <a:pt x="1408504" y="2360295"/>
                </a:lnTo>
                <a:lnTo>
                  <a:pt x="1391020" y="2354897"/>
                </a:lnTo>
                <a:lnTo>
                  <a:pt x="1372583" y="2350135"/>
                </a:lnTo>
                <a:lnTo>
                  <a:pt x="1369722" y="2389822"/>
                </a:lnTo>
                <a:lnTo>
                  <a:pt x="1268319" y="2389822"/>
                </a:lnTo>
                <a:lnTo>
                  <a:pt x="1260690" y="2332355"/>
                </a:lnTo>
                <a:lnTo>
                  <a:pt x="1246385" y="2331720"/>
                </a:lnTo>
                <a:lnTo>
                  <a:pt x="1231763" y="2330767"/>
                </a:lnTo>
                <a:lnTo>
                  <a:pt x="1216823" y="2330450"/>
                </a:lnTo>
                <a:lnTo>
                  <a:pt x="1201246" y="2330132"/>
                </a:lnTo>
                <a:close/>
                <a:moveTo>
                  <a:pt x="1861529" y="2074863"/>
                </a:moveTo>
                <a:lnTo>
                  <a:pt x="1868488" y="2085078"/>
                </a:lnTo>
                <a:lnTo>
                  <a:pt x="1702093" y="2192338"/>
                </a:lnTo>
                <a:lnTo>
                  <a:pt x="1695450" y="2181803"/>
                </a:lnTo>
                <a:lnTo>
                  <a:pt x="1861529" y="2074863"/>
                </a:lnTo>
                <a:close/>
                <a:moveTo>
                  <a:pt x="1219048" y="2005330"/>
                </a:moveTo>
                <a:lnTo>
                  <a:pt x="1186942" y="2065337"/>
                </a:lnTo>
                <a:lnTo>
                  <a:pt x="1161512" y="2280602"/>
                </a:lnTo>
                <a:lnTo>
                  <a:pt x="1180902" y="2279650"/>
                </a:lnTo>
                <a:lnTo>
                  <a:pt x="1201246" y="2279332"/>
                </a:lnTo>
                <a:lnTo>
                  <a:pt x="1214915" y="2279650"/>
                </a:lnTo>
                <a:lnTo>
                  <a:pt x="1227948" y="2279967"/>
                </a:lnTo>
                <a:lnTo>
                  <a:pt x="1254332" y="2281237"/>
                </a:lnTo>
                <a:lnTo>
                  <a:pt x="1219048" y="2005330"/>
                </a:lnTo>
                <a:close/>
                <a:moveTo>
                  <a:pt x="1196160" y="1991360"/>
                </a:moveTo>
                <a:lnTo>
                  <a:pt x="1191074" y="2032000"/>
                </a:lnTo>
                <a:lnTo>
                  <a:pt x="1212690" y="1991360"/>
                </a:lnTo>
                <a:lnTo>
                  <a:pt x="1208876" y="1991677"/>
                </a:lnTo>
                <a:lnTo>
                  <a:pt x="1204743" y="1991995"/>
                </a:lnTo>
                <a:lnTo>
                  <a:pt x="1200293" y="1991677"/>
                </a:lnTo>
                <a:lnTo>
                  <a:pt x="1196160" y="1991360"/>
                </a:lnTo>
                <a:close/>
                <a:moveTo>
                  <a:pt x="751423" y="1981200"/>
                </a:moveTo>
                <a:lnTo>
                  <a:pt x="838200" y="2111073"/>
                </a:lnTo>
                <a:lnTo>
                  <a:pt x="828139" y="2117725"/>
                </a:lnTo>
                <a:lnTo>
                  <a:pt x="741362" y="1987852"/>
                </a:lnTo>
                <a:lnTo>
                  <a:pt x="751423" y="1981200"/>
                </a:lnTo>
                <a:close/>
                <a:moveTo>
                  <a:pt x="2195208" y="1862138"/>
                </a:moveTo>
                <a:lnTo>
                  <a:pt x="2201863" y="1872672"/>
                </a:lnTo>
                <a:lnTo>
                  <a:pt x="2035164" y="1979613"/>
                </a:lnTo>
                <a:lnTo>
                  <a:pt x="2028825" y="1969398"/>
                </a:lnTo>
                <a:lnTo>
                  <a:pt x="2195208" y="1862138"/>
                </a:lnTo>
                <a:close/>
                <a:moveTo>
                  <a:pt x="857250" y="1828800"/>
                </a:moveTo>
                <a:lnTo>
                  <a:pt x="932616" y="1842554"/>
                </a:lnTo>
                <a:lnTo>
                  <a:pt x="934861" y="1843179"/>
                </a:lnTo>
                <a:lnTo>
                  <a:pt x="937106" y="1844430"/>
                </a:lnTo>
                <a:lnTo>
                  <a:pt x="939351" y="1846305"/>
                </a:lnTo>
                <a:lnTo>
                  <a:pt x="940955" y="1848806"/>
                </a:lnTo>
                <a:lnTo>
                  <a:pt x="942879" y="1851307"/>
                </a:lnTo>
                <a:lnTo>
                  <a:pt x="944162" y="1854745"/>
                </a:lnTo>
                <a:lnTo>
                  <a:pt x="945445" y="1858497"/>
                </a:lnTo>
                <a:lnTo>
                  <a:pt x="946407" y="1862560"/>
                </a:lnTo>
                <a:lnTo>
                  <a:pt x="948972" y="1871313"/>
                </a:lnTo>
                <a:lnTo>
                  <a:pt x="950255" y="1880691"/>
                </a:lnTo>
                <a:lnTo>
                  <a:pt x="952500" y="1899134"/>
                </a:lnTo>
                <a:lnTo>
                  <a:pt x="952500" y="1902886"/>
                </a:lnTo>
                <a:lnTo>
                  <a:pt x="952180" y="1905386"/>
                </a:lnTo>
                <a:lnTo>
                  <a:pt x="951859" y="1906949"/>
                </a:lnTo>
                <a:lnTo>
                  <a:pt x="951217" y="1907262"/>
                </a:lnTo>
                <a:lnTo>
                  <a:pt x="950576" y="1907262"/>
                </a:lnTo>
                <a:lnTo>
                  <a:pt x="949293" y="1907262"/>
                </a:lnTo>
                <a:lnTo>
                  <a:pt x="947690" y="1906324"/>
                </a:lnTo>
                <a:lnTo>
                  <a:pt x="945765" y="1904761"/>
                </a:lnTo>
                <a:lnTo>
                  <a:pt x="943841" y="1902886"/>
                </a:lnTo>
                <a:lnTo>
                  <a:pt x="939993" y="1897571"/>
                </a:lnTo>
                <a:lnTo>
                  <a:pt x="937106" y="1892257"/>
                </a:lnTo>
                <a:lnTo>
                  <a:pt x="935503" y="1889131"/>
                </a:lnTo>
                <a:lnTo>
                  <a:pt x="934541" y="1886318"/>
                </a:lnTo>
                <a:lnTo>
                  <a:pt x="933899" y="1883504"/>
                </a:lnTo>
                <a:lnTo>
                  <a:pt x="933579" y="1881316"/>
                </a:lnTo>
                <a:lnTo>
                  <a:pt x="933579" y="1879441"/>
                </a:lnTo>
                <a:lnTo>
                  <a:pt x="933258" y="1878190"/>
                </a:lnTo>
                <a:lnTo>
                  <a:pt x="932937" y="1876627"/>
                </a:lnTo>
                <a:lnTo>
                  <a:pt x="931975" y="1875064"/>
                </a:lnTo>
                <a:lnTo>
                  <a:pt x="931334" y="1874439"/>
                </a:lnTo>
                <a:lnTo>
                  <a:pt x="930692" y="1873501"/>
                </a:lnTo>
                <a:lnTo>
                  <a:pt x="929409" y="1873189"/>
                </a:lnTo>
                <a:lnTo>
                  <a:pt x="928768" y="1873189"/>
                </a:lnTo>
                <a:lnTo>
                  <a:pt x="927485" y="1873501"/>
                </a:lnTo>
                <a:lnTo>
                  <a:pt x="926844" y="1874439"/>
                </a:lnTo>
                <a:lnTo>
                  <a:pt x="925882" y="1875064"/>
                </a:lnTo>
                <a:lnTo>
                  <a:pt x="925240" y="1876627"/>
                </a:lnTo>
                <a:lnTo>
                  <a:pt x="924599" y="1878190"/>
                </a:lnTo>
                <a:lnTo>
                  <a:pt x="924278" y="1880378"/>
                </a:lnTo>
                <a:lnTo>
                  <a:pt x="923637" y="1882879"/>
                </a:lnTo>
                <a:lnTo>
                  <a:pt x="923316" y="1885380"/>
                </a:lnTo>
                <a:lnTo>
                  <a:pt x="923316" y="1891319"/>
                </a:lnTo>
                <a:lnTo>
                  <a:pt x="922354" y="1896321"/>
                </a:lnTo>
                <a:lnTo>
                  <a:pt x="921392" y="1898822"/>
                </a:lnTo>
                <a:lnTo>
                  <a:pt x="920430" y="1900697"/>
                </a:lnTo>
                <a:lnTo>
                  <a:pt x="919147" y="1902573"/>
                </a:lnTo>
                <a:lnTo>
                  <a:pt x="917543" y="1904449"/>
                </a:lnTo>
                <a:lnTo>
                  <a:pt x="916260" y="1905699"/>
                </a:lnTo>
                <a:lnTo>
                  <a:pt x="914336" y="1906949"/>
                </a:lnTo>
                <a:lnTo>
                  <a:pt x="912091" y="1908200"/>
                </a:lnTo>
                <a:lnTo>
                  <a:pt x="909846" y="1909138"/>
                </a:lnTo>
                <a:lnTo>
                  <a:pt x="906960" y="1909450"/>
                </a:lnTo>
                <a:lnTo>
                  <a:pt x="904073" y="1909763"/>
                </a:lnTo>
                <a:lnTo>
                  <a:pt x="900546" y="1909763"/>
                </a:lnTo>
                <a:lnTo>
                  <a:pt x="897018" y="1909763"/>
                </a:lnTo>
                <a:lnTo>
                  <a:pt x="894132" y="1909450"/>
                </a:lnTo>
                <a:lnTo>
                  <a:pt x="891245" y="1908512"/>
                </a:lnTo>
                <a:lnTo>
                  <a:pt x="888359" y="1907262"/>
                </a:lnTo>
                <a:lnTo>
                  <a:pt x="885793" y="1905386"/>
                </a:lnTo>
                <a:lnTo>
                  <a:pt x="883548" y="1903511"/>
                </a:lnTo>
                <a:lnTo>
                  <a:pt x="881303" y="1901323"/>
                </a:lnTo>
                <a:lnTo>
                  <a:pt x="879058" y="1898822"/>
                </a:lnTo>
                <a:lnTo>
                  <a:pt x="877134" y="1896321"/>
                </a:lnTo>
                <a:lnTo>
                  <a:pt x="873286" y="1889756"/>
                </a:lnTo>
                <a:lnTo>
                  <a:pt x="870079" y="1882879"/>
                </a:lnTo>
                <a:lnTo>
                  <a:pt x="867192" y="1875690"/>
                </a:lnTo>
                <a:lnTo>
                  <a:pt x="864947" y="1868500"/>
                </a:lnTo>
                <a:lnTo>
                  <a:pt x="863023" y="1860997"/>
                </a:lnTo>
                <a:lnTo>
                  <a:pt x="861099" y="1853495"/>
                </a:lnTo>
                <a:lnTo>
                  <a:pt x="858854" y="1840991"/>
                </a:lnTo>
                <a:lnTo>
                  <a:pt x="857571" y="1832238"/>
                </a:lnTo>
                <a:lnTo>
                  <a:pt x="857250" y="1828800"/>
                </a:lnTo>
                <a:close/>
                <a:moveTo>
                  <a:pt x="1562100" y="1827213"/>
                </a:moveTo>
                <a:lnTo>
                  <a:pt x="1561780" y="1830705"/>
                </a:lnTo>
                <a:lnTo>
                  <a:pt x="1560497" y="1839595"/>
                </a:lnTo>
                <a:lnTo>
                  <a:pt x="1557931" y="1852613"/>
                </a:lnTo>
                <a:lnTo>
                  <a:pt x="1556328" y="1859915"/>
                </a:lnTo>
                <a:lnTo>
                  <a:pt x="1554403" y="1867535"/>
                </a:lnTo>
                <a:lnTo>
                  <a:pt x="1552158" y="1875155"/>
                </a:lnTo>
                <a:lnTo>
                  <a:pt x="1549272" y="1882140"/>
                </a:lnTo>
                <a:lnTo>
                  <a:pt x="1546065" y="1889443"/>
                </a:lnTo>
                <a:lnTo>
                  <a:pt x="1542537" y="1895475"/>
                </a:lnTo>
                <a:lnTo>
                  <a:pt x="1540613" y="1898333"/>
                </a:lnTo>
                <a:lnTo>
                  <a:pt x="1538047" y="1900873"/>
                </a:lnTo>
                <a:lnTo>
                  <a:pt x="1535802" y="1903413"/>
                </a:lnTo>
                <a:lnTo>
                  <a:pt x="1533237" y="1905000"/>
                </a:lnTo>
                <a:lnTo>
                  <a:pt x="1530992" y="1906905"/>
                </a:lnTo>
                <a:lnTo>
                  <a:pt x="1528426" y="1908175"/>
                </a:lnTo>
                <a:lnTo>
                  <a:pt x="1525219" y="1908810"/>
                </a:lnTo>
                <a:lnTo>
                  <a:pt x="1522333" y="1909763"/>
                </a:lnTo>
                <a:lnTo>
                  <a:pt x="1518805" y="1909763"/>
                </a:lnTo>
                <a:lnTo>
                  <a:pt x="1515277" y="1909763"/>
                </a:lnTo>
                <a:lnTo>
                  <a:pt x="1512391" y="1909445"/>
                </a:lnTo>
                <a:lnTo>
                  <a:pt x="1509825" y="1908493"/>
                </a:lnTo>
                <a:lnTo>
                  <a:pt x="1506939" y="1907858"/>
                </a:lnTo>
                <a:lnTo>
                  <a:pt x="1505014" y="1906588"/>
                </a:lnTo>
                <a:lnTo>
                  <a:pt x="1503411" y="1905635"/>
                </a:lnTo>
                <a:lnTo>
                  <a:pt x="1501487" y="1904048"/>
                </a:lnTo>
                <a:lnTo>
                  <a:pt x="1500204" y="1902143"/>
                </a:lnTo>
                <a:lnTo>
                  <a:pt x="1498600" y="1900238"/>
                </a:lnTo>
                <a:lnTo>
                  <a:pt x="1497959" y="1898333"/>
                </a:lnTo>
                <a:lnTo>
                  <a:pt x="1497317" y="1895793"/>
                </a:lnTo>
                <a:lnTo>
                  <a:pt x="1496035" y="1890713"/>
                </a:lnTo>
                <a:lnTo>
                  <a:pt x="1495714" y="1884998"/>
                </a:lnTo>
                <a:lnTo>
                  <a:pt x="1495714" y="1881823"/>
                </a:lnTo>
                <a:lnTo>
                  <a:pt x="1495393" y="1879600"/>
                </a:lnTo>
                <a:lnTo>
                  <a:pt x="1494752" y="1877378"/>
                </a:lnTo>
                <a:lnTo>
                  <a:pt x="1494110" y="1875790"/>
                </a:lnTo>
                <a:lnTo>
                  <a:pt x="1493469" y="1874203"/>
                </a:lnTo>
                <a:lnTo>
                  <a:pt x="1492507" y="1873568"/>
                </a:lnTo>
                <a:lnTo>
                  <a:pt x="1491865" y="1872933"/>
                </a:lnTo>
                <a:lnTo>
                  <a:pt x="1490583" y="1872298"/>
                </a:lnTo>
                <a:lnTo>
                  <a:pt x="1489941" y="1872298"/>
                </a:lnTo>
                <a:lnTo>
                  <a:pt x="1488979" y="1872933"/>
                </a:lnTo>
                <a:lnTo>
                  <a:pt x="1488017" y="1873568"/>
                </a:lnTo>
                <a:lnTo>
                  <a:pt x="1487376" y="1874203"/>
                </a:lnTo>
                <a:lnTo>
                  <a:pt x="1486413" y="1875790"/>
                </a:lnTo>
                <a:lnTo>
                  <a:pt x="1486093" y="1877060"/>
                </a:lnTo>
                <a:lnTo>
                  <a:pt x="1485772" y="1878965"/>
                </a:lnTo>
                <a:lnTo>
                  <a:pt x="1485772" y="1880870"/>
                </a:lnTo>
                <a:lnTo>
                  <a:pt x="1485451" y="1883093"/>
                </a:lnTo>
                <a:lnTo>
                  <a:pt x="1485131" y="1885633"/>
                </a:lnTo>
                <a:lnTo>
                  <a:pt x="1483848" y="1888490"/>
                </a:lnTo>
                <a:lnTo>
                  <a:pt x="1482244" y="1891665"/>
                </a:lnTo>
                <a:lnTo>
                  <a:pt x="1479358" y="1897380"/>
                </a:lnTo>
                <a:lnTo>
                  <a:pt x="1475509" y="1902460"/>
                </a:lnTo>
                <a:lnTo>
                  <a:pt x="1473585" y="1904365"/>
                </a:lnTo>
                <a:lnTo>
                  <a:pt x="1471661" y="1905953"/>
                </a:lnTo>
                <a:lnTo>
                  <a:pt x="1470378" y="1906905"/>
                </a:lnTo>
                <a:lnTo>
                  <a:pt x="1468774" y="1906905"/>
                </a:lnTo>
                <a:lnTo>
                  <a:pt x="1468454" y="1906905"/>
                </a:lnTo>
                <a:lnTo>
                  <a:pt x="1467492" y="1906588"/>
                </a:lnTo>
                <a:lnTo>
                  <a:pt x="1466850" y="1904683"/>
                </a:lnTo>
                <a:lnTo>
                  <a:pt x="1466850" y="1902143"/>
                </a:lnTo>
                <a:lnTo>
                  <a:pt x="1466850" y="1898650"/>
                </a:lnTo>
                <a:lnTo>
                  <a:pt x="1469095" y="1879918"/>
                </a:lnTo>
                <a:lnTo>
                  <a:pt x="1470699" y="1870710"/>
                </a:lnTo>
                <a:lnTo>
                  <a:pt x="1472944" y="1861503"/>
                </a:lnTo>
                <a:lnTo>
                  <a:pt x="1473906" y="1857375"/>
                </a:lnTo>
                <a:lnTo>
                  <a:pt x="1475189" y="1853565"/>
                </a:lnTo>
                <a:lnTo>
                  <a:pt x="1476792" y="1850390"/>
                </a:lnTo>
                <a:lnTo>
                  <a:pt x="1478716" y="1847215"/>
                </a:lnTo>
                <a:lnTo>
                  <a:pt x="1479999" y="1844993"/>
                </a:lnTo>
                <a:lnTo>
                  <a:pt x="1482244" y="1843088"/>
                </a:lnTo>
                <a:lnTo>
                  <a:pt x="1484810" y="1841500"/>
                </a:lnTo>
                <a:lnTo>
                  <a:pt x="1487055" y="1841183"/>
                </a:lnTo>
                <a:lnTo>
                  <a:pt x="1562100" y="1827213"/>
                </a:lnTo>
                <a:close/>
                <a:moveTo>
                  <a:pt x="575376" y="1720850"/>
                </a:moveTo>
                <a:lnTo>
                  <a:pt x="663575" y="1850406"/>
                </a:lnTo>
                <a:lnTo>
                  <a:pt x="653349" y="1857375"/>
                </a:lnTo>
                <a:lnTo>
                  <a:pt x="565150" y="1727502"/>
                </a:lnTo>
                <a:lnTo>
                  <a:pt x="575376" y="1720850"/>
                </a:lnTo>
                <a:close/>
                <a:moveTo>
                  <a:pt x="2438400" y="1706563"/>
                </a:moveTo>
                <a:lnTo>
                  <a:pt x="2444750" y="1717208"/>
                </a:lnTo>
                <a:lnTo>
                  <a:pt x="2368550" y="1766888"/>
                </a:lnTo>
                <a:lnTo>
                  <a:pt x="2362200" y="1756242"/>
                </a:lnTo>
                <a:lnTo>
                  <a:pt x="2438400" y="1706563"/>
                </a:lnTo>
                <a:close/>
                <a:moveTo>
                  <a:pt x="2439910" y="1539875"/>
                </a:moveTo>
                <a:lnTo>
                  <a:pt x="2513012" y="1539875"/>
                </a:lnTo>
                <a:lnTo>
                  <a:pt x="2511735" y="1542137"/>
                </a:lnTo>
                <a:lnTo>
                  <a:pt x="2512374" y="1543430"/>
                </a:lnTo>
                <a:lnTo>
                  <a:pt x="2512693" y="1547632"/>
                </a:lnTo>
                <a:lnTo>
                  <a:pt x="2512693" y="1551510"/>
                </a:lnTo>
                <a:lnTo>
                  <a:pt x="2512374" y="1556035"/>
                </a:lnTo>
                <a:lnTo>
                  <a:pt x="2511097" y="1561853"/>
                </a:lnTo>
                <a:lnTo>
                  <a:pt x="2509501" y="1568963"/>
                </a:lnTo>
                <a:lnTo>
                  <a:pt x="2508543" y="1569286"/>
                </a:lnTo>
                <a:lnTo>
                  <a:pt x="2506628" y="1569933"/>
                </a:lnTo>
                <a:lnTo>
                  <a:pt x="2502478" y="1570256"/>
                </a:lnTo>
                <a:lnTo>
                  <a:pt x="2493859" y="1570579"/>
                </a:lnTo>
                <a:lnTo>
                  <a:pt x="2492901" y="1570256"/>
                </a:lnTo>
                <a:lnTo>
                  <a:pt x="2492582" y="1569286"/>
                </a:lnTo>
                <a:lnTo>
                  <a:pt x="2491305" y="1567347"/>
                </a:lnTo>
                <a:lnTo>
                  <a:pt x="2490666" y="1567024"/>
                </a:lnTo>
                <a:lnTo>
                  <a:pt x="2489070" y="1567024"/>
                </a:lnTo>
                <a:lnTo>
                  <a:pt x="2487155" y="1567994"/>
                </a:lnTo>
                <a:lnTo>
                  <a:pt x="2484282" y="1569933"/>
                </a:lnTo>
                <a:lnTo>
                  <a:pt x="2476940" y="1575104"/>
                </a:lnTo>
                <a:lnTo>
                  <a:pt x="2469917" y="1579629"/>
                </a:lnTo>
                <a:lnTo>
                  <a:pt x="2462255" y="1584477"/>
                </a:lnTo>
                <a:lnTo>
                  <a:pt x="2454275" y="1587709"/>
                </a:lnTo>
                <a:lnTo>
                  <a:pt x="2449806" y="1589325"/>
                </a:lnTo>
                <a:lnTo>
                  <a:pt x="2445336" y="1590941"/>
                </a:lnTo>
                <a:lnTo>
                  <a:pt x="2440867" y="1591911"/>
                </a:lnTo>
                <a:lnTo>
                  <a:pt x="2435760" y="1592880"/>
                </a:lnTo>
                <a:lnTo>
                  <a:pt x="2430971" y="1593527"/>
                </a:lnTo>
                <a:lnTo>
                  <a:pt x="2425544" y="1593850"/>
                </a:lnTo>
                <a:lnTo>
                  <a:pt x="2420118" y="1593850"/>
                </a:lnTo>
                <a:lnTo>
                  <a:pt x="2414372" y="1593527"/>
                </a:lnTo>
                <a:lnTo>
                  <a:pt x="2409264" y="1593203"/>
                </a:lnTo>
                <a:lnTo>
                  <a:pt x="2405752" y="1592234"/>
                </a:lnTo>
                <a:lnTo>
                  <a:pt x="2402241" y="1591264"/>
                </a:lnTo>
                <a:lnTo>
                  <a:pt x="2399687" y="1589971"/>
                </a:lnTo>
                <a:lnTo>
                  <a:pt x="2397772" y="1589002"/>
                </a:lnTo>
                <a:lnTo>
                  <a:pt x="2396495" y="1587063"/>
                </a:lnTo>
                <a:lnTo>
                  <a:pt x="2395856" y="1585447"/>
                </a:lnTo>
                <a:lnTo>
                  <a:pt x="2395537" y="1583507"/>
                </a:lnTo>
                <a:lnTo>
                  <a:pt x="2395537" y="1581568"/>
                </a:lnTo>
                <a:lnTo>
                  <a:pt x="2396176" y="1579306"/>
                </a:lnTo>
                <a:lnTo>
                  <a:pt x="2397453" y="1577043"/>
                </a:lnTo>
                <a:lnTo>
                  <a:pt x="2398410" y="1574781"/>
                </a:lnTo>
                <a:lnTo>
                  <a:pt x="2402241" y="1570256"/>
                </a:lnTo>
                <a:lnTo>
                  <a:pt x="2406710" y="1565085"/>
                </a:lnTo>
                <a:lnTo>
                  <a:pt x="2412137" y="1560237"/>
                </a:lnTo>
                <a:lnTo>
                  <a:pt x="2417564" y="1555712"/>
                </a:lnTo>
                <a:lnTo>
                  <a:pt x="2428417" y="1547632"/>
                </a:lnTo>
                <a:lnTo>
                  <a:pt x="2436717" y="1541814"/>
                </a:lnTo>
                <a:lnTo>
                  <a:pt x="2439910" y="1539875"/>
                </a:lnTo>
                <a:close/>
                <a:moveTo>
                  <a:pt x="2579046" y="1497966"/>
                </a:moveTo>
                <a:lnTo>
                  <a:pt x="2564773" y="1498283"/>
                </a:lnTo>
                <a:lnTo>
                  <a:pt x="2550817" y="1498918"/>
                </a:lnTo>
                <a:lnTo>
                  <a:pt x="2537179" y="1499553"/>
                </a:lnTo>
                <a:lnTo>
                  <a:pt x="2524174" y="1500823"/>
                </a:lnTo>
                <a:lnTo>
                  <a:pt x="2521002" y="1525271"/>
                </a:lnTo>
                <a:lnTo>
                  <a:pt x="2437584" y="1526223"/>
                </a:lnTo>
                <a:lnTo>
                  <a:pt x="2436950" y="1515746"/>
                </a:lnTo>
                <a:lnTo>
                  <a:pt x="2424579" y="1519556"/>
                </a:lnTo>
                <a:lnTo>
                  <a:pt x="2412527" y="1523366"/>
                </a:lnTo>
                <a:lnTo>
                  <a:pt x="2401108" y="1527493"/>
                </a:lnTo>
                <a:lnTo>
                  <a:pt x="2390324" y="1531938"/>
                </a:lnTo>
                <a:lnTo>
                  <a:pt x="2380491" y="1536383"/>
                </a:lnTo>
                <a:lnTo>
                  <a:pt x="2371610" y="1541146"/>
                </a:lnTo>
                <a:lnTo>
                  <a:pt x="2363046" y="1546226"/>
                </a:lnTo>
                <a:lnTo>
                  <a:pt x="2355434" y="1551306"/>
                </a:lnTo>
                <a:lnTo>
                  <a:pt x="2348773" y="1556703"/>
                </a:lnTo>
                <a:lnTo>
                  <a:pt x="2342747" y="1562101"/>
                </a:lnTo>
                <a:lnTo>
                  <a:pt x="2337672" y="1567181"/>
                </a:lnTo>
                <a:lnTo>
                  <a:pt x="2333549" y="1572896"/>
                </a:lnTo>
                <a:lnTo>
                  <a:pt x="2330377" y="1578293"/>
                </a:lnTo>
                <a:lnTo>
                  <a:pt x="2327522" y="1583691"/>
                </a:lnTo>
                <a:lnTo>
                  <a:pt x="2326888" y="1586548"/>
                </a:lnTo>
                <a:lnTo>
                  <a:pt x="2326253" y="1589406"/>
                </a:lnTo>
                <a:lnTo>
                  <a:pt x="2325619" y="1591946"/>
                </a:lnTo>
                <a:lnTo>
                  <a:pt x="2325619" y="1594803"/>
                </a:lnTo>
                <a:lnTo>
                  <a:pt x="2326253" y="1599248"/>
                </a:lnTo>
                <a:lnTo>
                  <a:pt x="2326888" y="1603376"/>
                </a:lnTo>
                <a:lnTo>
                  <a:pt x="2328474" y="1607821"/>
                </a:lnTo>
                <a:lnTo>
                  <a:pt x="2330694" y="1611948"/>
                </a:lnTo>
                <a:lnTo>
                  <a:pt x="2333231" y="1616393"/>
                </a:lnTo>
                <a:lnTo>
                  <a:pt x="2336403" y="1620521"/>
                </a:lnTo>
                <a:lnTo>
                  <a:pt x="2339892" y="1625283"/>
                </a:lnTo>
                <a:lnTo>
                  <a:pt x="2344650" y="1629411"/>
                </a:lnTo>
                <a:lnTo>
                  <a:pt x="2349090" y="1633538"/>
                </a:lnTo>
                <a:lnTo>
                  <a:pt x="2354165" y="1637666"/>
                </a:lnTo>
                <a:lnTo>
                  <a:pt x="2360192" y="1641793"/>
                </a:lnTo>
                <a:lnTo>
                  <a:pt x="2366535" y="1645603"/>
                </a:lnTo>
                <a:lnTo>
                  <a:pt x="2373513" y="1649096"/>
                </a:lnTo>
                <a:lnTo>
                  <a:pt x="2380491" y="1652906"/>
                </a:lnTo>
                <a:lnTo>
                  <a:pt x="2388104" y="1656716"/>
                </a:lnTo>
                <a:lnTo>
                  <a:pt x="2396350" y="1660208"/>
                </a:lnTo>
                <a:lnTo>
                  <a:pt x="2404914" y="1663383"/>
                </a:lnTo>
                <a:lnTo>
                  <a:pt x="2414112" y="1666876"/>
                </a:lnTo>
                <a:lnTo>
                  <a:pt x="2423311" y="1670051"/>
                </a:lnTo>
                <a:lnTo>
                  <a:pt x="2433143" y="1672908"/>
                </a:lnTo>
                <a:lnTo>
                  <a:pt x="2443293" y="1675448"/>
                </a:lnTo>
                <a:lnTo>
                  <a:pt x="2454077" y="1678306"/>
                </a:lnTo>
                <a:lnTo>
                  <a:pt x="2465179" y="1680846"/>
                </a:lnTo>
                <a:lnTo>
                  <a:pt x="2476280" y="1682751"/>
                </a:lnTo>
                <a:lnTo>
                  <a:pt x="2488016" y="1684973"/>
                </a:lnTo>
                <a:lnTo>
                  <a:pt x="2500068" y="1686561"/>
                </a:lnTo>
                <a:lnTo>
                  <a:pt x="2512439" y="1687831"/>
                </a:lnTo>
                <a:lnTo>
                  <a:pt x="2525126" y="1689101"/>
                </a:lnTo>
                <a:lnTo>
                  <a:pt x="2537813" y="1690053"/>
                </a:lnTo>
                <a:lnTo>
                  <a:pt x="2551452" y="1691006"/>
                </a:lnTo>
                <a:lnTo>
                  <a:pt x="2565090" y="1691323"/>
                </a:lnTo>
                <a:lnTo>
                  <a:pt x="2579046" y="1691323"/>
                </a:lnTo>
                <a:lnTo>
                  <a:pt x="2592685" y="1691323"/>
                </a:lnTo>
                <a:lnTo>
                  <a:pt x="2606324" y="1691006"/>
                </a:lnTo>
                <a:lnTo>
                  <a:pt x="2619328" y="1690053"/>
                </a:lnTo>
                <a:lnTo>
                  <a:pt x="2632650" y="1689101"/>
                </a:lnTo>
                <a:lnTo>
                  <a:pt x="2645337" y="1687831"/>
                </a:lnTo>
                <a:lnTo>
                  <a:pt x="2657390" y="1686561"/>
                </a:lnTo>
                <a:lnTo>
                  <a:pt x="2669443" y="1684973"/>
                </a:lnTo>
                <a:lnTo>
                  <a:pt x="2681496" y="1682751"/>
                </a:lnTo>
                <a:lnTo>
                  <a:pt x="2692597" y="1680846"/>
                </a:lnTo>
                <a:lnTo>
                  <a:pt x="2703698" y="1678306"/>
                </a:lnTo>
                <a:lnTo>
                  <a:pt x="2714165" y="1675448"/>
                </a:lnTo>
                <a:lnTo>
                  <a:pt x="2724315" y="1672908"/>
                </a:lnTo>
                <a:lnTo>
                  <a:pt x="2734465" y="1670051"/>
                </a:lnTo>
                <a:lnTo>
                  <a:pt x="2743663" y="1666876"/>
                </a:lnTo>
                <a:lnTo>
                  <a:pt x="2752861" y="1663383"/>
                </a:lnTo>
                <a:lnTo>
                  <a:pt x="2761425" y="1660208"/>
                </a:lnTo>
                <a:lnTo>
                  <a:pt x="2769355" y="1656716"/>
                </a:lnTo>
                <a:lnTo>
                  <a:pt x="2777284" y="1652906"/>
                </a:lnTo>
                <a:lnTo>
                  <a:pt x="2784262" y="1649096"/>
                </a:lnTo>
                <a:lnTo>
                  <a:pt x="2791240" y="1645603"/>
                </a:lnTo>
                <a:lnTo>
                  <a:pt x="2797584" y="1641793"/>
                </a:lnTo>
                <a:lnTo>
                  <a:pt x="2803293" y="1637666"/>
                </a:lnTo>
                <a:lnTo>
                  <a:pt x="2808368" y="1633538"/>
                </a:lnTo>
                <a:lnTo>
                  <a:pt x="2813443" y="1629411"/>
                </a:lnTo>
                <a:lnTo>
                  <a:pt x="2817566" y="1625283"/>
                </a:lnTo>
                <a:lnTo>
                  <a:pt x="2821055" y="1620521"/>
                </a:lnTo>
                <a:lnTo>
                  <a:pt x="2824544" y="1616393"/>
                </a:lnTo>
                <a:lnTo>
                  <a:pt x="2827082" y="1611948"/>
                </a:lnTo>
                <a:lnTo>
                  <a:pt x="2828985" y="1607821"/>
                </a:lnTo>
                <a:lnTo>
                  <a:pt x="2830571" y="1603376"/>
                </a:lnTo>
                <a:lnTo>
                  <a:pt x="2831839" y="1599248"/>
                </a:lnTo>
                <a:lnTo>
                  <a:pt x="2832157" y="1594803"/>
                </a:lnTo>
                <a:lnTo>
                  <a:pt x="2831839" y="1591628"/>
                </a:lnTo>
                <a:lnTo>
                  <a:pt x="2831205" y="1588771"/>
                </a:lnTo>
                <a:lnTo>
                  <a:pt x="2830571" y="1585596"/>
                </a:lnTo>
                <a:lnTo>
                  <a:pt x="2829302" y="1582738"/>
                </a:lnTo>
                <a:lnTo>
                  <a:pt x="2828350" y="1579563"/>
                </a:lnTo>
                <a:lnTo>
                  <a:pt x="2826447" y="1576706"/>
                </a:lnTo>
                <a:lnTo>
                  <a:pt x="2824544" y="1573213"/>
                </a:lnTo>
                <a:lnTo>
                  <a:pt x="2822324" y="1570356"/>
                </a:lnTo>
                <a:lnTo>
                  <a:pt x="2817566" y="1564323"/>
                </a:lnTo>
                <a:lnTo>
                  <a:pt x="2810905" y="1558608"/>
                </a:lnTo>
                <a:lnTo>
                  <a:pt x="2803928" y="1552576"/>
                </a:lnTo>
                <a:lnTo>
                  <a:pt x="2795681" y="1546861"/>
                </a:lnTo>
                <a:lnTo>
                  <a:pt x="2786165" y="1541146"/>
                </a:lnTo>
                <a:lnTo>
                  <a:pt x="2776016" y="1536066"/>
                </a:lnTo>
                <a:lnTo>
                  <a:pt x="2764914" y="1531303"/>
                </a:lnTo>
                <a:lnTo>
                  <a:pt x="2752861" y="1526223"/>
                </a:lnTo>
                <a:lnTo>
                  <a:pt x="2740174" y="1521778"/>
                </a:lnTo>
                <a:lnTo>
                  <a:pt x="2726535" y="1517333"/>
                </a:lnTo>
                <a:lnTo>
                  <a:pt x="2711945" y="1513523"/>
                </a:lnTo>
                <a:lnTo>
                  <a:pt x="2696720" y="1510031"/>
                </a:lnTo>
                <a:lnTo>
                  <a:pt x="2695769" y="1526223"/>
                </a:lnTo>
                <a:lnTo>
                  <a:pt x="2673883" y="1526223"/>
                </a:lnTo>
                <a:lnTo>
                  <a:pt x="2688474" y="1540511"/>
                </a:lnTo>
                <a:lnTo>
                  <a:pt x="2695452" y="1540511"/>
                </a:lnTo>
                <a:lnTo>
                  <a:pt x="2698624" y="1542416"/>
                </a:lnTo>
                <a:lnTo>
                  <a:pt x="2706870" y="1548131"/>
                </a:lnTo>
                <a:lnTo>
                  <a:pt x="2717972" y="1556068"/>
                </a:lnTo>
                <a:lnTo>
                  <a:pt x="2723046" y="1560513"/>
                </a:lnTo>
                <a:lnTo>
                  <a:pt x="2728439" y="1565276"/>
                </a:lnTo>
                <a:lnTo>
                  <a:pt x="2732879" y="1570356"/>
                </a:lnTo>
                <a:lnTo>
                  <a:pt x="2736685" y="1574801"/>
                </a:lnTo>
                <a:lnTo>
                  <a:pt x="2738271" y="1577023"/>
                </a:lnTo>
                <a:lnTo>
                  <a:pt x="2738905" y="1579246"/>
                </a:lnTo>
                <a:lnTo>
                  <a:pt x="2739540" y="1581468"/>
                </a:lnTo>
                <a:lnTo>
                  <a:pt x="2740174" y="1583373"/>
                </a:lnTo>
                <a:lnTo>
                  <a:pt x="2739540" y="1585278"/>
                </a:lnTo>
                <a:lnTo>
                  <a:pt x="2738905" y="1586866"/>
                </a:lnTo>
                <a:lnTo>
                  <a:pt x="2737320" y="1588771"/>
                </a:lnTo>
                <a:lnTo>
                  <a:pt x="2735417" y="1589723"/>
                </a:lnTo>
                <a:lnTo>
                  <a:pt x="2732879" y="1590993"/>
                </a:lnTo>
                <a:lnTo>
                  <a:pt x="2730024" y="1591946"/>
                </a:lnTo>
                <a:lnTo>
                  <a:pt x="2725901" y="1592898"/>
                </a:lnTo>
                <a:lnTo>
                  <a:pt x="2721143" y="1593216"/>
                </a:lnTo>
                <a:lnTo>
                  <a:pt x="2715117" y="1593533"/>
                </a:lnTo>
                <a:lnTo>
                  <a:pt x="2710042" y="1593533"/>
                </a:lnTo>
                <a:lnTo>
                  <a:pt x="2704650" y="1593216"/>
                </a:lnTo>
                <a:lnTo>
                  <a:pt x="2699575" y="1592581"/>
                </a:lnTo>
                <a:lnTo>
                  <a:pt x="2694500" y="1591628"/>
                </a:lnTo>
                <a:lnTo>
                  <a:pt x="2690060" y="1590676"/>
                </a:lnTo>
                <a:lnTo>
                  <a:pt x="2685619" y="1589088"/>
                </a:lnTo>
                <a:lnTo>
                  <a:pt x="2681496" y="1587501"/>
                </a:lnTo>
                <a:lnTo>
                  <a:pt x="2673566" y="1584326"/>
                </a:lnTo>
                <a:lnTo>
                  <a:pt x="2665954" y="1579563"/>
                </a:lnTo>
                <a:lnTo>
                  <a:pt x="2658659" y="1575118"/>
                </a:lnTo>
                <a:lnTo>
                  <a:pt x="2651681" y="1570038"/>
                </a:lnTo>
                <a:lnTo>
                  <a:pt x="2648826" y="1568133"/>
                </a:lnTo>
                <a:lnTo>
                  <a:pt x="2646606" y="1567181"/>
                </a:lnTo>
                <a:lnTo>
                  <a:pt x="2645337" y="1567181"/>
                </a:lnTo>
                <a:lnTo>
                  <a:pt x="2644386" y="1567498"/>
                </a:lnTo>
                <a:lnTo>
                  <a:pt x="2643434" y="1569403"/>
                </a:lnTo>
                <a:lnTo>
                  <a:pt x="2643117" y="1570356"/>
                </a:lnTo>
                <a:lnTo>
                  <a:pt x="2642165" y="1570673"/>
                </a:lnTo>
                <a:lnTo>
                  <a:pt x="2633602" y="1570356"/>
                </a:lnTo>
                <a:lnTo>
                  <a:pt x="2629161" y="1570038"/>
                </a:lnTo>
                <a:lnTo>
                  <a:pt x="2627258" y="1569403"/>
                </a:lnTo>
                <a:lnTo>
                  <a:pt x="2626306" y="1569086"/>
                </a:lnTo>
                <a:lnTo>
                  <a:pt x="2624720" y="1562101"/>
                </a:lnTo>
                <a:lnTo>
                  <a:pt x="2624086" y="1556386"/>
                </a:lnTo>
                <a:lnTo>
                  <a:pt x="2623452" y="1551941"/>
                </a:lnTo>
                <a:lnTo>
                  <a:pt x="2623135" y="1548131"/>
                </a:lnTo>
                <a:lnTo>
                  <a:pt x="2623452" y="1544003"/>
                </a:lnTo>
                <a:lnTo>
                  <a:pt x="2624086" y="1542733"/>
                </a:lnTo>
                <a:lnTo>
                  <a:pt x="2622817" y="1540511"/>
                </a:lnTo>
                <a:lnTo>
                  <a:pt x="2671029" y="1540511"/>
                </a:lnTo>
                <a:lnTo>
                  <a:pt x="2656439" y="1526223"/>
                </a:lnTo>
                <a:lnTo>
                  <a:pt x="2615839" y="1526223"/>
                </a:lnTo>
                <a:lnTo>
                  <a:pt x="2612033" y="1499236"/>
                </a:lnTo>
                <a:lnTo>
                  <a:pt x="2595857" y="1498283"/>
                </a:lnTo>
                <a:lnTo>
                  <a:pt x="2579046" y="1497966"/>
                </a:lnTo>
                <a:close/>
                <a:moveTo>
                  <a:pt x="400303" y="1460500"/>
                </a:moveTo>
                <a:lnTo>
                  <a:pt x="487363" y="1590373"/>
                </a:lnTo>
                <a:lnTo>
                  <a:pt x="477269" y="1597025"/>
                </a:lnTo>
                <a:lnTo>
                  <a:pt x="390525" y="1467152"/>
                </a:lnTo>
                <a:lnTo>
                  <a:pt x="400303" y="1460500"/>
                </a:lnTo>
                <a:close/>
                <a:moveTo>
                  <a:pt x="2575557" y="1210946"/>
                </a:moveTo>
                <a:lnTo>
                  <a:pt x="2570165" y="1211581"/>
                </a:lnTo>
                <a:lnTo>
                  <a:pt x="2565408" y="1211898"/>
                </a:lnTo>
                <a:lnTo>
                  <a:pt x="2561919" y="1211581"/>
                </a:lnTo>
                <a:lnTo>
                  <a:pt x="2558747" y="1211263"/>
                </a:lnTo>
                <a:lnTo>
                  <a:pt x="2527663" y="1469708"/>
                </a:lnTo>
                <a:lnTo>
                  <a:pt x="2540350" y="1468756"/>
                </a:lnTo>
                <a:lnTo>
                  <a:pt x="2553038" y="1468438"/>
                </a:lnTo>
                <a:lnTo>
                  <a:pt x="2565725" y="1468121"/>
                </a:lnTo>
                <a:lnTo>
                  <a:pt x="2579046" y="1467486"/>
                </a:lnTo>
                <a:lnTo>
                  <a:pt x="2593637" y="1468121"/>
                </a:lnTo>
                <a:lnTo>
                  <a:pt x="2608227" y="1468438"/>
                </a:lnTo>
                <a:lnTo>
                  <a:pt x="2575557" y="1210946"/>
                </a:lnTo>
                <a:close/>
                <a:moveTo>
                  <a:pt x="309562" y="1149350"/>
                </a:moveTo>
                <a:lnTo>
                  <a:pt x="361753" y="1149350"/>
                </a:lnTo>
                <a:lnTo>
                  <a:pt x="369977" y="1155018"/>
                </a:lnTo>
                <a:lnTo>
                  <a:pt x="377884" y="1160685"/>
                </a:lnTo>
                <a:lnTo>
                  <a:pt x="381680" y="1164149"/>
                </a:lnTo>
                <a:lnTo>
                  <a:pt x="385476" y="1167298"/>
                </a:lnTo>
                <a:lnTo>
                  <a:pt x="388639" y="1170761"/>
                </a:lnTo>
                <a:lnTo>
                  <a:pt x="391169" y="1174225"/>
                </a:lnTo>
                <a:lnTo>
                  <a:pt x="392751" y="1177059"/>
                </a:lnTo>
                <a:lnTo>
                  <a:pt x="393700" y="1178633"/>
                </a:lnTo>
                <a:lnTo>
                  <a:pt x="393700" y="1180208"/>
                </a:lnTo>
                <a:lnTo>
                  <a:pt x="393067" y="1181467"/>
                </a:lnTo>
                <a:lnTo>
                  <a:pt x="392751" y="1182727"/>
                </a:lnTo>
                <a:lnTo>
                  <a:pt x="391802" y="1183671"/>
                </a:lnTo>
                <a:lnTo>
                  <a:pt x="390537" y="1184616"/>
                </a:lnTo>
                <a:lnTo>
                  <a:pt x="388639" y="1185561"/>
                </a:lnTo>
                <a:lnTo>
                  <a:pt x="386425" y="1186505"/>
                </a:lnTo>
                <a:lnTo>
                  <a:pt x="383578" y="1186820"/>
                </a:lnTo>
                <a:lnTo>
                  <a:pt x="380098" y="1187135"/>
                </a:lnTo>
                <a:lnTo>
                  <a:pt x="375986" y="1187450"/>
                </a:lnTo>
                <a:lnTo>
                  <a:pt x="372191" y="1187450"/>
                </a:lnTo>
                <a:lnTo>
                  <a:pt x="364599" y="1186820"/>
                </a:lnTo>
                <a:lnTo>
                  <a:pt x="357957" y="1185246"/>
                </a:lnTo>
                <a:lnTo>
                  <a:pt x="351631" y="1183042"/>
                </a:lnTo>
                <a:lnTo>
                  <a:pt x="345937" y="1180523"/>
                </a:lnTo>
                <a:lnTo>
                  <a:pt x="340244" y="1177374"/>
                </a:lnTo>
                <a:lnTo>
                  <a:pt x="335499" y="1174225"/>
                </a:lnTo>
                <a:lnTo>
                  <a:pt x="330122" y="1170761"/>
                </a:lnTo>
                <a:lnTo>
                  <a:pt x="328540" y="1169187"/>
                </a:lnTo>
                <a:lnTo>
                  <a:pt x="326959" y="1168557"/>
                </a:lnTo>
                <a:lnTo>
                  <a:pt x="325693" y="1168557"/>
                </a:lnTo>
                <a:lnTo>
                  <a:pt x="325061" y="1168872"/>
                </a:lnTo>
                <a:lnTo>
                  <a:pt x="324745" y="1170447"/>
                </a:lnTo>
                <a:lnTo>
                  <a:pt x="324112" y="1170761"/>
                </a:lnTo>
                <a:lnTo>
                  <a:pt x="323479" y="1171076"/>
                </a:lnTo>
                <a:lnTo>
                  <a:pt x="317469" y="1170761"/>
                </a:lnTo>
                <a:lnTo>
                  <a:pt x="313990" y="1170447"/>
                </a:lnTo>
                <a:lnTo>
                  <a:pt x="312409" y="1170132"/>
                </a:lnTo>
                <a:lnTo>
                  <a:pt x="311143" y="1164779"/>
                </a:lnTo>
                <a:lnTo>
                  <a:pt x="310511" y="1160685"/>
                </a:lnTo>
                <a:lnTo>
                  <a:pt x="309878" y="1155018"/>
                </a:lnTo>
                <a:lnTo>
                  <a:pt x="310511" y="1152184"/>
                </a:lnTo>
                <a:lnTo>
                  <a:pt x="310827" y="1150924"/>
                </a:lnTo>
                <a:lnTo>
                  <a:pt x="309562" y="1149350"/>
                </a:lnTo>
                <a:close/>
                <a:moveTo>
                  <a:pt x="178239" y="1149350"/>
                </a:moveTo>
                <a:lnTo>
                  <a:pt x="230188" y="1149350"/>
                </a:lnTo>
                <a:lnTo>
                  <a:pt x="229550" y="1150924"/>
                </a:lnTo>
                <a:lnTo>
                  <a:pt x="229869" y="1152184"/>
                </a:lnTo>
                <a:lnTo>
                  <a:pt x="229869" y="1155018"/>
                </a:lnTo>
                <a:lnTo>
                  <a:pt x="229550" y="1160685"/>
                </a:lnTo>
                <a:lnTo>
                  <a:pt x="229232" y="1164779"/>
                </a:lnTo>
                <a:lnTo>
                  <a:pt x="227957" y="1170132"/>
                </a:lnTo>
                <a:lnTo>
                  <a:pt x="225726" y="1170447"/>
                </a:lnTo>
                <a:lnTo>
                  <a:pt x="222858" y="1170761"/>
                </a:lnTo>
                <a:lnTo>
                  <a:pt x="216802" y="1171076"/>
                </a:lnTo>
                <a:lnTo>
                  <a:pt x="215846" y="1170761"/>
                </a:lnTo>
                <a:lnTo>
                  <a:pt x="215527" y="1170447"/>
                </a:lnTo>
                <a:lnTo>
                  <a:pt x="214890" y="1168872"/>
                </a:lnTo>
                <a:lnTo>
                  <a:pt x="214571" y="1168557"/>
                </a:lnTo>
                <a:lnTo>
                  <a:pt x="213296" y="1168557"/>
                </a:lnTo>
                <a:lnTo>
                  <a:pt x="211703" y="1169187"/>
                </a:lnTo>
                <a:lnTo>
                  <a:pt x="209472" y="1170761"/>
                </a:lnTo>
                <a:lnTo>
                  <a:pt x="204691" y="1174225"/>
                </a:lnTo>
                <a:lnTo>
                  <a:pt x="199273" y="1177374"/>
                </a:lnTo>
                <a:lnTo>
                  <a:pt x="194174" y="1180523"/>
                </a:lnTo>
                <a:lnTo>
                  <a:pt x="188119" y="1183042"/>
                </a:lnTo>
                <a:lnTo>
                  <a:pt x="182063" y="1185246"/>
                </a:lnTo>
                <a:lnTo>
                  <a:pt x="175371" y="1186820"/>
                </a:lnTo>
                <a:lnTo>
                  <a:pt x="167722" y="1187450"/>
                </a:lnTo>
                <a:lnTo>
                  <a:pt x="163579" y="1187450"/>
                </a:lnTo>
                <a:lnTo>
                  <a:pt x="159435" y="1187135"/>
                </a:lnTo>
                <a:lnTo>
                  <a:pt x="155930" y="1186820"/>
                </a:lnTo>
                <a:lnTo>
                  <a:pt x="153380" y="1186505"/>
                </a:lnTo>
                <a:lnTo>
                  <a:pt x="151149" y="1185561"/>
                </a:lnTo>
                <a:lnTo>
                  <a:pt x="149237" y="1184616"/>
                </a:lnTo>
                <a:lnTo>
                  <a:pt x="147643" y="1183671"/>
                </a:lnTo>
                <a:lnTo>
                  <a:pt x="147006" y="1182727"/>
                </a:lnTo>
                <a:lnTo>
                  <a:pt x="146050" y="1181467"/>
                </a:lnTo>
                <a:lnTo>
                  <a:pt x="146050" y="1180208"/>
                </a:lnTo>
                <a:lnTo>
                  <a:pt x="146050" y="1178633"/>
                </a:lnTo>
                <a:lnTo>
                  <a:pt x="146368" y="1177059"/>
                </a:lnTo>
                <a:lnTo>
                  <a:pt x="148281" y="1174225"/>
                </a:lnTo>
                <a:lnTo>
                  <a:pt x="151149" y="1170761"/>
                </a:lnTo>
                <a:lnTo>
                  <a:pt x="154017" y="1167298"/>
                </a:lnTo>
                <a:lnTo>
                  <a:pt x="157842" y="1164149"/>
                </a:lnTo>
                <a:lnTo>
                  <a:pt x="161985" y="1160685"/>
                </a:lnTo>
                <a:lnTo>
                  <a:pt x="169634" y="1155018"/>
                </a:lnTo>
                <a:lnTo>
                  <a:pt x="178239" y="1149350"/>
                </a:lnTo>
                <a:close/>
                <a:moveTo>
                  <a:pt x="1364001" y="1136650"/>
                </a:moveTo>
                <a:lnTo>
                  <a:pt x="1375444" y="1136650"/>
                </a:lnTo>
                <a:lnTo>
                  <a:pt x="1386888" y="1137285"/>
                </a:lnTo>
                <a:lnTo>
                  <a:pt x="1398332" y="1138872"/>
                </a:lnTo>
                <a:lnTo>
                  <a:pt x="1409457" y="1140777"/>
                </a:lnTo>
                <a:lnTo>
                  <a:pt x="1421219" y="1143000"/>
                </a:lnTo>
                <a:lnTo>
                  <a:pt x="1432663" y="1146175"/>
                </a:lnTo>
                <a:lnTo>
                  <a:pt x="1443788" y="1149032"/>
                </a:lnTo>
                <a:lnTo>
                  <a:pt x="1455232" y="1152842"/>
                </a:lnTo>
                <a:lnTo>
                  <a:pt x="1466040" y="1156652"/>
                </a:lnTo>
                <a:lnTo>
                  <a:pt x="1476848" y="1161097"/>
                </a:lnTo>
                <a:lnTo>
                  <a:pt x="1487338" y="1165542"/>
                </a:lnTo>
                <a:lnTo>
                  <a:pt x="1498146" y="1169987"/>
                </a:lnTo>
                <a:lnTo>
                  <a:pt x="1508318" y="1175067"/>
                </a:lnTo>
                <a:lnTo>
                  <a:pt x="1518490" y="1180147"/>
                </a:lnTo>
                <a:lnTo>
                  <a:pt x="1527709" y="1185545"/>
                </a:lnTo>
                <a:lnTo>
                  <a:pt x="1537245" y="1190942"/>
                </a:lnTo>
                <a:lnTo>
                  <a:pt x="1545828" y="1196022"/>
                </a:lnTo>
                <a:lnTo>
                  <a:pt x="1554410" y="1201420"/>
                </a:lnTo>
                <a:lnTo>
                  <a:pt x="1569987" y="1211897"/>
                </a:lnTo>
                <a:lnTo>
                  <a:pt x="1583020" y="1222057"/>
                </a:lnTo>
                <a:lnTo>
                  <a:pt x="1594463" y="1231265"/>
                </a:lnTo>
                <a:lnTo>
                  <a:pt x="1599231" y="1235710"/>
                </a:lnTo>
                <a:lnTo>
                  <a:pt x="1603046" y="1239837"/>
                </a:lnTo>
                <a:lnTo>
                  <a:pt x="1606543" y="1243330"/>
                </a:lnTo>
                <a:lnTo>
                  <a:pt x="1609086" y="1246822"/>
                </a:lnTo>
                <a:lnTo>
                  <a:pt x="1610993" y="1249997"/>
                </a:lnTo>
                <a:lnTo>
                  <a:pt x="1611947" y="1252220"/>
                </a:lnTo>
                <a:lnTo>
                  <a:pt x="1612582" y="1256347"/>
                </a:lnTo>
                <a:lnTo>
                  <a:pt x="1612900" y="1261427"/>
                </a:lnTo>
                <a:lnTo>
                  <a:pt x="1612900" y="1276985"/>
                </a:lnTo>
                <a:lnTo>
                  <a:pt x="1612582" y="1297305"/>
                </a:lnTo>
                <a:lnTo>
                  <a:pt x="1611311" y="1322387"/>
                </a:lnTo>
                <a:lnTo>
                  <a:pt x="1609404" y="1351280"/>
                </a:lnTo>
                <a:lnTo>
                  <a:pt x="1607178" y="1383347"/>
                </a:lnTo>
                <a:lnTo>
                  <a:pt x="1601774" y="1455102"/>
                </a:lnTo>
                <a:lnTo>
                  <a:pt x="1595099" y="1531937"/>
                </a:lnTo>
                <a:lnTo>
                  <a:pt x="1588106" y="1608772"/>
                </a:lnTo>
                <a:lnTo>
                  <a:pt x="1580159" y="1680845"/>
                </a:lnTo>
                <a:lnTo>
                  <a:pt x="1576344" y="1713230"/>
                </a:lnTo>
                <a:lnTo>
                  <a:pt x="1572847" y="1742122"/>
                </a:lnTo>
                <a:lnTo>
                  <a:pt x="1568397" y="1774825"/>
                </a:lnTo>
                <a:lnTo>
                  <a:pt x="1566172" y="1787842"/>
                </a:lnTo>
                <a:lnTo>
                  <a:pt x="1564265" y="1798955"/>
                </a:lnTo>
                <a:lnTo>
                  <a:pt x="1551232" y="1804035"/>
                </a:lnTo>
                <a:lnTo>
                  <a:pt x="1539152" y="1808162"/>
                </a:lnTo>
                <a:lnTo>
                  <a:pt x="1527073" y="1811655"/>
                </a:lnTo>
                <a:lnTo>
                  <a:pt x="1515947" y="1813877"/>
                </a:lnTo>
                <a:lnTo>
                  <a:pt x="1505775" y="1815465"/>
                </a:lnTo>
                <a:lnTo>
                  <a:pt x="1501325" y="1815782"/>
                </a:lnTo>
                <a:lnTo>
                  <a:pt x="1496874" y="1815782"/>
                </a:lnTo>
                <a:lnTo>
                  <a:pt x="1492742" y="1815782"/>
                </a:lnTo>
                <a:lnTo>
                  <a:pt x="1488609" y="1814830"/>
                </a:lnTo>
                <a:lnTo>
                  <a:pt x="1485113" y="1814195"/>
                </a:lnTo>
                <a:lnTo>
                  <a:pt x="1481934" y="1813242"/>
                </a:lnTo>
                <a:lnTo>
                  <a:pt x="1482888" y="1798955"/>
                </a:lnTo>
                <a:lnTo>
                  <a:pt x="1484159" y="1778952"/>
                </a:lnTo>
                <a:lnTo>
                  <a:pt x="1486384" y="1724025"/>
                </a:lnTo>
                <a:lnTo>
                  <a:pt x="1487338" y="1671637"/>
                </a:lnTo>
                <a:lnTo>
                  <a:pt x="1488927" y="1614487"/>
                </a:lnTo>
                <a:lnTo>
                  <a:pt x="1489881" y="1556067"/>
                </a:lnTo>
                <a:lnTo>
                  <a:pt x="1490199" y="1498600"/>
                </a:lnTo>
                <a:lnTo>
                  <a:pt x="1473033" y="1530667"/>
                </a:lnTo>
                <a:lnTo>
                  <a:pt x="1462543" y="1524952"/>
                </a:lnTo>
                <a:lnTo>
                  <a:pt x="1490199" y="1472882"/>
                </a:lnTo>
                <a:lnTo>
                  <a:pt x="1489881" y="1423035"/>
                </a:lnTo>
                <a:lnTo>
                  <a:pt x="1489245" y="1402080"/>
                </a:lnTo>
                <a:lnTo>
                  <a:pt x="1488609" y="1384300"/>
                </a:lnTo>
                <a:lnTo>
                  <a:pt x="1487974" y="1370012"/>
                </a:lnTo>
                <a:lnTo>
                  <a:pt x="1486702" y="1360170"/>
                </a:lnTo>
                <a:lnTo>
                  <a:pt x="1486066" y="1356677"/>
                </a:lnTo>
                <a:lnTo>
                  <a:pt x="1485113" y="1354455"/>
                </a:lnTo>
                <a:lnTo>
                  <a:pt x="1484477" y="1353502"/>
                </a:lnTo>
                <a:lnTo>
                  <a:pt x="1484159" y="1353502"/>
                </a:lnTo>
                <a:lnTo>
                  <a:pt x="1483841" y="1354137"/>
                </a:lnTo>
                <a:lnTo>
                  <a:pt x="1477166" y="1362392"/>
                </a:lnTo>
                <a:lnTo>
                  <a:pt x="1470808" y="1371282"/>
                </a:lnTo>
                <a:lnTo>
                  <a:pt x="1469537" y="1373505"/>
                </a:lnTo>
                <a:lnTo>
                  <a:pt x="1449192" y="1674812"/>
                </a:lnTo>
                <a:lnTo>
                  <a:pt x="1443788" y="1731962"/>
                </a:lnTo>
                <a:lnTo>
                  <a:pt x="1437431" y="1803400"/>
                </a:lnTo>
                <a:lnTo>
                  <a:pt x="1434252" y="1830705"/>
                </a:lnTo>
                <a:lnTo>
                  <a:pt x="1433934" y="1834515"/>
                </a:lnTo>
                <a:lnTo>
                  <a:pt x="1431709" y="1841817"/>
                </a:lnTo>
                <a:lnTo>
                  <a:pt x="1429166" y="1848485"/>
                </a:lnTo>
                <a:lnTo>
                  <a:pt x="1426623" y="1855152"/>
                </a:lnTo>
                <a:lnTo>
                  <a:pt x="1423126" y="1861820"/>
                </a:lnTo>
                <a:lnTo>
                  <a:pt x="1419630" y="1868805"/>
                </a:lnTo>
                <a:lnTo>
                  <a:pt x="1415815" y="1875155"/>
                </a:lnTo>
                <a:lnTo>
                  <a:pt x="1411683" y="1881822"/>
                </a:lnTo>
                <a:lnTo>
                  <a:pt x="1407232" y="1888172"/>
                </a:lnTo>
                <a:lnTo>
                  <a:pt x="1400557" y="1978660"/>
                </a:lnTo>
                <a:lnTo>
                  <a:pt x="1376398" y="2298382"/>
                </a:lnTo>
                <a:lnTo>
                  <a:pt x="1388795" y="2301557"/>
                </a:lnTo>
                <a:lnTo>
                  <a:pt x="1400875" y="2305050"/>
                </a:lnTo>
                <a:lnTo>
                  <a:pt x="1412954" y="2308225"/>
                </a:lnTo>
                <a:lnTo>
                  <a:pt x="1424080" y="2312035"/>
                </a:lnTo>
                <a:lnTo>
                  <a:pt x="1435524" y="2315845"/>
                </a:lnTo>
                <a:lnTo>
                  <a:pt x="1446014" y="2319972"/>
                </a:lnTo>
                <a:lnTo>
                  <a:pt x="1456504" y="2324100"/>
                </a:lnTo>
                <a:lnTo>
                  <a:pt x="1466358" y="2328545"/>
                </a:lnTo>
                <a:lnTo>
                  <a:pt x="1529298" y="2288857"/>
                </a:lnTo>
                <a:lnTo>
                  <a:pt x="1535656" y="2299017"/>
                </a:lnTo>
                <a:lnTo>
                  <a:pt x="1479073" y="2334895"/>
                </a:lnTo>
                <a:lnTo>
                  <a:pt x="1489881" y="2340610"/>
                </a:lnTo>
                <a:lnTo>
                  <a:pt x="1499417" y="2346325"/>
                </a:lnTo>
                <a:lnTo>
                  <a:pt x="1508954" y="2352675"/>
                </a:lnTo>
                <a:lnTo>
                  <a:pt x="1517536" y="2358707"/>
                </a:lnTo>
                <a:lnTo>
                  <a:pt x="1525483" y="2365057"/>
                </a:lnTo>
                <a:lnTo>
                  <a:pt x="1533112" y="2371725"/>
                </a:lnTo>
                <a:lnTo>
                  <a:pt x="1539788" y="2378710"/>
                </a:lnTo>
                <a:lnTo>
                  <a:pt x="1546146" y="2385695"/>
                </a:lnTo>
                <a:lnTo>
                  <a:pt x="1551867" y="2392997"/>
                </a:lnTo>
                <a:lnTo>
                  <a:pt x="1556636" y="2400300"/>
                </a:lnTo>
                <a:lnTo>
                  <a:pt x="1560768" y="2407920"/>
                </a:lnTo>
                <a:lnTo>
                  <a:pt x="1564265" y="2415857"/>
                </a:lnTo>
                <a:lnTo>
                  <a:pt x="1566808" y="2423477"/>
                </a:lnTo>
                <a:lnTo>
                  <a:pt x="1568715" y="2431732"/>
                </a:lnTo>
                <a:lnTo>
                  <a:pt x="1569987" y="2439670"/>
                </a:lnTo>
                <a:lnTo>
                  <a:pt x="1570304" y="2447925"/>
                </a:lnTo>
                <a:lnTo>
                  <a:pt x="1569987" y="2455545"/>
                </a:lnTo>
                <a:lnTo>
                  <a:pt x="1569033" y="2463165"/>
                </a:lnTo>
                <a:lnTo>
                  <a:pt x="1567126" y="2470785"/>
                </a:lnTo>
                <a:lnTo>
                  <a:pt x="1564900" y="2477770"/>
                </a:lnTo>
                <a:lnTo>
                  <a:pt x="1562040" y="2485390"/>
                </a:lnTo>
                <a:lnTo>
                  <a:pt x="1558225" y="2492057"/>
                </a:lnTo>
                <a:lnTo>
                  <a:pt x="1554093" y="2499360"/>
                </a:lnTo>
                <a:lnTo>
                  <a:pt x="1549324" y="2506027"/>
                </a:lnTo>
                <a:lnTo>
                  <a:pt x="1543920" y="2512695"/>
                </a:lnTo>
                <a:lnTo>
                  <a:pt x="1537881" y="2519362"/>
                </a:lnTo>
                <a:lnTo>
                  <a:pt x="1531523" y="2525712"/>
                </a:lnTo>
                <a:lnTo>
                  <a:pt x="1524212" y="2531745"/>
                </a:lnTo>
                <a:lnTo>
                  <a:pt x="1516901" y="2537778"/>
                </a:lnTo>
                <a:lnTo>
                  <a:pt x="1508636" y="2543810"/>
                </a:lnTo>
                <a:lnTo>
                  <a:pt x="1500053" y="2549208"/>
                </a:lnTo>
                <a:lnTo>
                  <a:pt x="1490517" y="2554923"/>
                </a:lnTo>
                <a:lnTo>
                  <a:pt x="1480980" y="2560320"/>
                </a:lnTo>
                <a:lnTo>
                  <a:pt x="1470808" y="2565083"/>
                </a:lnTo>
                <a:lnTo>
                  <a:pt x="1460318" y="2569845"/>
                </a:lnTo>
                <a:lnTo>
                  <a:pt x="1449192" y="2574608"/>
                </a:lnTo>
                <a:lnTo>
                  <a:pt x="1437749" y="2579053"/>
                </a:lnTo>
                <a:lnTo>
                  <a:pt x="1425669" y="2583180"/>
                </a:lnTo>
                <a:lnTo>
                  <a:pt x="1413272" y="2587308"/>
                </a:lnTo>
                <a:lnTo>
                  <a:pt x="1400557" y="2591118"/>
                </a:lnTo>
                <a:lnTo>
                  <a:pt x="1387206" y="2594293"/>
                </a:lnTo>
                <a:lnTo>
                  <a:pt x="1373855" y="2597785"/>
                </a:lnTo>
                <a:lnTo>
                  <a:pt x="1360186" y="2600960"/>
                </a:lnTo>
                <a:lnTo>
                  <a:pt x="1345882" y="2603500"/>
                </a:lnTo>
                <a:lnTo>
                  <a:pt x="1331259" y="2606040"/>
                </a:lnTo>
                <a:lnTo>
                  <a:pt x="1316319" y="2608263"/>
                </a:lnTo>
                <a:lnTo>
                  <a:pt x="1301061" y="2610168"/>
                </a:lnTo>
                <a:lnTo>
                  <a:pt x="1285802" y="2612073"/>
                </a:lnTo>
                <a:lnTo>
                  <a:pt x="1381166" y="2755265"/>
                </a:lnTo>
                <a:lnTo>
                  <a:pt x="1370994" y="2762250"/>
                </a:lnTo>
                <a:lnTo>
                  <a:pt x="1271816" y="2613343"/>
                </a:lnTo>
                <a:lnTo>
                  <a:pt x="1254968" y="2614613"/>
                </a:lnTo>
                <a:lnTo>
                  <a:pt x="1237167" y="2615565"/>
                </a:lnTo>
                <a:lnTo>
                  <a:pt x="1219366" y="2615883"/>
                </a:lnTo>
                <a:lnTo>
                  <a:pt x="1201246" y="2616200"/>
                </a:lnTo>
                <a:lnTo>
                  <a:pt x="1181856" y="2615883"/>
                </a:lnTo>
                <a:lnTo>
                  <a:pt x="1162465" y="2615565"/>
                </a:lnTo>
                <a:lnTo>
                  <a:pt x="1143710" y="2614295"/>
                </a:lnTo>
                <a:lnTo>
                  <a:pt x="1124955" y="2612708"/>
                </a:lnTo>
                <a:lnTo>
                  <a:pt x="1106836" y="2611120"/>
                </a:lnTo>
                <a:lnTo>
                  <a:pt x="1089035" y="2609215"/>
                </a:lnTo>
                <a:lnTo>
                  <a:pt x="1071870" y="2606358"/>
                </a:lnTo>
                <a:lnTo>
                  <a:pt x="1055022" y="2603500"/>
                </a:lnTo>
                <a:lnTo>
                  <a:pt x="1038492" y="2600008"/>
                </a:lnTo>
                <a:lnTo>
                  <a:pt x="1022598" y="2596833"/>
                </a:lnTo>
                <a:lnTo>
                  <a:pt x="1007022" y="2592705"/>
                </a:lnTo>
                <a:lnTo>
                  <a:pt x="992082" y="2588260"/>
                </a:lnTo>
                <a:lnTo>
                  <a:pt x="977777" y="2583498"/>
                </a:lnTo>
                <a:lnTo>
                  <a:pt x="963791" y="2578735"/>
                </a:lnTo>
                <a:lnTo>
                  <a:pt x="950757" y="2573338"/>
                </a:lnTo>
                <a:lnTo>
                  <a:pt x="937724" y="2568258"/>
                </a:lnTo>
                <a:lnTo>
                  <a:pt x="925645" y="2562225"/>
                </a:lnTo>
                <a:lnTo>
                  <a:pt x="914519" y="2556193"/>
                </a:lnTo>
                <a:lnTo>
                  <a:pt x="903711" y="2550160"/>
                </a:lnTo>
                <a:lnTo>
                  <a:pt x="893857" y="2543175"/>
                </a:lnTo>
                <a:lnTo>
                  <a:pt x="884321" y="2536508"/>
                </a:lnTo>
                <a:lnTo>
                  <a:pt x="875738" y="2529523"/>
                </a:lnTo>
                <a:lnTo>
                  <a:pt x="867473" y="2522220"/>
                </a:lnTo>
                <a:lnTo>
                  <a:pt x="860162" y="2514600"/>
                </a:lnTo>
                <a:lnTo>
                  <a:pt x="853804" y="2506662"/>
                </a:lnTo>
                <a:lnTo>
                  <a:pt x="848400" y="2499042"/>
                </a:lnTo>
                <a:lnTo>
                  <a:pt x="843632" y="2491105"/>
                </a:lnTo>
                <a:lnTo>
                  <a:pt x="839500" y="2482850"/>
                </a:lnTo>
                <a:lnTo>
                  <a:pt x="836639" y="2473960"/>
                </a:lnTo>
                <a:lnTo>
                  <a:pt x="834414" y="2465387"/>
                </a:lnTo>
                <a:lnTo>
                  <a:pt x="833460" y="2461260"/>
                </a:lnTo>
                <a:lnTo>
                  <a:pt x="832824" y="2456815"/>
                </a:lnTo>
                <a:lnTo>
                  <a:pt x="832506" y="2452370"/>
                </a:lnTo>
                <a:lnTo>
                  <a:pt x="832506" y="2447925"/>
                </a:lnTo>
                <a:lnTo>
                  <a:pt x="832824" y="2440305"/>
                </a:lnTo>
                <a:lnTo>
                  <a:pt x="833460" y="2432685"/>
                </a:lnTo>
                <a:lnTo>
                  <a:pt x="835367" y="2425700"/>
                </a:lnTo>
                <a:lnTo>
                  <a:pt x="837592" y="2418397"/>
                </a:lnTo>
                <a:lnTo>
                  <a:pt x="840453" y="2411412"/>
                </a:lnTo>
                <a:lnTo>
                  <a:pt x="844268" y="2404110"/>
                </a:lnTo>
                <a:lnTo>
                  <a:pt x="847765" y="2397442"/>
                </a:lnTo>
                <a:lnTo>
                  <a:pt x="852851" y="2390775"/>
                </a:lnTo>
                <a:lnTo>
                  <a:pt x="857937" y="2384107"/>
                </a:lnTo>
                <a:lnTo>
                  <a:pt x="863659" y="2377757"/>
                </a:lnTo>
                <a:lnTo>
                  <a:pt x="870016" y="2371407"/>
                </a:lnTo>
                <a:lnTo>
                  <a:pt x="877009" y="2365375"/>
                </a:lnTo>
                <a:lnTo>
                  <a:pt x="884321" y="2359342"/>
                </a:lnTo>
                <a:lnTo>
                  <a:pt x="892268" y="2353945"/>
                </a:lnTo>
                <a:lnTo>
                  <a:pt x="900533" y="2348230"/>
                </a:lnTo>
                <a:lnTo>
                  <a:pt x="909115" y="2342515"/>
                </a:lnTo>
                <a:lnTo>
                  <a:pt x="921513" y="2335847"/>
                </a:lnTo>
                <a:lnTo>
                  <a:pt x="934546" y="2329497"/>
                </a:lnTo>
                <a:lnTo>
                  <a:pt x="947897" y="2323465"/>
                </a:lnTo>
                <a:lnTo>
                  <a:pt x="962201" y="2317750"/>
                </a:lnTo>
                <a:lnTo>
                  <a:pt x="957751" y="2310765"/>
                </a:lnTo>
                <a:lnTo>
                  <a:pt x="915791" y="2248217"/>
                </a:lnTo>
                <a:lnTo>
                  <a:pt x="925645" y="2241232"/>
                </a:lnTo>
                <a:lnTo>
                  <a:pt x="969194" y="2306002"/>
                </a:lnTo>
                <a:lnTo>
                  <a:pt x="974281" y="2313622"/>
                </a:lnTo>
                <a:lnTo>
                  <a:pt x="984453" y="2310130"/>
                </a:lnTo>
                <a:lnTo>
                  <a:pt x="994625" y="2306637"/>
                </a:lnTo>
                <a:lnTo>
                  <a:pt x="1005115" y="2303780"/>
                </a:lnTo>
                <a:lnTo>
                  <a:pt x="1016241" y="2300922"/>
                </a:lnTo>
                <a:lnTo>
                  <a:pt x="1035949" y="2296160"/>
                </a:lnTo>
                <a:lnTo>
                  <a:pt x="1004797" y="1881505"/>
                </a:lnTo>
                <a:lnTo>
                  <a:pt x="998439" y="1871980"/>
                </a:lnTo>
                <a:lnTo>
                  <a:pt x="992718" y="1862455"/>
                </a:lnTo>
                <a:lnTo>
                  <a:pt x="988903" y="1856105"/>
                </a:lnTo>
                <a:lnTo>
                  <a:pt x="985724" y="1849120"/>
                </a:lnTo>
                <a:lnTo>
                  <a:pt x="982545" y="1842135"/>
                </a:lnTo>
                <a:lnTo>
                  <a:pt x="980002" y="1835150"/>
                </a:lnTo>
                <a:lnTo>
                  <a:pt x="979685" y="1830705"/>
                </a:lnTo>
                <a:lnTo>
                  <a:pt x="976506" y="1798955"/>
                </a:lnTo>
                <a:lnTo>
                  <a:pt x="968559" y="1715452"/>
                </a:lnTo>
                <a:lnTo>
                  <a:pt x="963791" y="1658620"/>
                </a:lnTo>
                <a:lnTo>
                  <a:pt x="958704" y="1594485"/>
                </a:lnTo>
                <a:lnTo>
                  <a:pt x="943128" y="1365567"/>
                </a:lnTo>
                <a:lnTo>
                  <a:pt x="939950" y="1363027"/>
                </a:lnTo>
                <a:lnTo>
                  <a:pt x="937089" y="1360487"/>
                </a:lnTo>
                <a:lnTo>
                  <a:pt x="930731" y="1354137"/>
                </a:lnTo>
                <a:lnTo>
                  <a:pt x="930413" y="1353502"/>
                </a:lnTo>
                <a:lnTo>
                  <a:pt x="930095" y="1354137"/>
                </a:lnTo>
                <a:lnTo>
                  <a:pt x="929460" y="1355725"/>
                </a:lnTo>
                <a:lnTo>
                  <a:pt x="928824" y="1358900"/>
                </a:lnTo>
                <a:lnTo>
                  <a:pt x="928506" y="1363345"/>
                </a:lnTo>
                <a:lnTo>
                  <a:pt x="928188" y="1376997"/>
                </a:lnTo>
                <a:lnTo>
                  <a:pt x="928188" y="1395095"/>
                </a:lnTo>
                <a:lnTo>
                  <a:pt x="928506" y="1417320"/>
                </a:lnTo>
                <a:lnTo>
                  <a:pt x="928824" y="1442720"/>
                </a:lnTo>
                <a:lnTo>
                  <a:pt x="930731" y="1502092"/>
                </a:lnTo>
                <a:lnTo>
                  <a:pt x="933274" y="1568450"/>
                </a:lnTo>
                <a:lnTo>
                  <a:pt x="936453" y="1636077"/>
                </a:lnTo>
                <a:lnTo>
                  <a:pt x="939632" y="1699895"/>
                </a:lnTo>
                <a:lnTo>
                  <a:pt x="942811" y="1755140"/>
                </a:lnTo>
                <a:lnTo>
                  <a:pt x="945036" y="1791652"/>
                </a:lnTo>
                <a:lnTo>
                  <a:pt x="946943" y="1815465"/>
                </a:lnTo>
                <a:lnTo>
                  <a:pt x="938996" y="1815782"/>
                </a:lnTo>
                <a:lnTo>
                  <a:pt x="929142" y="1815782"/>
                </a:lnTo>
                <a:lnTo>
                  <a:pt x="918016" y="1815782"/>
                </a:lnTo>
                <a:lnTo>
                  <a:pt x="904983" y="1814512"/>
                </a:lnTo>
                <a:lnTo>
                  <a:pt x="898625" y="1813877"/>
                </a:lnTo>
                <a:lnTo>
                  <a:pt x="891950" y="1812607"/>
                </a:lnTo>
                <a:lnTo>
                  <a:pt x="884639" y="1811337"/>
                </a:lnTo>
                <a:lnTo>
                  <a:pt x="877963" y="1809115"/>
                </a:lnTo>
                <a:lnTo>
                  <a:pt x="870970" y="1806575"/>
                </a:lnTo>
                <a:lnTo>
                  <a:pt x="863659" y="1804035"/>
                </a:lnTo>
                <a:lnTo>
                  <a:pt x="856983" y="1800542"/>
                </a:lnTo>
                <a:lnTo>
                  <a:pt x="849990" y="1797050"/>
                </a:lnTo>
                <a:lnTo>
                  <a:pt x="847765" y="1783397"/>
                </a:lnTo>
                <a:lnTo>
                  <a:pt x="845222" y="1766887"/>
                </a:lnTo>
                <a:lnTo>
                  <a:pt x="842996" y="1747520"/>
                </a:lnTo>
                <a:lnTo>
                  <a:pt x="840453" y="1725930"/>
                </a:lnTo>
                <a:lnTo>
                  <a:pt x="837592" y="1697672"/>
                </a:lnTo>
                <a:lnTo>
                  <a:pt x="834732" y="1666875"/>
                </a:lnTo>
                <a:lnTo>
                  <a:pt x="829010" y="1599565"/>
                </a:lnTo>
                <a:lnTo>
                  <a:pt x="824242" y="1529080"/>
                </a:lnTo>
                <a:lnTo>
                  <a:pt x="820109" y="1460182"/>
                </a:lnTo>
                <a:lnTo>
                  <a:pt x="816612" y="1395730"/>
                </a:lnTo>
                <a:lnTo>
                  <a:pt x="815659" y="1367155"/>
                </a:lnTo>
                <a:lnTo>
                  <a:pt x="814705" y="1341120"/>
                </a:lnTo>
                <a:lnTo>
                  <a:pt x="814387" y="1318895"/>
                </a:lnTo>
                <a:lnTo>
                  <a:pt x="814387" y="1300480"/>
                </a:lnTo>
                <a:lnTo>
                  <a:pt x="814705" y="1286827"/>
                </a:lnTo>
                <a:lnTo>
                  <a:pt x="815023" y="1281747"/>
                </a:lnTo>
                <a:lnTo>
                  <a:pt x="815659" y="1277937"/>
                </a:lnTo>
                <a:lnTo>
                  <a:pt x="816295" y="1270635"/>
                </a:lnTo>
                <a:lnTo>
                  <a:pt x="818202" y="1263332"/>
                </a:lnTo>
                <a:lnTo>
                  <a:pt x="820427" y="1256347"/>
                </a:lnTo>
                <a:lnTo>
                  <a:pt x="823288" y="1249362"/>
                </a:lnTo>
                <a:lnTo>
                  <a:pt x="827102" y="1242695"/>
                </a:lnTo>
                <a:lnTo>
                  <a:pt x="831553" y="1236345"/>
                </a:lnTo>
                <a:lnTo>
                  <a:pt x="836957" y="1229995"/>
                </a:lnTo>
                <a:lnTo>
                  <a:pt x="842679" y="1223962"/>
                </a:lnTo>
                <a:lnTo>
                  <a:pt x="849036" y="1218247"/>
                </a:lnTo>
                <a:lnTo>
                  <a:pt x="856029" y="1212532"/>
                </a:lnTo>
                <a:lnTo>
                  <a:pt x="863659" y="1207452"/>
                </a:lnTo>
                <a:lnTo>
                  <a:pt x="871606" y="1202055"/>
                </a:lnTo>
                <a:lnTo>
                  <a:pt x="879870" y="1197292"/>
                </a:lnTo>
                <a:lnTo>
                  <a:pt x="888771" y="1192847"/>
                </a:lnTo>
                <a:lnTo>
                  <a:pt x="897990" y="1188085"/>
                </a:lnTo>
                <a:lnTo>
                  <a:pt x="907844" y="1183640"/>
                </a:lnTo>
                <a:lnTo>
                  <a:pt x="917380" y="1179512"/>
                </a:lnTo>
                <a:lnTo>
                  <a:pt x="928188" y="1175385"/>
                </a:lnTo>
                <a:lnTo>
                  <a:pt x="938360" y="1171575"/>
                </a:lnTo>
                <a:lnTo>
                  <a:pt x="949168" y="1168400"/>
                </a:lnTo>
                <a:lnTo>
                  <a:pt x="971420" y="1161415"/>
                </a:lnTo>
                <a:lnTo>
                  <a:pt x="993989" y="1155382"/>
                </a:lnTo>
                <a:lnTo>
                  <a:pt x="1016876" y="1150302"/>
                </a:lnTo>
                <a:lnTo>
                  <a:pt x="1040399" y="1145540"/>
                </a:lnTo>
                <a:lnTo>
                  <a:pt x="1063287" y="1141412"/>
                </a:lnTo>
                <a:lnTo>
                  <a:pt x="1085856" y="1138237"/>
                </a:lnTo>
                <a:lnTo>
                  <a:pt x="1090942" y="1137920"/>
                </a:lnTo>
                <a:lnTo>
                  <a:pt x="1096346" y="1138237"/>
                </a:lnTo>
                <a:lnTo>
                  <a:pt x="1169776" y="1409700"/>
                </a:lnTo>
                <a:lnTo>
                  <a:pt x="1171366" y="1398587"/>
                </a:lnTo>
                <a:lnTo>
                  <a:pt x="1196796" y="1212532"/>
                </a:lnTo>
                <a:lnTo>
                  <a:pt x="1189803" y="1194117"/>
                </a:lnTo>
                <a:lnTo>
                  <a:pt x="1203472" y="1169670"/>
                </a:lnTo>
                <a:lnTo>
                  <a:pt x="1235895" y="1169670"/>
                </a:lnTo>
                <a:lnTo>
                  <a:pt x="1249246" y="1194117"/>
                </a:lnTo>
                <a:lnTo>
                  <a:pt x="1242889" y="1216025"/>
                </a:lnTo>
                <a:lnTo>
                  <a:pt x="1265776" y="1412557"/>
                </a:lnTo>
                <a:lnTo>
                  <a:pt x="1325855" y="1146810"/>
                </a:lnTo>
                <a:lnTo>
                  <a:pt x="1332849" y="1143317"/>
                </a:lnTo>
                <a:lnTo>
                  <a:pt x="1337935" y="1141095"/>
                </a:lnTo>
                <a:lnTo>
                  <a:pt x="1341113" y="1139190"/>
                </a:lnTo>
                <a:lnTo>
                  <a:pt x="1341749" y="1138555"/>
                </a:lnTo>
                <a:lnTo>
                  <a:pt x="1341749" y="1138237"/>
                </a:lnTo>
                <a:lnTo>
                  <a:pt x="1352557" y="1136967"/>
                </a:lnTo>
                <a:lnTo>
                  <a:pt x="1364001" y="1136650"/>
                </a:lnTo>
                <a:close/>
                <a:moveTo>
                  <a:pt x="276860" y="1112205"/>
                </a:moveTo>
                <a:lnTo>
                  <a:pt x="257810" y="1112523"/>
                </a:lnTo>
                <a:lnTo>
                  <a:pt x="239395" y="1114113"/>
                </a:lnTo>
                <a:lnTo>
                  <a:pt x="236537" y="1138913"/>
                </a:lnTo>
                <a:lnTo>
                  <a:pt x="176212" y="1139866"/>
                </a:lnTo>
                <a:lnTo>
                  <a:pt x="175260" y="1124923"/>
                </a:lnTo>
                <a:lnTo>
                  <a:pt x="166687" y="1127784"/>
                </a:lnTo>
                <a:lnTo>
                  <a:pt x="158432" y="1130328"/>
                </a:lnTo>
                <a:lnTo>
                  <a:pt x="151130" y="1132872"/>
                </a:lnTo>
                <a:lnTo>
                  <a:pt x="143827" y="1136051"/>
                </a:lnTo>
                <a:lnTo>
                  <a:pt x="137160" y="1138913"/>
                </a:lnTo>
                <a:lnTo>
                  <a:pt x="130810" y="1142410"/>
                </a:lnTo>
                <a:lnTo>
                  <a:pt x="125095" y="1145271"/>
                </a:lnTo>
                <a:lnTo>
                  <a:pt x="119697" y="1148769"/>
                </a:lnTo>
                <a:lnTo>
                  <a:pt x="115252" y="1152584"/>
                </a:lnTo>
                <a:lnTo>
                  <a:pt x="111125" y="1155763"/>
                </a:lnTo>
                <a:lnTo>
                  <a:pt x="107315" y="1159261"/>
                </a:lnTo>
                <a:lnTo>
                  <a:pt x="104457" y="1163076"/>
                </a:lnTo>
                <a:lnTo>
                  <a:pt x="102235" y="1166891"/>
                </a:lnTo>
                <a:lnTo>
                  <a:pt x="100647" y="1170071"/>
                </a:lnTo>
                <a:lnTo>
                  <a:pt x="99377" y="1173886"/>
                </a:lnTo>
                <a:lnTo>
                  <a:pt x="99060" y="1177384"/>
                </a:lnTo>
                <a:lnTo>
                  <a:pt x="99377" y="1180245"/>
                </a:lnTo>
                <a:lnTo>
                  <a:pt x="100330" y="1183425"/>
                </a:lnTo>
                <a:lnTo>
                  <a:pt x="101282" y="1186286"/>
                </a:lnTo>
                <a:lnTo>
                  <a:pt x="102870" y="1189148"/>
                </a:lnTo>
                <a:lnTo>
                  <a:pt x="104775" y="1192009"/>
                </a:lnTo>
                <a:lnTo>
                  <a:pt x="106997" y="1195188"/>
                </a:lnTo>
                <a:lnTo>
                  <a:pt x="109537" y="1197732"/>
                </a:lnTo>
                <a:lnTo>
                  <a:pt x="112712" y="1200593"/>
                </a:lnTo>
                <a:lnTo>
                  <a:pt x="116205" y="1203455"/>
                </a:lnTo>
                <a:lnTo>
                  <a:pt x="119697" y="1206316"/>
                </a:lnTo>
                <a:lnTo>
                  <a:pt x="124460" y="1208860"/>
                </a:lnTo>
                <a:lnTo>
                  <a:pt x="128905" y="1211721"/>
                </a:lnTo>
                <a:lnTo>
                  <a:pt x="138747" y="1216809"/>
                </a:lnTo>
                <a:lnTo>
                  <a:pt x="149860" y="1221896"/>
                </a:lnTo>
                <a:lnTo>
                  <a:pt x="162242" y="1226347"/>
                </a:lnTo>
                <a:lnTo>
                  <a:pt x="175895" y="1230162"/>
                </a:lnTo>
                <a:lnTo>
                  <a:pt x="190500" y="1233977"/>
                </a:lnTo>
                <a:lnTo>
                  <a:pt x="206375" y="1236839"/>
                </a:lnTo>
                <a:lnTo>
                  <a:pt x="222885" y="1239383"/>
                </a:lnTo>
                <a:lnTo>
                  <a:pt x="240030" y="1241290"/>
                </a:lnTo>
                <a:lnTo>
                  <a:pt x="258127" y="1242562"/>
                </a:lnTo>
                <a:lnTo>
                  <a:pt x="276860" y="1242880"/>
                </a:lnTo>
                <a:lnTo>
                  <a:pt x="295910" y="1242562"/>
                </a:lnTo>
                <a:lnTo>
                  <a:pt x="313690" y="1241290"/>
                </a:lnTo>
                <a:lnTo>
                  <a:pt x="331153" y="1239383"/>
                </a:lnTo>
                <a:lnTo>
                  <a:pt x="347663" y="1236839"/>
                </a:lnTo>
                <a:lnTo>
                  <a:pt x="363220" y="1233977"/>
                </a:lnTo>
                <a:lnTo>
                  <a:pt x="377825" y="1230162"/>
                </a:lnTo>
                <a:lnTo>
                  <a:pt x="391160" y="1226347"/>
                </a:lnTo>
                <a:lnTo>
                  <a:pt x="403860" y="1221896"/>
                </a:lnTo>
                <a:lnTo>
                  <a:pt x="414973" y="1216809"/>
                </a:lnTo>
                <a:lnTo>
                  <a:pt x="425133" y="1211721"/>
                </a:lnTo>
                <a:lnTo>
                  <a:pt x="429578" y="1208860"/>
                </a:lnTo>
                <a:lnTo>
                  <a:pt x="433705" y="1206316"/>
                </a:lnTo>
                <a:lnTo>
                  <a:pt x="437515" y="1203455"/>
                </a:lnTo>
                <a:lnTo>
                  <a:pt x="441008" y="1200593"/>
                </a:lnTo>
                <a:lnTo>
                  <a:pt x="444183" y="1197732"/>
                </a:lnTo>
                <a:lnTo>
                  <a:pt x="447040" y="1195188"/>
                </a:lnTo>
                <a:lnTo>
                  <a:pt x="449263" y="1192009"/>
                </a:lnTo>
                <a:lnTo>
                  <a:pt x="451168" y="1189148"/>
                </a:lnTo>
                <a:lnTo>
                  <a:pt x="452438" y="1186286"/>
                </a:lnTo>
                <a:lnTo>
                  <a:pt x="453708" y="1183425"/>
                </a:lnTo>
                <a:lnTo>
                  <a:pt x="454343" y="1180245"/>
                </a:lnTo>
                <a:lnTo>
                  <a:pt x="454343" y="1177384"/>
                </a:lnTo>
                <a:lnTo>
                  <a:pt x="454025" y="1173568"/>
                </a:lnTo>
                <a:lnTo>
                  <a:pt x="453073" y="1169435"/>
                </a:lnTo>
                <a:lnTo>
                  <a:pt x="450850" y="1165620"/>
                </a:lnTo>
                <a:lnTo>
                  <a:pt x="447993" y="1161486"/>
                </a:lnTo>
                <a:lnTo>
                  <a:pt x="444183" y="1157671"/>
                </a:lnTo>
                <a:lnTo>
                  <a:pt x="440055" y="1153538"/>
                </a:lnTo>
                <a:lnTo>
                  <a:pt x="435293" y="1149723"/>
                </a:lnTo>
                <a:lnTo>
                  <a:pt x="429578" y="1146225"/>
                </a:lnTo>
                <a:lnTo>
                  <a:pt x="423228" y="1142728"/>
                </a:lnTo>
                <a:lnTo>
                  <a:pt x="416560" y="1138913"/>
                </a:lnTo>
                <a:lnTo>
                  <a:pt x="408940" y="1135415"/>
                </a:lnTo>
                <a:lnTo>
                  <a:pt x="400685" y="1132554"/>
                </a:lnTo>
                <a:lnTo>
                  <a:pt x="392113" y="1129692"/>
                </a:lnTo>
                <a:lnTo>
                  <a:pt x="382905" y="1126513"/>
                </a:lnTo>
                <a:lnTo>
                  <a:pt x="373380" y="1123969"/>
                </a:lnTo>
                <a:lnTo>
                  <a:pt x="363220" y="1121744"/>
                </a:lnTo>
                <a:lnTo>
                  <a:pt x="361633" y="1139866"/>
                </a:lnTo>
                <a:lnTo>
                  <a:pt x="304165" y="1139866"/>
                </a:lnTo>
                <a:lnTo>
                  <a:pt x="300673" y="1113477"/>
                </a:lnTo>
                <a:lnTo>
                  <a:pt x="288925" y="1112523"/>
                </a:lnTo>
                <a:lnTo>
                  <a:pt x="276860" y="1112205"/>
                </a:lnTo>
                <a:close/>
                <a:moveTo>
                  <a:pt x="1696009" y="1087438"/>
                </a:moveTo>
                <a:lnTo>
                  <a:pt x="1706562" y="1093141"/>
                </a:lnTo>
                <a:lnTo>
                  <a:pt x="1628215" y="1238251"/>
                </a:lnTo>
                <a:lnTo>
                  <a:pt x="1617662" y="1232865"/>
                </a:lnTo>
                <a:lnTo>
                  <a:pt x="1696009" y="1087438"/>
                </a:lnTo>
                <a:close/>
                <a:moveTo>
                  <a:pt x="2290762" y="1082675"/>
                </a:moveTo>
                <a:lnTo>
                  <a:pt x="2349183" y="1093734"/>
                </a:lnTo>
                <a:lnTo>
                  <a:pt x="2351088" y="1094049"/>
                </a:lnTo>
                <a:lnTo>
                  <a:pt x="2352993" y="1095313"/>
                </a:lnTo>
                <a:lnTo>
                  <a:pt x="2354580" y="1096893"/>
                </a:lnTo>
                <a:lnTo>
                  <a:pt x="2356168" y="1098473"/>
                </a:lnTo>
                <a:lnTo>
                  <a:pt x="2357438" y="1101001"/>
                </a:lnTo>
                <a:lnTo>
                  <a:pt x="2358708" y="1103528"/>
                </a:lnTo>
                <a:lnTo>
                  <a:pt x="2360613" y="1109848"/>
                </a:lnTo>
                <a:lnTo>
                  <a:pt x="2362200" y="1116483"/>
                </a:lnTo>
                <a:lnTo>
                  <a:pt x="2363470" y="1124066"/>
                </a:lnTo>
                <a:lnTo>
                  <a:pt x="2365058" y="1138600"/>
                </a:lnTo>
                <a:lnTo>
                  <a:pt x="2365375" y="1141760"/>
                </a:lnTo>
                <a:lnTo>
                  <a:pt x="2365058" y="1143971"/>
                </a:lnTo>
                <a:lnTo>
                  <a:pt x="2364740" y="1144919"/>
                </a:lnTo>
                <a:lnTo>
                  <a:pt x="2363470" y="1145867"/>
                </a:lnTo>
                <a:lnTo>
                  <a:pt x="2362835" y="1145235"/>
                </a:lnTo>
                <a:lnTo>
                  <a:pt x="2361248" y="1144603"/>
                </a:lnTo>
                <a:lnTo>
                  <a:pt x="2359660" y="1143655"/>
                </a:lnTo>
                <a:lnTo>
                  <a:pt x="2358708" y="1142076"/>
                </a:lnTo>
                <a:lnTo>
                  <a:pt x="2355533" y="1137968"/>
                </a:lnTo>
                <a:lnTo>
                  <a:pt x="2352993" y="1133545"/>
                </a:lnTo>
                <a:lnTo>
                  <a:pt x="2351088" y="1128489"/>
                </a:lnTo>
                <a:lnTo>
                  <a:pt x="2350453" y="1126593"/>
                </a:lnTo>
                <a:lnTo>
                  <a:pt x="2350453" y="1124698"/>
                </a:lnTo>
                <a:lnTo>
                  <a:pt x="2350135" y="1121854"/>
                </a:lnTo>
                <a:lnTo>
                  <a:pt x="2349183" y="1119958"/>
                </a:lnTo>
                <a:lnTo>
                  <a:pt x="2347913" y="1118694"/>
                </a:lnTo>
                <a:lnTo>
                  <a:pt x="2346960" y="1118378"/>
                </a:lnTo>
                <a:lnTo>
                  <a:pt x="2346643" y="1118378"/>
                </a:lnTo>
                <a:lnTo>
                  <a:pt x="2346008" y="1118378"/>
                </a:lnTo>
                <a:lnTo>
                  <a:pt x="2345055" y="1119326"/>
                </a:lnTo>
                <a:lnTo>
                  <a:pt x="2344420" y="1119958"/>
                </a:lnTo>
                <a:lnTo>
                  <a:pt x="2343785" y="1120906"/>
                </a:lnTo>
                <a:lnTo>
                  <a:pt x="2342833" y="1124066"/>
                </a:lnTo>
                <a:lnTo>
                  <a:pt x="2342515" y="1128173"/>
                </a:lnTo>
                <a:lnTo>
                  <a:pt x="2342198" y="1132597"/>
                </a:lnTo>
                <a:lnTo>
                  <a:pt x="2341245" y="1136704"/>
                </a:lnTo>
                <a:lnTo>
                  <a:pt x="2340293" y="1140180"/>
                </a:lnTo>
                <a:lnTo>
                  <a:pt x="2339023" y="1141760"/>
                </a:lnTo>
                <a:lnTo>
                  <a:pt x="2338070" y="1143023"/>
                </a:lnTo>
                <a:lnTo>
                  <a:pt x="2336800" y="1144287"/>
                </a:lnTo>
                <a:lnTo>
                  <a:pt x="2335530" y="1145235"/>
                </a:lnTo>
                <a:lnTo>
                  <a:pt x="2333625" y="1146183"/>
                </a:lnTo>
                <a:lnTo>
                  <a:pt x="2331720" y="1146815"/>
                </a:lnTo>
                <a:lnTo>
                  <a:pt x="2329815" y="1147131"/>
                </a:lnTo>
                <a:lnTo>
                  <a:pt x="2326957" y="1147763"/>
                </a:lnTo>
                <a:lnTo>
                  <a:pt x="2321877" y="1147763"/>
                </a:lnTo>
                <a:lnTo>
                  <a:pt x="2319655" y="1147131"/>
                </a:lnTo>
                <a:lnTo>
                  <a:pt x="2317432" y="1146499"/>
                </a:lnTo>
                <a:lnTo>
                  <a:pt x="2315210" y="1145235"/>
                </a:lnTo>
                <a:lnTo>
                  <a:pt x="2313305" y="1144287"/>
                </a:lnTo>
                <a:lnTo>
                  <a:pt x="2311400" y="1142392"/>
                </a:lnTo>
                <a:lnTo>
                  <a:pt x="2309495" y="1140812"/>
                </a:lnTo>
                <a:lnTo>
                  <a:pt x="2306002" y="1136388"/>
                </a:lnTo>
                <a:lnTo>
                  <a:pt x="2303145" y="1131649"/>
                </a:lnTo>
                <a:lnTo>
                  <a:pt x="2300922" y="1125962"/>
                </a:lnTo>
                <a:lnTo>
                  <a:pt x="2298382" y="1120274"/>
                </a:lnTo>
                <a:lnTo>
                  <a:pt x="2296795" y="1114271"/>
                </a:lnTo>
                <a:lnTo>
                  <a:pt x="2295207" y="1108268"/>
                </a:lnTo>
                <a:lnTo>
                  <a:pt x="2293620" y="1102580"/>
                </a:lnTo>
                <a:lnTo>
                  <a:pt x="2291715" y="1092470"/>
                </a:lnTo>
                <a:lnTo>
                  <a:pt x="2291080" y="1085519"/>
                </a:lnTo>
                <a:lnTo>
                  <a:pt x="2290762" y="1082675"/>
                </a:lnTo>
                <a:close/>
                <a:moveTo>
                  <a:pt x="2847975" y="1081088"/>
                </a:moveTo>
                <a:lnTo>
                  <a:pt x="2847658" y="1083616"/>
                </a:lnTo>
                <a:lnTo>
                  <a:pt x="2846705" y="1090883"/>
                </a:lnTo>
                <a:lnTo>
                  <a:pt x="2844800" y="1100993"/>
                </a:lnTo>
                <a:lnTo>
                  <a:pt x="2843530" y="1106997"/>
                </a:lnTo>
                <a:lnTo>
                  <a:pt x="2842260" y="1113000"/>
                </a:lnTo>
                <a:lnTo>
                  <a:pt x="2840355" y="1119003"/>
                </a:lnTo>
                <a:lnTo>
                  <a:pt x="2838133" y="1124375"/>
                </a:lnTo>
                <a:lnTo>
                  <a:pt x="2835275" y="1130062"/>
                </a:lnTo>
                <a:lnTo>
                  <a:pt x="2832735" y="1134801"/>
                </a:lnTo>
                <a:lnTo>
                  <a:pt x="2829243" y="1139225"/>
                </a:lnTo>
                <a:lnTo>
                  <a:pt x="2827338" y="1140805"/>
                </a:lnTo>
                <a:lnTo>
                  <a:pt x="2825433" y="1142384"/>
                </a:lnTo>
                <a:lnTo>
                  <a:pt x="2823845" y="1143964"/>
                </a:lnTo>
                <a:lnTo>
                  <a:pt x="2821305" y="1144596"/>
                </a:lnTo>
                <a:lnTo>
                  <a:pt x="2819083" y="1145544"/>
                </a:lnTo>
                <a:lnTo>
                  <a:pt x="2816860" y="1145860"/>
                </a:lnTo>
                <a:lnTo>
                  <a:pt x="2811145" y="1146176"/>
                </a:lnTo>
                <a:lnTo>
                  <a:pt x="2808922" y="1145860"/>
                </a:lnTo>
                <a:lnTo>
                  <a:pt x="2807017" y="1145544"/>
                </a:lnTo>
                <a:lnTo>
                  <a:pt x="2804795" y="1144596"/>
                </a:lnTo>
                <a:lnTo>
                  <a:pt x="2803525" y="1143964"/>
                </a:lnTo>
                <a:lnTo>
                  <a:pt x="2801937" y="1142700"/>
                </a:lnTo>
                <a:lnTo>
                  <a:pt x="2800667" y="1141752"/>
                </a:lnTo>
                <a:lnTo>
                  <a:pt x="2799715" y="1140173"/>
                </a:lnTo>
                <a:lnTo>
                  <a:pt x="2798445" y="1138593"/>
                </a:lnTo>
                <a:lnTo>
                  <a:pt x="2796857" y="1135433"/>
                </a:lnTo>
                <a:lnTo>
                  <a:pt x="2796222" y="1131326"/>
                </a:lnTo>
                <a:lnTo>
                  <a:pt x="2796222" y="1126586"/>
                </a:lnTo>
                <a:lnTo>
                  <a:pt x="2795905" y="1122163"/>
                </a:lnTo>
                <a:lnTo>
                  <a:pt x="2794635" y="1119319"/>
                </a:lnTo>
                <a:lnTo>
                  <a:pt x="2794317" y="1118371"/>
                </a:lnTo>
                <a:lnTo>
                  <a:pt x="2793682" y="1117423"/>
                </a:lnTo>
                <a:lnTo>
                  <a:pt x="2792730" y="1117107"/>
                </a:lnTo>
                <a:lnTo>
                  <a:pt x="2792095" y="1117107"/>
                </a:lnTo>
                <a:lnTo>
                  <a:pt x="2791460" y="1117107"/>
                </a:lnTo>
                <a:lnTo>
                  <a:pt x="2790507" y="1117107"/>
                </a:lnTo>
                <a:lnTo>
                  <a:pt x="2789555" y="1118371"/>
                </a:lnTo>
                <a:lnTo>
                  <a:pt x="2788602" y="1120267"/>
                </a:lnTo>
                <a:lnTo>
                  <a:pt x="2788285" y="1123427"/>
                </a:lnTo>
                <a:lnTo>
                  <a:pt x="2787967" y="1125322"/>
                </a:lnTo>
                <a:lnTo>
                  <a:pt x="2787650" y="1127218"/>
                </a:lnTo>
                <a:lnTo>
                  <a:pt x="2785745" y="1131642"/>
                </a:lnTo>
                <a:lnTo>
                  <a:pt x="2783205" y="1136381"/>
                </a:lnTo>
                <a:lnTo>
                  <a:pt x="2780030" y="1140489"/>
                </a:lnTo>
                <a:lnTo>
                  <a:pt x="2778442" y="1142068"/>
                </a:lnTo>
                <a:lnTo>
                  <a:pt x="2777490" y="1143332"/>
                </a:lnTo>
                <a:lnTo>
                  <a:pt x="2775902" y="1143964"/>
                </a:lnTo>
                <a:lnTo>
                  <a:pt x="2774950" y="1143964"/>
                </a:lnTo>
                <a:lnTo>
                  <a:pt x="2773997" y="1143648"/>
                </a:lnTo>
                <a:lnTo>
                  <a:pt x="2773680" y="1142384"/>
                </a:lnTo>
                <a:lnTo>
                  <a:pt x="2773362" y="1140173"/>
                </a:lnTo>
                <a:lnTo>
                  <a:pt x="2773362" y="1137329"/>
                </a:lnTo>
                <a:lnTo>
                  <a:pt x="2775267" y="1122479"/>
                </a:lnTo>
                <a:lnTo>
                  <a:pt x="2776220" y="1115212"/>
                </a:lnTo>
                <a:lnTo>
                  <a:pt x="2777807" y="1108261"/>
                </a:lnTo>
                <a:lnTo>
                  <a:pt x="2780030" y="1101941"/>
                </a:lnTo>
                <a:lnTo>
                  <a:pt x="2781300" y="1099414"/>
                </a:lnTo>
                <a:lnTo>
                  <a:pt x="2782252" y="1097202"/>
                </a:lnTo>
                <a:lnTo>
                  <a:pt x="2783840" y="1095306"/>
                </a:lnTo>
                <a:lnTo>
                  <a:pt x="2785427" y="1093410"/>
                </a:lnTo>
                <a:lnTo>
                  <a:pt x="2787332" y="1092778"/>
                </a:lnTo>
                <a:lnTo>
                  <a:pt x="2789237" y="1092147"/>
                </a:lnTo>
                <a:lnTo>
                  <a:pt x="2847975" y="1081088"/>
                </a:lnTo>
                <a:close/>
                <a:moveTo>
                  <a:pt x="2154535" y="1031875"/>
                </a:moveTo>
                <a:lnTo>
                  <a:pt x="2276475" y="1148694"/>
                </a:lnTo>
                <a:lnTo>
                  <a:pt x="2268240" y="1157288"/>
                </a:lnTo>
                <a:lnTo>
                  <a:pt x="2146300" y="1040469"/>
                </a:lnTo>
                <a:lnTo>
                  <a:pt x="2154535" y="1031875"/>
                </a:lnTo>
                <a:close/>
                <a:moveTo>
                  <a:pt x="951225" y="992188"/>
                </a:moveTo>
                <a:lnTo>
                  <a:pt x="954087" y="1004130"/>
                </a:lnTo>
                <a:lnTo>
                  <a:pt x="747081" y="1054101"/>
                </a:lnTo>
                <a:lnTo>
                  <a:pt x="744537" y="1042158"/>
                </a:lnTo>
                <a:lnTo>
                  <a:pt x="951225" y="992188"/>
                </a:lnTo>
                <a:close/>
                <a:moveTo>
                  <a:pt x="263208" y="913173"/>
                </a:moveTo>
                <a:lnTo>
                  <a:pt x="242887" y="1082955"/>
                </a:lnTo>
                <a:lnTo>
                  <a:pt x="259715" y="1082001"/>
                </a:lnTo>
                <a:lnTo>
                  <a:pt x="276860" y="1081683"/>
                </a:lnTo>
                <a:lnTo>
                  <a:pt x="296863" y="1082001"/>
                </a:lnTo>
                <a:lnTo>
                  <a:pt x="275590" y="913173"/>
                </a:lnTo>
                <a:lnTo>
                  <a:pt x="271780" y="913491"/>
                </a:lnTo>
                <a:lnTo>
                  <a:pt x="267970" y="913491"/>
                </a:lnTo>
                <a:lnTo>
                  <a:pt x="265748" y="913491"/>
                </a:lnTo>
                <a:lnTo>
                  <a:pt x="263208" y="913173"/>
                </a:lnTo>
                <a:close/>
                <a:moveTo>
                  <a:pt x="1967124" y="852488"/>
                </a:moveTo>
                <a:lnTo>
                  <a:pt x="2032000" y="915353"/>
                </a:lnTo>
                <a:lnTo>
                  <a:pt x="2023538" y="923926"/>
                </a:lnTo>
                <a:lnTo>
                  <a:pt x="1958975" y="861378"/>
                </a:lnTo>
                <a:lnTo>
                  <a:pt x="1967124" y="852488"/>
                </a:lnTo>
                <a:close/>
                <a:moveTo>
                  <a:pt x="71437" y="820738"/>
                </a:moveTo>
                <a:lnTo>
                  <a:pt x="113846" y="828515"/>
                </a:lnTo>
                <a:lnTo>
                  <a:pt x="115452" y="828826"/>
                </a:lnTo>
                <a:lnTo>
                  <a:pt x="116737" y="829759"/>
                </a:lnTo>
                <a:lnTo>
                  <a:pt x="117701" y="830692"/>
                </a:lnTo>
                <a:lnTo>
                  <a:pt x="118986" y="832247"/>
                </a:lnTo>
                <a:lnTo>
                  <a:pt x="120914" y="835669"/>
                </a:lnTo>
                <a:lnTo>
                  <a:pt x="121878" y="840024"/>
                </a:lnTo>
                <a:lnTo>
                  <a:pt x="123163" y="844690"/>
                </a:lnTo>
                <a:lnTo>
                  <a:pt x="124127" y="850289"/>
                </a:lnTo>
                <a:lnTo>
                  <a:pt x="125412" y="860555"/>
                </a:lnTo>
                <a:lnTo>
                  <a:pt x="125412" y="862732"/>
                </a:lnTo>
                <a:lnTo>
                  <a:pt x="125412" y="863976"/>
                </a:lnTo>
                <a:lnTo>
                  <a:pt x="125090" y="864909"/>
                </a:lnTo>
                <a:lnTo>
                  <a:pt x="124127" y="865532"/>
                </a:lnTo>
                <a:lnTo>
                  <a:pt x="123484" y="865532"/>
                </a:lnTo>
                <a:lnTo>
                  <a:pt x="122842" y="864598"/>
                </a:lnTo>
                <a:lnTo>
                  <a:pt x="120271" y="862732"/>
                </a:lnTo>
                <a:lnTo>
                  <a:pt x="118344" y="859932"/>
                </a:lnTo>
                <a:lnTo>
                  <a:pt x="116737" y="856511"/>
                </a:lnTo>
                <a:lnTo>
                  <a:pt x="115131" y="853089"/>
                </a:lnTo>
                <a:lnTo>
                  <a:pt x="114810" y="850600"/>
                </a:lnTo>
                <a:lnTo>
                  <a:pt x="114167" y="848423"/>
                </a:lnTo>
                <a:lnTo>
                  <a:pt x="113846" y="846868"/>
                </a:lnTo>
                <a:lnTo>
                  <a:pt x="112882" y="846245"/>
                </a:lnTo>
                <a:lnTo>
                  <a:pt x="111597" y="846245"/>
                </a:lnTo>
                <a:lnTo>
                  <a:pt x="110954" y="846556"/>
                </a:lnTo>
                <a:lnTo>
                  <a:pt x="109669" y="847801"/>
                </a:lnTo>
                <a:lnTo>
                  <a:pt x="109348" y="849978"/>
                </a:lnTo>
                <a:lnTo>
                  <a:pt x="109026" y="852778"/>
                </a:lnTo>
                <a:lnTo>
                  <a:pt x="108705" y="856200"/>
                </a:lnTo>
                <a:lnTo>
                  <a:pt x="108384" y="858999"/>
                </a:lnTo>
                <a:lnTo>
                  <a:pt x="107099" y="861799"/>
                </a:lnTo>
                <a:lnTo>
                  <a:pt x="105492" y="863665"/>
                </a:lnTo>
                <a:lnTo>
                  <a:pt x="103565" y="864909"/>
                </a:lnTo>
                <a:lnTo>
                  <a:pt x="100994" y="866154"/>
                </a:lnTo>
                <a:lnTo>
                  <a:pt x="98103" y="866776"/>
                </a:lnTo>
                <a:lnTo>
                  <a:pt x="93926" y="866465"/>
                </a:lnTo>
                <a:lnTo>
                  <a:pt x="92320" y="866465"/>
                </a:lnTo>
                <a:lnTo>
                  <a:pt x="90392" y="865843"/>
                </a:lnTo>
                <a:lnTo>
                  <a:pt x="87822" y="864287"/>
                </a:lnTo>
                <a:lnTo>
                  <a:pt x="84931" y="861799"/>
                </a:lnTo>
                <a:lnTo>
                  <a:pt x="82360" y="858688"/>
                </a:lnTo>
                <a:lnTo>
                  <a:pt x="80433" y="855577"/>
                </a:lnTo>
                <a:lnTo>
                  <a:pt x="78505" y="851534"/>
                </a:lnTo>
                <a:lnTo>
                  <a:pt x="76899" y="847490"/>
                </a:lnTo>
                <a:lnTo>
                  <a:pt x="75613" y="843446"/>
                </a:lnTo>
                <a:lnTo>
                  <a:pt x="73686" y="834736"/>
                </a:lnTo>
                <a:lnTo>
                  <a:pt x="72079" y="827892"/>
                </a:lnTo>
                <a:lnTo>
                  <a:pt x="71437" y="820738"/>
                </a:lnTo>
                <a:close/>
                <a:moveTo>
                  <a:pt x="471487" y="819150"/>
                </a:moveTo>
                <a:lnTo>
                  <a:pt x="470534" y="826277"/>
                </a:lnTo>
                <a:lnTo>
                  <a:pt x="468947" y="833729"/>
                </a:lnTo>
                <a:lnTo>
                  <a:pt x="467042" y="842152"/>
                </a:lnTo>
                <a:lnTo>
                  <a:pt x="465772" y="846688"/>
                </a:lnTo>
                <a:lnTo>
                  <a:pt x="464184" y="850900"/>
                </a:lnTo>
                <a:lnTo>
                  <a:pt x="462279" y="854788"/>
                </a:lnTo>
                <a:lnTo>
                  <a:pt x="460374" y="858675"/>
                </a:lnTo>
                <a:lnTo>
                  <a:pt x="457834" y="861591"/>
                </a:lnTo>
                <a:lnTo>
                  <a:pt x="455294" y="864507"/>
                </a:lnTo>
                <a:lnTo>
                  <a:pt x="452119" y="865803"/>
                </a:lnTo>
                <a:lnTo>
                  <a:pt x="450532" y="866451"/>
                </a:lnTo>
                <a:lnTo>
                  <a:pt x="449262" y="866775"/>
                </a:lnTo>
                <a:lnTo>
                  <a:pt x="445134" y="866775"/>
                </a:lnTo>
                <a:lnTo>
                  <a:pt x="441959" y="866451"/>
                </a:lnTo>
                <a:lnTo>
                  <a:pt x="439419" y="865155"/>
                </a:lnTo>
                <a:lnTo>
                  <a:pt x="437514" y="863535"/>
                </a:lnTo>
                <a:lnTo>
                  <a:pt x="435927" y="861267"/>
                </a:lnTo>
                <a:lnTo>
                  <a:pt x="434974" y="858999"/>
                </a:lnTo>
                <a:lnTo>
                  <a:pt x="434022" y="856084"/>
                </a:lnTo>
                <a:lnTo>
                  <a:pt x="434022" y="852520"/>
                </a:lnTo>
                <a:lnTo>
                  <a:pt x="433704" y="849280"/>
                </a:lnTo>
                <a:lnTo>
                  <a:pt x="433387" y="847012"/>
                </a:lnTo>
                <a:lnTo>
                  <a:pt x="432117" y="846040"/>
                </a:lnTo>
                <a:lnTo>
                  <a:pt x="431482" y="845068"/>
                </a:lnTo>
                <a:lnTo>
                  <a:pt x="430212" y="845716"/>
                </a:lnTo>
                <a:lnTo>
                  <a:pt x="429259" y="846364"/>
                </a:lnTo>
                <a:lnTo>
                  <a:pt x="428942" y="847984"/>
                </a:lnTo>
                <a:lnTo>
                  <a:pt x="428624" y="850252"/>
                </a:lnTo>
                <a:lnTo>
                  <a:pt x="427989" y="852844"/>
                </a:lnTo>
                <a:lnTo>
                  <a:pt x="426719" y="856408"/>
                </a:lnTo>
                <a:lnTo>
                  <a:pt x="424814" y="859647"/>
                </a:lnTo>
                <a:lnTo>
                  <a:pt x="422592" y="862563"/>
                </a:lnTo>
                <a:lnTo>
                  <a:pt x="420687" y="864831"/>
                </a:lnTo>
                <a:lnTo>
                  <a:pt x="419734" y="865155"/>
                </a:lnTo>
                <a:lnTo>
                  <a:pt x="419099" y="865479"/>
                </a:lnTo>
                <a:lnTo>
                  <a:pt x="418464" y="865155"/>
                </a:lnTo>
                <a:lnTo>
                  <a:pt x="417829" y="863859"/>
                </a:lnTo>
                <a:lnTo>
                  <a:pt x="417512" y="862563"/>
                </a:lnTo>
                <a:lnTo>
                  <a:pt x="417829" y="860619"/>
                </a:lnTo>
                <a:lnTo>
                  <a:pt x="419099" y="849280"/>
                </a:lnTo>
                <a:lnTo>
                  <a:pt x="419734" y="844096"/>
                </a:lnTo>
                <a:lnTo>
                  <a:pt x="421004" y="838913"/>
                </a:lnTo>
                <a:lnTo>
                  <a:pt x="422592" y="834377"/>
                </a:lnTo>
                <a:lnTo>
                  <a:pt x="424179" y="830489"/>
                </a:lnTo>
                <a:lnTo>
                  <a:pt x="425449" y="829193"/>
                </a:lnTo>
                <a:lnTo>
                  <a:pt x="426719" y="828221"/>
                </a:lnTo>
                <a:lnTo>
                  <a:pt x="427672" y="827573"/>
                </a:lnTo>
                <a:lnTo>
                  <a:pt x="429259" y="827249"/>
                </a:lnTo>
                <a:lnTo>
                  <a:pt x="471487" y="819150"/>
                </a:lnTo>
                <a:close/>
                <a:moveTo>
                  <a:pt x="1825625" y="773113"/>
                </a:moveTo>
                <a:lnTo>
                  <a:pt x="1867021" y="773113"/>
                </a:lnTo>
                <a:lnTo>
                  <a:pt x="1873657" y="778074"/>
                </a:lnTo>
                <a:lnTo>
                  <a:pt x="1879660" y="782704"/>
                </a:lnTo>
                <a:lnTo>
                  <a:pt x="1885664" y="787996"/>
                </a:lnTo>
                <a:lnTo>
                  <a:pt x="1888192" y="790972"/>
                </a:lnTo>
                <a:lnTo>
                  <a:pt x="1890404" y="793618"/>
                </a:lnTo>
                <a:lnTo>
                  <a:pt x="1891668" y="796264"/>
                </a:lnTo>
                <a:lnTo>
                  <a:pt x="1891984" y="797587"/>
                </a:lnTo>
                <a:lnTo>
                  <a:pt x="1892300" y="798579"/>
                </a:lnTo>
                <a:lnTo>
                  <a:pt x="1891984" y="799902"/>
                </a:lnTo>
                <a:lnTo>
                  <a:pt x="1891668" y="801225"/>
                </a:lnTo>
                <a:lnTo>
                  <a:pt x="1891036" y="801886"/>
                </a:lnTo>
                <a:lnTo>
                  <a:pt x="1889772" y="802548"/>
                </a:lnTo>
                <a:lnTo>
                  <a:pt x="1888192" y="803540"/>
                </a:lnTo>
                <a:lnTo>
                  <a:pt x="1886296" y="804201"/>
                </a:lnTo>
                <a:lnTo>
                  <a:pt x="1881556" y="804863"/>
                </a:lnTo>
                <a:lnTo>
                  <a:pt x="1875237" y="804863"/>
                </a:lnTo>
                <a:lnTo>
                  <a:pt x="1869233" y="804201"/>
                </a:lnTo>
                <a:lnTo>
                  <a:pt x="1863861" y="802878"/>
                </a:lnTo>
                <a:lnTo>
                  <a:pt x="1859121" y="801556"/>
                </a:lnTo>
                <a:lnTo>
                  <a:pt x="1854697" y="799240"/>
                </a:lnTo>
                <a:lnTo>
                  <a:pt x="1849957" y="796595"/>
                </a:lnTo>
                <a:lnTo>
                  <a:pt x="1846481" y="793949"/>
                </a:lnTo>
                <a:lnTo>
                  <a:pt x="1842373" y="790972"/>
                </a:lnTo>
                <a:lnTo>
                  <a:pt x="1840477" y="789649"/>
                </a:lnTo>
                <a:lnTo>
                  <a:pt x="1839213" y="789319"/>
                </a:lnTo>
                <a:lnTo>
                  <a:pt x="1838581" y="789319"/>
                </a:lnTo>
                <a:lnTo>
                  <a:pt x="1838265" y="789649"/>
                </a:lnTo>
                <a:lnTo>
                  <a:pt x="1837317" y="790972"/>
                </a:lnTo>
                <a:lnTo>
                  <a:pt x="1837317" y="791303"/>
                </a:lnTo>
                <a:lnTo>
                  <a:pt x="1836685" y="791303"/>
                </a:lnTo>
                <a:lnTo>
                  <a:pt x="1832261" y="791303"/>
                </a:lnTo>
                <a:lnTo>
                  <a:pt x="1829417" y="790972"/>
                </a:lnTo>
                <a:lnTo>
                  <a:pt x="1827521" y="790642"/>
                </a:lnTo>
                <a:lnTo>
                  <a:pt x="1826573" y="782704"/>
                </a:lnTo>
                <a:lnTo>
                  <a:pt x="1826257" y="778074"/>
                </a:lnTo>
                <a:lnTo>
                  <a:pt x="1826573" y="775759"/>
                </a:lnTo>
                <a:lnTo>
                  <a:pt x="1826573" y="774767"/>
                </a:lnTo>
                <a:lnTo>
                  <a:pt x="1825625" y="773113"/>
                </a:lnTo>
                <a:close/>
                <a:moveTo>
                  <a:pt x="1722120" y="773113"/>
                </a:moveTo>
                <a:lnTo>
                  <a:pt x="1763712" y="773113"/>
                </a:lnTo>
                <a:lnTo>
                  <a:pt x="1762760" y="774767"/>
                </a:lnTo>
                <a:lnTo>
                  <a:pt x="1763077" y="775759"/>
                </a:lnTo>
                <a:lnTo>
                  <a:pt x="1763077" y="778074"/>
                </a:lnTo>
                <a:lnTo>
                  <a:pt x="1762760" y="782704"/>
                </a:lnTo>
                <a:lnTo>
                  <a:pt x="1761807" y="790642"/>
                </a:lnTo>
                <a:lnTo>
                  <a:pt x="1759902" y="790972"/>
                </a:lnTo>
                <a:lnTo>
                  <a:pt x="1757680" y="791303"/>
                </a:lnTo>
                <a:lnTo>
                  <a:pt x="1752600" y="791303"/>
                </a:lnTo>
                <a:lnTo>
                  <a:pt x="1752282" y="791303"/>
                </a:lnTo>
                <a:lnTo>
                  <a:pt x="1751965" y="790972"/>
                </a:lnTo>
                <a:lnTo>
                  <a:pt x="1751330" y="789649"/>
                </a:lnTo>
                <a:lnTo>
                  <a:pt x="1750695" y="789319"/>
                </a:lnTo>
                <a:lnTo>
                  <a:pt x="1750060" y="789319"/>
                </a:lnTo>
                <a:lnTo>
                  <a:pt x="1748790" y="789649"/>
                </a:lnTo>
                <a:lnTo>
                  <a:pt x="1747202" y="790972"/>
                </a:lnTo>
                <a:lnTo>
                  <a:pt x="1743392" y="793949"/>
                </a:lnTo>
                <a:lnTo>
                  <a:pt x="1739265" y="796595"/>
                </a:lnTo>
                <a:lnTo>
                  <a:pt x="1734502" y="799240"/>
                </a:lnTo>
                <a:lnTo>
                  <a:pt x="1730057" y="801556"/>
                </a:lnTo>
                <a:lnTo>
                  <a:pt x="1725295" y="802878"/>
                </a:lnTo>
                <a:lnTo>
                  <a:pt x="1719897" y="804201"/>
                </a:lnTo>
                <a:lnTo>
                  <a:pt x="1713865" y="804863"/>
                </a:lnTo>
                <a:lnTo>
                  <a:pt x="1707515" y="804863"/>
                </a:lnTo>
                <a:lnTo>
                  <a:pt x="1702752" y="804201"/>
                </a:lnTo>
                <a:lnTo>
                  <a:pt x="1700847" y="803540"/>
                </a:lnTo>
                <a:lnTo>
                  <a:pt x="1699260" y="802548"/>
                </a:lnTo>
                <a:lnTo>
                  <a:pt x="1698307" y="801886"/>
                </a:lnTo>
                <a:lnTo>
                  <a:pt x="1697355" y="801225"/>
                </a:lnTo>
                <a:lnTo>
                  <a:pt x="1697037" y="799902"/>
                </a:lnTo>
                <a:lnTo>
                  <a:pt x="1697037" y="798579"/>
                </a:lnTo>
                <a:lnTo>
                  <a:pt x="1697037" y="797587"/>
                </a:lnTo>
                <a:lnTo>
                  <a:pt x="1697355" y="796264"/>
                </a:lnTo>
                <a:lnTo>
                  <a:pt x="1698625" y="793618"/>
                </a:lnTo>
                <a:lnTo>
                  <a:pt x="1700847" y="790972"/>
                </a:lnTo>
                <a:lnTo>
                  <a:pt x="1703387" y="787996"/>
                </a:lnTo>
                <a:lnTo>
                  <a:pt x="1709420" y="782704"/>
                </a:lnTo>
                <a:lnTo>
                  <a:pt x="1715452" y="778074"/>
                </a:lnTo>
                <a:lnTo>
                  <a:pt x="1722120" y="773113"/>
                </a:lnTo>
                <a:close/>
                <a:moveTo>
                  <a:pt x="1800322" y="754463"/>
                </a:moveTo>
                <a:lnTo>
                  <a:pt x="1784168" y="754780"/>
                </a:lnTo>
                <a:lnTo>
                  <a:pt x="1768964" y="756049"/>
                </a:lnTo>
                <a:lnTo>
                  <a:pt x="1767697" y="764936"/>
                </a:lnTo>
                <a:lnTo>
                  <a:pt x="1720500" y="765888"/>
                </a:lnTo>
                <a:lnTo>
                  <a:pt x="1720183" y="764618"/>
                </a:lnTo>
                <a:lnTo>
                  <a:pt x="1713215" y="766522"/>
                </a:lnTo>
                <a:lnTo>
                  <a:pt x="1706880" y="768744"/>
                </a:lnTo>
                <a:lnTo>
                  <a:pt x="1700861" y="770966"/>
                </a:lnTo>
                <a:lnTo>
                  <a:pt x="1695476" y="773187"/>
                </a:lnTo>
                <a:lnTo>
                  <a:pt x="1690092" y="776043"/>
                </a:lnTo>
                <a:lnTo>
                  <a:pt x="1685340" y="778265"/>
                </a:lnTo>
                <a:lnTo>
                  <a:pt x="1680589" y="780804"/>
                </a:lnTo>
                <a:lnTo>
                  <a:pt x="1676471" y="783343"/>
                </a:lnTo>
                <a:lnTo>
                  <a:pt x="1673304" y="786199"/>
                </a:lnTo>
                <a:lnTo>
                  <a:pt x="1670136" y="789055"/>
                </a:lnTo>
                <a:lnTo>
                  <a:pt x="1667602" y="791594"/>
                </a:lnTo>
                <a:lnTo>
                  <a:pt x="1665385" y="794451"/>
                </a:lnTo>
                <a:lnTo>
                  <a:pt x="1663484" y="796989"/>
                </a:lnTo>
                <a:lnTo>
                  <a:pt x="1662217" y="799528"/>
                </a:lnTo>
                <a:lnTo>
                  <a:pt x="1661584" y="802067"/>
                </a:lnTo>
                <a:lnTo>
                  <a:pt x="1661267" y="804924"/>
                </a:lnTo>
                <a:lnTo>
                  <a:pt x="1661584" y="806828"/>
                </a:lnTo>
                <a:lnTo>
                  <a:pt x="1661900" y="808732"/>
                </a:lnTo>
                <a:lnTo>
                  <a:pt x="1662534" y="810954"/>
                </a:lnTo>
                <a:lnTo>
                  <a:pt x="1663801" y="813175"/>
                </a:lnTo>
                <a:lnTo>
                  <a:pt x="1665068" y="815079"/>
                </a:lnTo>
                <a:lnTo>
                  <a:pt x="1666969" y="817301"/>
                </a:lnTo>
                <a:lnTo>
                  <a:pt x="1671086" y="821427"/>
                </a:lnTo>
                <a:lnTo>
                  <a:pt x="1676154" y="825870"/>
                </a:lnTo>
                <a:lnTo>
                  <a:pt x="1682490" y="829995"/>
                </a:lnTo>
                <a:lnTo>
                  <a:pt x="1690092" y="833804"/>
                </a:lnTo>
                <a:lnTo>
                  <a:pt x="1698644" y="837930"/>
                </a:lnTo>
                <a:lnTo>
                  <a:pt x="1708147" y="841421"/>
                </a:lnTo>
                <a:lnTo>
                  <a:pt x="1718600" y="844594"/>
                </a:lnTo>
                <a:lnTo>
                  <a:pt x="1729686" y="847768"/>
                </a:lnTo>
                <a:lnTo>
                  <a:pt x="1742356" y="849989"/>
                </a:lnTo>
                <a:lnTo>
                  <a:pt x="1755660" y="852211"/>
                </a:lnTo>
                <a:lnTo>
                  <a:pt x="1769597" y="853798"/>
                </a:lnTo>
                <a:lnTo>
                  <a:pt x="1784485" y="854750"/>
                </a:lnTo>
                <a:lnTo>
                  <a:pt x="1800322" y="854750"/>
                </a:lnTo>
                <a:lnTo>
                  <a:pt x="1816477" y="854750"/>
                </a:lnTo>
                <a:lnTo>
                  <a:pt x="1831048" y="853798"/>
                </a:lnTo>
                <a:lnTo>
                  <a:pt x="1845302" y="852211"/>
                </a:lnTo>
                <a:lnTo>
                  <a:pt x="1858605" y="849989"/>
                </a:lnTo>
                <a:lnTo>
                  <a:pt x="1870959" y="847768"/>
                </a:lnTo>
                <a:lnTo>
                  <a:pt x="1882362" y="844594"/>
                </a:lnTo>
                <a:lnTo>
                  <a:pt x="1893132" y="841421"/>
                </a:lnTo>
                <a:lnTo>
                  <a:pt x="1902318" y="837930"/>
                </a:lnTo>
                <a:lnTo>
                  <a:pt x="1910870" y="833804"/>
                </a:lnTo>
                <a:lnTo>
                  <a:pt x="1918472" y="829995"/>
                </a:lnTo>
                <a:lnTo>
                  <a:pt x="1924807" y="825870"/>
                </a:lnTo>
                <a:lnTo>
                  <a:pt x="1930192" y="821427"/>
                </a:lnTo>
                <a:lnTo>
                  <a:pt x="1934310" y="817301"/>
                </a:lnTo>
                <a:lnTo>
                  <a:pt x="1935894" y="815079"/>
                </a:lnTo>
                <a:lnTo>
                  <a:pt x="1937161" y="813175"/>
                </a:lnTo>
                <a:lnTo>
                  <a:pt x="1938428" y="810954"/>
                </a:lnTo>
                <a:lnTo>
                  <a:pt x="1939061" y="808732"/>
                </a:lnTo>
                <a:lnTo>
                  <a:pt x="1939378" y="806828"/>
                </a:lnTo>
                <a:lnTo>
                  <a:pt x="1939378" y="804924"/>
                </a:lnTo>
                <a:lnTo>
                  <a:pt x="1939378" y="801750"/>
                </a:lnTo>
                <a:lnTo>
                  <a:pt x="1938428" y="799211"/>
                </a:lnTo>
                <a:lnTo>
                  <a:pt x="1936844" y="796037"/>
                </a:lnTo>
                <a:lnTo>
                  <a:pt x="1934627" y="793181"/>
                </a:lnTo>
                <a:lnTo>
                  <a:pt x="1932093" y="790325"/>
                </a:lnTo>
                <a:lnTo>
                  <a:pt x="1928925" y="787151"/>
                </a:lnTo>
                <a:lnTo>
                  <a:pt x="1924807" y="784295"/>
                </a:lnTo>
                <a:lnTo>
                  <a:pt x="1920689" y="781121"/>
                </a:lnTo>
                <a:lnTo>
                  <a:pt x="1915938" y="778265"/>
                </a:lnTo>
                <a:lnTo>
                  <a:pt x="1910236" y="775409"/>
                </a:lnTo>
                <a:lnTo>
                  <a:pt x="1904218" y="772870"/>
                </a:lnTo>
                <a:lnTo>
                  <a:pt x="1897883" y="770331"/>
                </a:lnTo>
                <a:lnTo>
                  <a:pt x="1890914" y="767475"/>
                </a:lnTo>
                <a:lnTo>
                  <a:pt x="1883629" y="765253"/>
                </a:lnTo>
                <a:lnTo>
                  <a:pt x="1875710" y="763349"/>
                </a:lnTo>
                <a:lnTo>
                  <a:pt x="1867158" y="761127"/>
                </a:lnTo>
                <a:lnTo>
                  <a:pt x="1867158" y="765888"/>
                </a:lnTo>
                <a:lnTo>
                  <a:pt x="1821228" y="765888"/>
                </a:lnTo>
                <a:lnTo>
                  <a:pt x="1820278" y="755097"/>
                </a:lnTo>
                <a:lnTo>
                  <a:pt x="1810459" y="754780"/>
                </a:lnTo>
                <a:lnTo>
                  <a:pt x="1800322" y="754463"/>
                </a:lnTo>
                <a:close/>
                <a:moveTo>
                  <a:pt x="2034836" y="711200"/>
                </a:moveTo>
                <a:lnTo>
                  <a:pt x="2039938" y="721912"/>
                </a:lnTo>
                <a:lnTo>
                  <a:pt x="1973603" y="752475"/>
                </a:lnTo>
                <a:lnTo>
                  <a:pt x="1968500" y="741762"/>
                </a:lnTo>
                <a:lnTo>
                  <a:pt x="2034836" y="711200"/>
                </a:lnTo>
                <a:close/>
                <a:moveTo>
                  <a:pt x="1625600" y="692150"/>
                </a:moveTo>
                <a:lnTo>
                  <a:pt x="1697038" y="735585"/>
                </a:lnTo>
                <a:lnTo>
                  <a:pt x="1690688" y="746125"/>
                </a:lnTo>
                <a:lnTo>
                  <a:pt x="1619250" y="702689"/>
                </a:lnTo>
                <a:lnTo>
                  <a:pt x="1625600" y="692150"/>
                </a:lnTo>
                <a:close/>
                <a:moveTo>
                  <a:pt x="1231408" y="690563"/>
                </a:moveTo>
                <a:lnTo>
                  <a:pt x="1244414" y="691513"/>
                </a:lnTo>
                <a:lnTo>
                  <a:pt x="1256468" y="692463"/>
                </a:lnTo>
                <a:lnTo>
                  <a:pt x="1267888" y="694046"/>
                </a:lnTo>
                <a:lnTo>
                  <a:pt x="1279308" y="696262"/>
                </a:lnTo>
                <a:lnTo>
                  <a:pt x="1289776" y="698795"/>
                </a:lnTo>
                <a:lnTo>
                  <a:pt x="1299927" y="702277"/>
                </a:lnTo>
                <a:lnTo>
                  <a:pt x="1309761" y="705760"/>
                </a:lnTo>
                <a:lnTo>
                  <a:pt x="1318643" y="708926"/>
                </a:lnTo>
                <a:lnTo>
                  <a:pt x="1327208" y="713042"/>
                </a:lnTo>
                <a:lnTo>
                  <a:pt x="1335773" y="716841"/>
                </a:lnTo>
                <a:lnTo>
                  <a:pt x="1343069" y="720957"/>
                </a:lnTo>
                <a:lnTo>
                  <a:pt x="1350047" y="725073"/>
                </a:lnTo>
                <a:lnTo>
                  <a:pt x="1356392" y="729189"/>
                </a:lnTo>
                <a:lnTo>
                  <a:pt x="1367494" y="737104"/>
                </a:lnTo>
                <a:lnTo>
                  <a:pt x="1376059" y="744386"/>
                </a:lnTo>
                <a:lnTo>
                  <a:pt x="1382721" y="749769"/>
                </a:lnTo>
                <a:lnTo>
                  <a:pt x="1387479" y="754834"/>
                </a:lnTo>
                <a:lnTo>
                  <a:pt x="1385893" y="758634"/>
                </a:lnTo>
                <a:lnTo>
                  <a:pt x="1383672" y="762750"/>
                </a:lnTo>
                <a:lnTo>
                  <a:pt x="1380183" y="768132"/>
                </a:lnTo>
                <a:lnTo>
                  <a:pt x="1376694" y="774147"/>
                </a:lnTo>
                <a:lnTo>
                  <a:pt x="1371301" y="780796"/>
                </a:lnTo>
                <a:lnTo>
                  <a:pt x="1365274" y="787445"/>
                </a:lnTo>
                <a:lnTo>
                  <a:pt x="1361784" y="790928"/>
                </a:lnTo>
                <a:lnTo>
                  <a:pt x="1358295" y="793777"/>
                </a:lnTo>
                <a:lnTo>
                  <a:pt x="1354488" y="796627"/>
                </a:lnTo>
                <a:lnTo>
                  <a:pt x="1350047" y="799793"/>
                </a:lnTo>
                <a:lnTo>
                  <a:pt x="1345924" y="802326"/>
                </a:lnTo>
                <a:lnTo>
                  <a:pt x="1340848" y="804542"/>
                </a:lnTo>
                <a:lnTo>
                  <a:pt x="1336090" y="806758"/>
                </a:lnTo>
                <a:lnTo>
                  <a:pt x="1330380" y="808658"/>
                </a:lnTo>
                <a:lnTo>
                  <a:pt x="1324987" y="809924"/>
                </a:lnTo>
                <a:lnTo>
                  <a:pt x="1318960" y="810874"/>
                </a:lnTo>
                <a:lnTo>
                  <a:pt x="1312616" y="811507"/>
                </a:lnTo>
                <a:lnTo>
                  <a:pt x="1306271" y="811507"/>
                </a:lnTo>
                <a:lnTo>
                  <a:pt x="1299610" y="810557"/>
                </a:lnTo>
                <a:lnTo>
                  <a:pt x="1292948" y="809608"/>
                </a:lnTo>
                <a:lnTo>
                  <a:pt x="1285335" y="807708"/>
                </a:lnTo>
                <a:lnTo>
                  <a:pt x="1277405" y="805492"/>
                </a:lnTo>
                <a:lnTo>
                  <a:pt x="1269474" y="802009"/>
                </a:lnTo>
                <a:lnTo>
                  <a:pt x="1261227" y="798210"/>
                </a:lnTo>
                <a:lnTo>
                  <a:pt x="1251710" y="793777"/>
                </a:lnTo>
                <a:lnTo>
                  <a:pt x="1242194" y="789345"/>
                </a:lnTo>
                <a:lnTo>
                  <a:pt x="1281529" y="808341"/>
                </a:lnTo>
                <a:lnTo>
                  <a:pt x="1300244" y="816890"/>
                </a:lnTo>
                <a:lnTo>
                  <a:pt x="1309444" y="820689"/>
                </a:lnTo>
                <a:lnTo>
                  <a:pt x="1318009" y="823855"/>
                </a:lnTo>
                <a:lnTo>
                  <a:pt x="1326256" y="826388"/>
                </a:lnTo>
                <a:lnTo>
                  <a:pt x="1334187" y="828287"/>
                </a:lnTo>
                <a:lnTo>
                  <a:pt x="1341483" y="829870"/>
                </a:lnTo>
                <a:lnTo>
                  <a:pt x="1348779" y="830187"/>
                </a:lnTo>
                <a:lnTo>
                  <a:pt x="1352268" y="830187"/>
                </a:lnTo>
                <a:lnTo>
                  <a:pt x="1355440" y="829870"/>
                </a:lnTo>
                <a:lnTo>
                  <a:pt x="1358929" y="828921"/>
                </a:lnTo>
                <a:lnTo>
                  <a:pt x="1361784" y="828287"/>
                </a:lnTo>
                <a:lnTo>
                  <a:pt x="1364957" y="827021"/>
                </a:lnTo>
                <a:lnTo>
                  <a:pt x="1367494" y="826071"/>
                </a:lnTo>
                <a:lnTo>
                  <a:pt x="1370032" y="824488"/>
                </a:lnTo>
                <a:lnTo>
                  <a:pt x="1372887" y="822272"/>
                </a:lnTo>
                <a:lnTo>
                  <a:pt x="1373521" y="829554"/>
                </a:lnTo>
                <a:lnTo>
                  <a:pt x="1374473" y="835886"/>
                </a:lnTo>
                <a:lnTo>
                  <a:pt x="1374790" y="848234"/>
                </a:lnTo>
                <a:lnTo>
                  <a:pt x="1374790" y="860265"/>
                </a:lnTo>
                <a:lnTo>
                  <a:pt x="1373839" y="871346"/>
                </a:lnTo>
                <a:lnTo>
                  <a:pt x="1376059" y="869130"/>
                </a:lnTo>
                <a:lnTo>
                  <a:pt x="1377328" y="868813"/>
                </a:lnTo>
                <a:lnTo>
                  <a:pt x="1377962" y="868497"/>
                </a:lnTo>
                <a:lnTo>
                  <a:pt x="1379549" y="868813"/>
                </a:lnTo>
                <a:lnTo>
                  <a:pt x="1381135" y="869446"/>
                </a:lnTo>
                <a:lnTo>
                  <a:pt x="1382721" y="871030"/>
                </a:lnTo>
                <a:lnTo>
                  <a:pt x="1383672" y="872929"/>
                </a:lnTo>
                <a:lnTo>
                  <a:pt x="1384941" y="875462"/>
                </a:lnTo>
                <a:lnTo>
                  <a:pt x="1385893" y="878628"/>
                </a:lnTo>
                <a:lnTo>
                  <a:pt x="1388113" y="885277"/>
                </a:lnTo>
                <a:lnTo>
                  <a:pt x="1390017" y="893825"/>
                </a:lnTo>
                <a:lnTo>
                  <a:pt x="1391286" y="903640"/>
                </a:lnTo>
                <a:lnTo>
                  <a:pt x="1391920" y="914405"/>
                </a:lnTo>
                <a:lnTo>
                  <a:pt x="1392237" y="926119"/>
                </a:lnTo>
                <a:lnTo>
                  <a:pt x="1391920" y="937834"/>
                </a:lnTo>
                <a:lnTo>
                  <a:pt x="1391286" y="948599"/>
                </a:lnTo>
                <a:lnTo>
                  <a:pt x="1390017" y="958413"/>
                </a:lnTo>
                <a:lnTo>
                  <a:pt x="1388113" y="966645"/>
                </a:lnTo>
                <a:lnTo>
                  <a:pt x="1385893" y="973611"/>
                </a:lnTo>
                <a:lnTo>
                  <a:pt x="1384941" y="976777"/>
                </a:lnTo>
                <a:lnTo>
                  <a:pt x="1383672" y="978993"/>
                </a:lnTo>
                <a:lnTo>
                  <a:pt x="1382721" y="980893"/>
                </a:lnTo>
                <a:lnTo>
                  <a:pt x="1381135" y="982476"/>
                </a:lnTo>
                <a:lnTo>
                  <a:pt x="1379549" y="983425"/>
                </a:lnTo>
                <a:lnTo>
                  <a:pt x="1377962" y="983425"/>
                </a:lnTo>
                <a:lnTo>
                  <a:pt x="1376694" y="983425"/>
                </a:lnTo>
                <a:lnTo>
                  <a:pt x="1375425" y="982476"/>
                </a:lnTo>
                <a:lnTo>
                  <a:pt x="1373839" y="980893"/>
                </a:lnTo>
                <a:lnTo>
                  <a:pt x="1372570" y="978676"/>
                </a:lnTo>
                <a:lnTo>
                  <a:pt x="1371301" y="976143"/>
                </a:lnTo>
                <a:lnTo>
                  <a:pt x="1370032" y="972977"/>
                </a:lnTo>
                <a:lnTo>
                  <a:pt x="1367812" y="965379"/>
                </a:lnTo>
                <a:lnTo>
                  <a:pt x="1366860" y="975194"/>
                </a:lnTo>
                <a:lnTo>
                  <a:pt x="1364957" y="985325"/>
                </a:lnTo>
                <a:lnTo>
                  <a:pt x="1363053" y="994823"/>
                </a:lnTo>
                <a:lnTo>
                  <a:pt x="1360516" y="1004005"/>
                </a:lnTo>
                <a:lnTo>
                  <a:pt x="1357661" y="1013187"/>
                </a:lnTo>
                <a:lnTo>
                  <a:pt x="1354806" y="1021735"/>
                </a:lnTo>
                <a:lnTo>
                  <a:pt x="1351316" y="1030283"/>
                </a:lnTo>
                <a:lnTo>
                  <a:pt x="1347510" y="1038515"/>
                </a:lnTo>
                <a:lnTo>
                  <a:pt x="1343386" y="1046430"/>
                </a:lnTo>
                <a:lnTo>
                  <a:pt x="1339262" y="1054346"/>
                </a:lnTo>
                <a:lnTo>
                  <a:pt x="1334821" y="1061628"/>
                </a:lnTo>
                <a:lnTo>
                  <a:pt x="1330380" y="1068593"/>
                </a:lnTo>
                <a:lnTo>
                  <a:pt x="1325622" y="1075242"/>
                </a:lnTo>
                <a:lnTo>
                  <a:pt x="1320546" y="1081891"/>
                </a:lnTo>
                <a:lnTo>
                  <a:pt x="1315471" y="1088223"/>
                </a:lnTo>
                <a:lnTo>
                  <a:pt x="1309761" y="1094238"/>
                </a:lnTo>
                <a:lnTo>
                  <a:pt x="1304368" y="1099304"/>
                </a:lnTo>
                <a:lnTo>
                  <a:pt x="1298658" y="1104686"/>
                </a:lnTo>
                <a:lnTo>
                  <a:pt x="1293266" y="1109435"/>
                </a:lnTo>
                <a:lnTo>
                  <a:pt x="1287238" y="1113868"/>
                </a:lnTo>
                <a:lnTo>
                  <a:pt x="1281211" y="1118617"/>
                </a:lnTo>
                <a:lnTo>
                  <a:pt x="1275501" y="1122100"/>
                </a:lnTo>
                <a:lnTo>
                  <a:pt x="1269474" y="1125899"/>
                </a:lnTo>
                <a:lnTo>
                  <a:pt x="1263447" y="1129065"/>
                </a:lnTo>
                <a:lnTo>
                  <a:pt x="1257420" y="1131915"/>
                </a:lnTo>
                <a:lnTo>
                  <a:pt x="1251393" y="1134131"/>
                </a:lnTo>
                <a:lnTo>
                  <a:pt x="1245366" y="1136347"/>
                </a:lnTo>
                <a:lnTo>
                  <a:pt x="1239339" y="1137930"/>
                </a:lnTo>
                <a:lnTo>
                  <a:pt x="1233312" y="1139513"/>
                </a:lnTo>
                <a:lnTo>
                  <a:pt x="1227919" y="1140463"/>
                </a:lnTo>
                <a:lnTo>
                  <a:pt x="1222209" y="1141096"/>
                </a:lnTo>
                <a:lnTo>
                  <a:pt x="1216499" y="1141413"/>
                </a:lnTo>
                <a:lnTo>
                  <a:pt x="1212058" y="1141096"/>
                </a:lnTo>
                <a:lnTo>
                  <a:pt x="1207617" y="1140146"/>
                </a:lnTo>
                <a:lnTo>
                  <a:pt x="1202542" y="1139513"/>
                </a:lnTo>
                <a:lnTo>
                  <a:pt x="1197466" y="1137930"/>
                </a:lnTo>
                <a:lnTo>
                  <a:pt x="1192073" y="1136031"/>
                </a:lnTo>
                <a:lnTo>
                  <a:pt x="1186998" y="1133814"/>
                </a:lnTo>
                <a:lnTo>
                  <a:pt x="1181288" y="1131281"/>
                </a:lnTo>
                <a:lnTo>
                  <a:pt x="1175895" y="1128749"/>
                </a:lnTo>
                <a:lnTo>
                  <a:pt x="1170186" y="1125266"/>
                </a:lnTo>
                <a:lnTo>
                  <a:pt x="1164476" y="1121467"/>
                </a:lnTo>
                <a:lnTo>
                  <a:pt x="1158766" y="1117667"/>
                </a:lnTo>
                <a:lnTo>
                  <a:pt x="1153056" y="1113235"/>
                </a:lnTo>
                <a:lnTo>
                  <a:pt x="1147029" y="1108802"/>
                </a:lnTo>
                <a:lnTo>
                  <a:pt x="1141319" y="1103736"/>
                </a:lnTo>
                <a:lnTo>
                  <a:pt x="1135926" y="1098671"/>
                </a:lnTo>
                <a:lnTo>
                  <a:pt x="1130216" y="1092972"/>
                </a:lnTo>
                <a:lnTo>
                  <a:pt x="1124506" y="1087273"/>
                </a:lnTo>
                <a:lnTo>
                  <a:pt x="1118796" y="1080941"/>
                </a:lnTo>
                <a:lnTo>
                  <a:pt x="1113721" y="1074925"/>
                </a:lnTo>
                <a:lnTo>
                  <a:pt x="1108011" y="1068276"/>
                </a:lnTo>
                <a:lnTo>
                  <a:pt x="1102936" y="1061628"/>
                </a:lnTo>
                <a:lnTo>
                  <a:pt x="1097860" y="1054346"/>
                </a:lnTo>
                <a:lnTo>
                  <a:pt x="1092785" y="1046747"/>
                </a:lnTo>
                <a:lnTo>
                  <a:pt x="1088344" y="1039465"/>
                </a:lnTo>
                <a:lnTo>
                  <a:pt x="1083903" y="1031550"/>
                </a:lnTo>
                <a:lnTo>
                  <a:pt x="1079779" y="1023635"/>
                </a:lnTo>
                <a:lnTo>
                  <a:pt x="1075655" y="1015403"/>
                </a:lnTo>
                <a:lnTo>
                  <a:pt x="1071848" y="1007171"/>
                </a:lnTo>
                <a:lnTo>
                  <a:pt x="1068676" y="998623"/>
                </a:lnTo>
                <a:lnTo>
                  <a:pt x="1065187" y="989758"/>
                </a:lnTo>
                <a:lnTo>
                  <a:pt x="1062649" y="980893"/>
                </a:lnTo>
                <a:lnTo>
                  <a:pt x="1059794" y="972028"/>
                </a:lnTo>
                <a:lnTo>
                  <a:pt x="1057891" y="977726"/>
                </a:lnTo>
                <a:lnTo>
                  <a:pt x="1055670" y="982476"/>
                </a:lnTo>
                <a:lnTo>
                  <a:pt x="1054719" y="984375"/>
                </a:lnTo>
                <a:lnTo>
                  <a:pt x="1053133" y="985325"/>
                </a:lnTo>
                <a:lnTo>
                  <a:pt x="1051864" y="986275"/>
                </a:lnTo>
                <a:lnTo>
                  <a:pt x="1050595" y="986591"/>
                </a:lnTo>
                <a:lnTo>
                  <a:pt x="1049326" y="986275"/>
                </a:lnTo>
                <a:lnTo>
                  <a:pt x="1047740" y="985325"/>
                </a:lnTo>
                <a:lnTo>
                  <a:pt x="1046471" y="983742"/>
                </a:lnTo>
                <a:lnTo>
                  <a:pt x="1045202" y="982159"/>
                </a:lnTo>
                <a:lnTo>
                  <a:pt x="1044250" y="979309"/>
                </a:lnTo>
                <a:lnTo>
                  <a:pt x="1042664" y="976460"/>
                </a:lnTo>
                <a:lnTo>
                  <a:pt x="1040761" y="969495"/>
                </a:lnTo>
                <a:lnTo>
                  <a:pt x="1038858" y="960946"/>
                </a:lnTo>
                <a:lnTo>
                  <a:pt x="1037589" y="951131"/>
                </a:lnTo>
                <a:lnTo>
                  <a:pt x="1036954" y="940367"/>
                </a:lnTo>
                <a:lnTo>
                  <a:pt x="1036637" y="928652"/>
                </a:lnTo>
                <a:lnTo>
                  <a:pt x="1036954" y="917254"/>
                </a:lnTo>
                <a:lnTo>
                  <a:pt x="1037589" y="906173"/>
                </a:lnTo>
                <a:lnTo>
                  <a:pt x="1038858" y="896358"/>
                </a:lnTo>
                <a:lnTo>
                  <a:pt x="1040761" y="888126"/>
                </a:lnTo>
                <a:lnTo>
                  <a:pt x="1042664" y="881161"/>
                </a:lnTo>
                <a:lnTo>
                  <a:pt x="1044250" y="877995"/>
                </a:lnTo>
                <a:lnTo>
                  <a:pt x="1045202" y="875779"/>
                </a:lnTo>
                <a:lnTo>
                  <a:pt x="1046471" y="873879"/>
                </a:lnTo>
                <a:lnTo>
                  <a:pt x="1047740" y="872613"/>
                </a:lnTo>
                <a:lnTo>
                  <a:pt x="1049326" y="871346"/>
                </a:lnTo>
                <a:lnTo>
                  <a:pt x="1050595" y="871346"/>
                </a:lnTo>
                <a:lnTo>
                  <a:pt x="1051546" y="871346"/>
                </a:lnTo>
                <a:lnTo>
                  <a:pt x="1052498" y="871663"/>
                </a:lnTo>
                <a:lnTo>
                  <a:pt x="1052815" y="864381"/>
                </a:lnTo>
                <a:lnTo>
                  <a:pt x="1053133" y="856782"/>
                </a:lnTo>
                <a:lnTo>
                  <a:pt x="1053767" y="850133"/>
                </a:lnTo>
                <a:lnTo>
                  <a:pt x="1055036" y="843801"/>
                </a:lnTo>
                <a:lnTo>
                  <a:pt x="1054719" y="835886"/>
                </a:lnTo>
                <a:lnTo>
                  <a:pt x="1054401" y="827971"/>
                </a:lnTo>
                <a:lnTo>
                  <a:pt x="1054401" y="820689"/>
                </a:lnTo>
                <a:lnTo>
                  <a:pt x="1054401" y="814040"/>
                </a:lnTo>
                <a:lnTo>
                  <a:pt x="1055036" y="807708"/>
                </a:lnTo>
                <a:lnTo>
                  <a:pt x="1055670" y="801692"/>
                </a:lnTo>
                <a:lnTo>
                  <a:pt x="1057256" y="796310"/>
                </a:lnTo>
                <a:lnTo>
                  <a:pt x="1058842" y="791244"/>
                </a:lnTo>
                <a:lnTo>
                  <a:pt x="1060746" y="786179"/>
                </a:lnTo>
                <a:lnTo>
                  <a:pt x="1062649" y="781746"/>
                </a:lnTo>
                <a:lnTo>
                  <a:pt x="1064870" y="777630"/>
                </a:lnTo>
                <a:lnTo>
                  <a:pt x="1067407" y="773831"/>
                </a:lnTo>
                <a:lnTo>
                  <a:pt x="1070262" y="770665"/>
                </a:lnTo>
                <a:lnTo>
                  <a:pt x="1073434" y="767499"/>
                </a:lnTo>
                <a:lnTo>
                  <a:pt x="1076924" y="764649"/>
                </a:lnTo>
                <a:lnTo>
                  <a:pt x="1080096" y="762433"/>
                </a:lnTo>
                <a:lnTo>
                  <a:pt x="1064235" y="762433"/>
                </a:lnTo>
                <a:lnTo>
                  <a:pt x="1052498" y="762750"/>
                </a:lnTo>
                <a:lnTo>
                  <a:pt x="1041713" y="763383"/>
                </a:lnTo>
                <a:lnTo>
                  <a:pt x="1049009" y="759583"/>
                </a:lnTo>
                <a:lnTo>
                  <a:pt x="1056622" y="754834"/>
                </a:lnTo>
                <a:lnTo>
                  <a:pt x="1063918" y="749452"/>
                </a:lnTo>
                <a:lnTo>
                  <a:pt x="1071531" y="743753"/>
                </a:lnTo>
                <a:lnTo>
                  <a:pt x="1085806" y="733305"/>
                </a:lnTo>
                <a:lnTo>
                  <a:pt x="1092150" y="728872"/>
                </a:lnTo>
                <a:lnTo>
                  <a:pt x="1098495" y="725073"/>
                </a:lnTo>
                <a:lnTo>
                  <a:pt x="1106742" y="720957"/>
                </a:lnTo>
                <a:lnTo>
                  <a:pt x="1114990" y="717158"/>
                </a:lnTo>
                <a:lnTo>
                  <a:pt x="1122920" y="713675"/>
                </a:lnTo>
                <a:lnTo>
                  <a:pt x="1130851" y="710193"/>
                </a:lnTo>
                <a:lnTo>
                  <a:pt x="1138781" y="707660"/>
                </a:lnTo>
                <a:lnTo>
                  <a:pt x="1146711" y="704494"/>
                </a:lnTo>
                <a:lnTo>
                  <a:pt x="1161938" y="700061"/>
                </a:lnTo>
                <a:lnTo>
                  <a:pt x="1176847" y="696262"/>
                </a:lnTo>
                <a:lnTo>
                  <a:pt x="1191439" y="693729"/>
                </a:lnTo>
                <a:lnTo>
                  <a:pt x="1205397" y="692146"/>
                </a:lnTo>
                <a:lnTo>
                  <a:pt x="1218720" y="691196"/>
                </a:lnTo>
                <a:lnTo>
                  <a:pt x="1231408" y="690563"/>
                </a:lnTo>
                <a:close/>
                <a:moveTo>
                  <a:pt x="1798422" y="585942"/>
                </a:moveTo>
                <a:lnTo>
                  <a:pt x="1795888" y="586577"/>
                </a:lnTo>
                <a:lnTo>
                  <a:pt x="1792720" y="586577"/>
                </a:lnTo>
                <a:lnTo>
                  <a:pt x="1789236" y="586577"/>
                </a:lnTo>
                <a:lnTo>
                  <a:pt x="1771814" y="728756"/>
                </a:lnTo>
                <a:lnTo>
                  <a:pt x="1786068" y="727804"/>
                </a:lnTo>
                <a:lnTo>
                  <a:pt x="1800322" y="727487"/>
                </a:lnTo>
                <a:lnTo>
                  <a:pt x="1808558" y="727804"/>
                </a:lnTo>
                <a:lnTo>
                  <a:pt x="1816477" y="728121"/>
                </a:lnTo>
                <a:lnTo>
                  <a:pt x="1798422" y="585942"/>
                </a:lnTo>
                <a:close/>
                <a:moveTo>
                  <a:pt x="2691328" y="534988"/>
                </a:moveTo>
                <a:lnTo>
                  <a:pt x="2700209" y="535623"/>
                </a:lnTo>
                <a:lnTo>
                  <a:pt x="2709091" y="535940"/>
                </a:lnTo>
                <a:lnTo>
                  <a:pt x="2718289" y="536893"/>
                </a:lnTo>
                <a:lnTo>
                  <a:pt x="2727170" y="538480"/>
                </a:lnTo>
                <a:lnTo>
                  <a:pt x="2736368" y="540385"/>
                </a:lnTo>
                <a:lnTo>
                  <a:pt x="2745249" y="542608"/>
                </a:lnTo>
                <a:lnTo>
                  <a:pt x="2753813" y="544830"/>
                </a:lnTo>
                <a:lnTo>
                  <a:pt x="2763011" y="548005"/>
                </a:lnTo>
                <a:lnTo>
                  <a:pt x="2771575" y="550863"/>
                </a:lnTo>
                <a:lnTo>
                  <a:pt x="2780139" y="554355"/>
                </a:lnTo>
                <a:lnTo>
                  <a:pt x="2789020" y="558165"/>
                </a:lnTo>
                <a:lnTo>
                  <a:pt x="2797267" y="561658"/>
                </a:lnTo>
                <a:lnTo>
                  <a:pt x="2812809" y="569595"/>
                </a:lnTo>
                <a:lnTo>
                  <a:pt x="2827716" y="577850"/>
                </a:lnTo>
                <a:lnTo>
                  <a:pt x="2841355" y="586105"/>
                </a:lnTo>
                <a:lnTo>
                  <a:pt x="2853408" y="594678"/>
                </a:lnTo>
                <a:lnTo>
                  <a:pt x="2864509" y="602933"/>
                </a:lnTo>
                <a:lnTo>
                  <a:pt x="2873073" y="609918"/>
                </a:lnTo>
                <a:lnTo>
                  <a:pt x="2879734" y="616585"/>
                </a:lnTo>
                <a:lnTo>
                  <a:pt x="2882271" y="619760"/>
                </a:lnTo>
                <a:lnTo>
                  <a:pt x="2884809" y="622300"/>
                </a:lnTo>
                <a:lnTo>
                  <a:pt x="2886077" y="624523"/>
                </a:lnTo>
                <a:lnTo>
                  <a:pt x="2887029" y="626428"/>
                </a:lnTo>
                <a:lnTo>
                  <a:pt x="2887346" y="630238"/>
                </a:lnTo>
                <a:lnTo>
                  <a:pt x="2887663" y="635635"/>
                </a:lnTo>
                <a:lnTo>
                  <a:pt x="2887663" y="650875"/>
                </a:lnTo>
                <a:lnTo>
                  <a:pt x="2887029" y="671513"/>
                </a:lnTo>
                <a:lnTo>
                  <a:pt x="2885443" y="697230"/>
                </a:lnTo>
                <a:lnTo>
                  <a:pt x="2883540" y="726123"/>
                </a:lnTo>
                <a:lnTo>
                  <a:pt x="2881320" y="758190"/>
                </a:lnTo>
                <a:lnTo>
                  <a:pt x="2875610" y="827723"/>
                </a:lnTo>
                <a:lnTo>
                  <a:pt x="2868950" y="899161"/>
                </a:lnTo>
                <a:lnTo>
                  <a:pt x="2861654" y="965518"/>
                </a:lnTo>
                <a:lnTo>
                  <a:pt x="2858483" y="995363"/>
                </a:lnTo>
                <a:lnTo>
                  <a:pt x="2854994" y="1021398"/>
                </a:lnTo>
                <a:lnTo>
                  <a:pt x="2852139" y="1042671"/>
                </a:lnTo>
                <a:lnTo>
                  <a:pt x="2848967" y="1059181"/>
                </a:lnTo>
                <a:lnTo>
                  <a:pt x="2838817" y="1062991"/>
                </a:lnTo>
                <a:lnTo>
                  <a:pt x="2828985" y="1066483"/>
                </a:lnTo>
                <a:lnTo>
                  <a:pt x="2820104" y="1069023"/>
                </a:lnTo>
                <a:lnTo>
                  <a:pt x="2810905" y="1070928"/>
                </a:lnTo>
                <a:lnTo>
                  <a:pt x="2803293" y="1072198"/>
                </a:lnTo>
                <a:lnTo>
                  <a:pt x="2795998" y="1072516"/>
                </a:lnTo>
                <a:lnTo>
                  <a:pt x="2792509" y="1072198"/>
                </a:lnTo>
                <a:lnTo>
                  <a:pt x="2789654" y="1071563"/>
                </a:lnTo>
                <a:lnTo>
                  <a:pt x="2786483" y="1070928"/>
                </a:lnTo>
                <a:lnTo>
                  <a:pt x="2784262" y="1070293"/>
                </a:lnTo>
                <a:lnTo>
                  <a:pt x="2785214" y="1057911"/>
                </a:lnTo>
                <a:lnTo>
                  <a:pt x="2786165" y="1039813"/>
                </a:lnTo>
                <a:lnTo>
                  <a:pt x="2787751" y="990918"/>
                </a:lnTo>
                <a:lnTo>
                  <a:pt x="2789337" y="930276"/>
                </a:lnTo>
                <a:lnTo>
                  <a:pt x="2790289" y="865188"/>
                </a:lnTo>
                <a:lnTo>
                  <a:pt x="2790606" y="803593"/>
                </a:lnTo>
                <a:lnTo>
                  <a:pt x="2790606" y="775653"/>
                </a:lnTo>
                <a:lnTo>
                  <a:pt x="2790289" y="751840"/>
                </a:lnTo>
                <a:lnTo>
                  <a:pt x="2789654" y="731838"/>
                </a:lnTo>
                <a:lnTo>
                  <a:pt x="2788386" y="717233"/>
                </a:lnTo>
                <a:lnTo>
                  <a:pt x="2788068" y="711835"/>
                </a:lnTo>
                <a:lnTo>
                  <a:pt x="2787434" y="708343"/>
                </a:lnTo>
                <a:lnTo>
                  <a:pt x="2786483" y="707073"/>
                </a:lnTo>
                <a:lnTo>
                  <a:pt x="2785848" y="706438"/>
                </a:lnTo>
                <a:lnTo>
                  <a:pt x="2785531" y="707073"/>
                </a:lnTo>
                <a:lnTo>
                  <a:pt x="2780773" y="713740"/>
                </a:lnTo>
                <a:lnTo>
                  <a:pt x="2775381" y="720725"/>
                </a:lnTo>
                <a:lnTo>
                  <a:pt x="2774113" y="722630"/>
                </a:lnTo>
                <a:lnTo>
                  <a:pt x="2757936" y="960756"/>
                </a:lnTo>
                <a:lnTo>
                  <a:pt x="2753813" y="1010921"/>
                </a:lnTo>
                <a:lnTo>
                  <a:pt x="2750324" y="1049338"/>
                </a:lnTo>
                <a:lnTo>
                  <a:pt x="2746835" y="1083946"/>
                </a:lnTo>
                <a:lnTo>
                  <a:pt x="2746518" y="1087438"/>
                </a:lnTo>
                <a:lnTo>
                  <a:pt x="2744932" y="1092836"/>
                </a:lnTo>
                <a:lnTo>
                  <a:pt x="2742712" y="1097916"/>
                </a:lnTo>
                <a:lnTo>
                  <a:pt x="2740491" y="1103631"/>
                </a:lnTo>
                <a:lnTo>
                  <a:pt x="2737637" y="1109028"/>
                </a:lnTo>
                <a:lnTo>
                  <a:pt x="2732245" y="1119506"/>
                </a:lnTo>
                <a:lnTo>
                  <a:pt x="2725267" y="1129666"/>
                </a:lnTo>
                <a:lnTo>
                  <a:pt x="2699258" y="1479233"/>
                </a:lnTo>
                <a:lnTo>
                  <a:pt x="2716386" y="1483361"/>
                </a:lnTo>
                <a:lnTo>
                  <a:pt x="2732879" y="1487488"/>
                </a:lnTo>
                <a:lnTo>
                  <a:pt x="2870853" y="1410971"/>
                </a:lnTo>
                <a:lnTo>
                  <a:pt x="2876879" y="1421766"/>
                </a:lnTo>
                <a:lnTo>
                  <a:pt x="2749055" y="1492886"/>
                </a:lnTo>
                <a:lnTo>
                  <a:pt x="2761743" y="1497013"/>
                </a:lnTo>
                <a:lnTo>
                  <a:pt x="2773795" y="1501776"/>
                </a:lnTo>
                <a:lnTo>
                  <a:pt x="2785214" y="1507173"/>
                </a:lnTo>
                <a:lnTo>
                  <a:pt x="2795998" y="1512253"/>
                </a:lnTo>
                <a:lnTo>
                  <a:pt x="2805831" y="1517968"/>
                </a:lnTo>
                <a:lnTo>
                  <a:pt x="2815029" y="1524001"/>
                </a:lnTo>
                <a:lnTo>
                  <a:pt x="2823910" y="1530033"/>
                </a:lnTo>
                <a:lnTo>
                  <a:pt x="2831839" y="1536383"/>
                </a:lnTo>
                <a:lnTo>
                  <a:pt x="2838500" y="1543051"/>
                </a:lnTo>
                <a:lnTo>
                  <a:pt x="2844844" y="1550036"/>
                </a:lnTo>
                <a:lnTo>
                  <a:pt x="2850236" y="1557021"/>
                </a:lnTo>
                <a:lnTo>
                  <a:pt x="2854359" y="1564323"/>
                </a:lnTo>
                <a:lnTo>
                  <a:pt x="2856262" y="1568133"/>
                </a:lnTo>
                <a:lnTo>
                  <a:pt x="2857848" y="1571626"/>
                </a:lnTo>
                <a:lnTo>
                  <a:pt x="2859117" y="1575436"/>
                </a:lnTo>
                <a:lnTo>
                  <a:pt x="2860386" y="1579246"/>
                </a:lnTo>
                <a:lnTo>
                  <a:pt x="2861337" y="1583056"/>
                </a:lnTo>
                <a:lnTo>
                  <a:pt x="2861654" y="1586866"/>
                </a:lnTo>
                <a:lnTo>
                  <a:pt x="2861972" y="1590993"/>
                </a:lnTo>
                <a:lnTo>
                  <a:pt x="2862606" y="1594803"/>
                </a:lnTo>
                <a:lnTo>
                  <a:pt x="2861972" y="1598931"/>
                </a:lnTo>
                <a:lnTo>
                  <a:pt x="2861654" y="1603058"/>
                </a:lnTo>
                <a:lnTo>
                  <a:pt x="2861020" y="1607186"/>
                </a:lnTo>
                <a:lnTo>
                  <a:pt x="2860386" y="1611313"/>
                </a:lnTo>
                <a:lnTo>
                  <a:pt x="2858800" y="1615123"/>
                </a:lnTo>
                <a:lnTo>
                  <a:pt x="2857214" y="1619251"/>
                </a:lnTo>
                <a:lnTo>
                  <a:pt x="2855628" y="1622743"/>
                </a:lnTo>
                <a:lnTo>
                  <a:pt x="2853408" y="1626553"/>
                </a:lnTo>
                <a:lnTo>
                  <a:pt x="2851187" y="1630681"/>
                </a:lnTo>
                <a:lnTo>
                  <a:pt x="2848967" y="1634491"/>
                </a:lnTo>
                <a:lnTo>
                  <a:pt x="2842941" y="1641793"/>
                </a:lnTo>
                <a:lnTo>
                  <a:pt x="2836597" y="1648778"/>
                </a:lnTo>
                <a:lnTo>
                  <a:pt x="2828668" y="1655763"/>
                </a:lnTo>
                <a:lnTo>
                  <a:pt x="2820421" y="1662431"/>
                </a:lnTo>
                <a:lnTo>
                  <a:pt x="2810905" y="1668781"/>
                </a:lnTo>
                <a:lnTo>
                  <a:pt x="2800756" y="1674813"/>
                </a:lnTo>
                <a:lnTo>
                  <a:pt x="2789972" y="1680528"/>
                </a:lnTo>
                <a:lnTo>
                  <a:pt x="2778236" y="1685926"/>
                </a:lnTo>
                <a:lnTo>
                  <a:pt x="2765866" y="1691006"/>
                </a:lnTo>
                <a:lnTo>
                  <a:pt x="2752861" y="1695768"/>
                </a:lnTo>
                <a:lnTo>
                  <a:pt x="2739223" y="1700213"/>
                </a:lnTo>
                <a:lnTo>
                  <a:pt x="2869267" y="1786891"/>
                </a:lnTo>
                <a:lnTo>
                  <a:pt x="2862606" y="1797051"/>
                </a:lnTo>
                <a:lnTo>
                  <a:pt x="2723998" y="1704341"/>
                </a:lnTo>
                <a:lnTo>
                  <a:pt x="2707822" y="1708151"/>
                </a:lnTo>
                <a:lnTo>
                  <a:pt x="2690694" y="1711961"/>
                </a:lnTo>
                <a:lnTo>
                  <a:pt x="2673566" y="1715136"/>
                </a:lnTo>
                <a:lnTo>
                  <a:pt x="2655487" y="1717358"/>
                </a:lnTo>
                <a:lnTo>
                  <a:pt x="2637091" y="1719581"/>
                </a:lnTo>
                <a:lnTo>
                  <a:pt x="2618060" y="1720533"/>
                </a:lnTo>
                <a:lnTo>
                  <a:pt x="2598712" y="1721803"/>
                </a:lnTo>
                <a:lnTo>
                  <a:pt x="2579046" y="1721803"/>
                </a:lnTo>
                <a:lnTo>
                  <a:pt x="2563822" y="1721803"/>
                </a:lnTo>
                <a:lnTo>
                  <a:pt x="2549549" y="1721486"/>
                </a:lnTo>
                <a:lnTo>
                  <a:pt x="2534958" y="1720533"/>
                </a:lnTo>
                <a:lnTo>
                  <a:pt x="2521002" y="1719581"/>
                </a:lnTo>
                <a:lnTo>
                  <a:pt x="2507046" y="1717993"/>
                </a:lnTo>
                <a:lnTo>
                  <a:pt x="2493725" y="1716088"/>
                </a:lnTo>
                <a:lnTo>
                  <a:pt x="2480403" y="1714183"/>
                </a:lnTo>
                <a:lnTo>
                  <a:pt x="2467399" y="1711961"/>
                </a:lnTo>
                <a:lnTo>
                  <a:pt x="2455029" y="1709738"/>
                </a:lnTo>
                <a:lnTo>
                  <a:pt x="2442659" y="1706881"/>
                </a:lnTo>
                <a:lnTo>
                  <a:pt x="2430923" y="1703706"/>
                </a:lnTo>
                <a:lnTo>
                  <a:pt x="2419187" y="1700213"/>
                </a:lnTo>
                <a:lnTo>
                  <a:pt x="2408086" y="1697038"/>
                </a:lnTo>
                <a:lnTo>
                  <a:pt x="2397619" y="1693228"/>
                </a:lnTo>
                <a:lnTo>
                  <a:pt x="2387469" y="1689418"/>
                </a:lnTo>
                <a:lnTo>
                  <a:pt x="2377637" y="1684973"/>
                </a:lnTo>
                <a:lnTo>
                  <a:pt x="2368121" y="1680846"/>
                </a:lnTo>
                <a:lnTo>
                  <a:pt x="2359240" y="1676401"/>
                </a:lnTo>
                <a:lnTo>
                  <a:pt x="2350994" y="1671321"/>
                </a:lnTo>
                <a:lnTo>
                  <a:pt x="2343064" y="1666558"/>
                </a:lnTo>
                <a:lnTo>
                  <a:pt x="2335769" y="1661161"/>
                </a:lnTo>
                <a:lnTo>
                  <a:pt x="2329108" y="1656081"/>
                </a:lnTo>
                <a:lnTo>
                  <a:pt x="2322764" y="1650366"/>
                </a:lnTo>
                <a:lnTo>
                  <a:pt x="2317055" y="1644651"/>
                </a:lnTo>
                <a:lnTo>
                  <a:pt x="2312298" y="1638936"/>
                </a:lnTo>
                <a:lnTo>
                  <a:pt x="2307857" y="1632903"/>
                </a:lnTo>
                <a:lnTo>
                  <a:pt x="2304051" y="1627188"/>
                </a:lnTo>
                <a:lnTo>
                  <a:pt x="2300879" y="1620521"/>
                </a:lnTo>
                <a:lnTo>
                  <a:pt x="2298659" y="1614171"/>
                </a:lnTo>
                <a:lnTo>
                  <a:pt x="2296756" y="1607821"/>
                </a:lnTo>
                <a:lnTo>
                  <a:pt x="2295804" y="1601471"/>
                </a:lnTo>
                <a:lnTo>
                  <a:pt x="2295170" y="1594803"/>
                </a:lnTo>
                <a:lnTo>
                  <a:pt x="2295170" y="1590676"/>
                </a:lnTo>
                <a:lnTo>
                  <a:pt x="2296121" y="1585913"/>
                </a:lnTo>
                <a:lnTo>
                  <a:pt x="2296756" y="1581468"/>
                </a:lnTo>
                <a:lnTo>
                  <a:pt x="2298024" y="1577341"/>
                </a:lnTo>
                <a:lnTo>
                  <a:pt x="2299293" y="1573213"/>
                </a:lnTo>
                <a:lnTo>
                  <a:pt x="2300879" y="1568768"/>
                </a:lnTo>
                <a:lnTo>
                  <a:pt x="2302782" y="1564641"/>
                </a:lnTo>
                <a:lnTo>
                  <a:pt x="2305320" y="1560831"/>
                </a:lnTo>
                <a:lnTo>
                  <a:pt x="2307857" y="1556703"/>
                </a:lnTo>
                <a:lnTo>
                  <a:pt x="2310712" y="1552576"/>
                </a:lnTo>
                <a:lnTo>
                  <a:pt x="2313566" y="1548766"/>
                </a:lnTo>
                <a:lnTo>
                  <a:pt x="2317372" y="1544956"/>
                </a:lnTo>
                <a:lnTo>
                  <a:pt x="2320861" y="1541146"/>
                </a:lnTo>
                <a:lnTo>
                  <a:pt x="2324985" y="1537653"/>
                </a:lnTo>
                <a:lnTo>
                  <a:pt x="2333549" y="1530351"/>
                </a:lnTo>
                <a:lnTo>
                  <a:pt x="2343064" y="1523366"/>
                </a:lnTo>
                <a:lnTo>
                  <a:pt x="2353848" y="1517016"/>
                </a:lnTo>
                <a:lnTo>
                  <a:pt x="2365267" y="1510348"/>
                </a:lnTo>
                <a:lnTo>
                  <a:pt x="2377637" y="1504316"/>
                </a:lnTo>
                <a:lnTo>
                  <a:pt x="2390641" y="1499236"/>
                </a:lnTo>
                <a:lnTo>
                  <a:pt x="2404597" y="1493838"/>
                </a:lnTo>
                <a:lnTo>
                  <a:pt x="2419187" y="1489393"/>
                </a:lnTo>
                <a:lnTo>
                  <a:pt x="2434729" y="1484948"/>
                </a:lnTo>
                <a:lnTo>
                  <a:pt x="2421090" y="1301751"/>
                </a:lnTo>
                <a:lnTo>
                  <a:pt x="2390958" y="1273493"/>
                </a:lnTo>
                <a:lnTo>
                  <a:pt x="2399205" y="1264603"/>
                </a:lnTo>
                <a:lnTo>
                  <a:pt x="2419505" y="1283653"/>
                </a:lnTo>
                <a:lnTo>
                  <a:pt x="2407769" y="1124268"/>
                </a:lnTo>
                <a:lnTo>
                  <a:pt x="2401742" y="1115378"/>
                </a:lnTo>
                <a:lnTo>
                  <a:pt x="2396350" y="1106171"/>
                </a:lnTo>
                <a:lnTo>
                  <a:pt x="2391910" y="1097281"/>
                </a:lnTo>
                <a:lnTo>
                  <a:pt x="2390007" y="1092201"/>
                </a:lnTo>
                <a:lnTo>
                  <a:pt x="2388104" y="1087756"/>
                </a:lnTo>
                <a:lnTo>
                  <a:pt x="2387787" y="1083946"/>
                </a:lnTo>
                <a:lnTo>
                  <a:pt x="2382712" y="1029971"/>
                </a:lnTo>
                <a:lnTo>
                  <a:pt x="2377320" y="970916"/>
                </a:lnTo>
                <a:lnTo>
                  <a:pt x="2371293" y="897573"/>
                </a:lnTo>
                <a:lnTo>
                  <a:pt x="2359240" y="716280"/>
                </a:lnTo>
                <a:lnTo>
                  <a:pt x="2354165" y="712153"/>
                </a:lnTo>
                <a:lnTo>
                  <a:pt x="2349090" y="707073"/>
                </a:lnTo>
                <a:lnTo>
                  <a:pt x="2348773" y="707073"/>
                </a:lnTo>
                <a:lnTo>
                  <a:pt x="2348773" y="707390"/>
                </a:lnTo>
                <a:lnTo>
                  <a:pt x="2347822" y="709295"/>
                </a:lnTo>
                <a:lnTo>
                  <a:pt x="2347505" y="713105"/>
                </a:lnTo>
                <a:lnTo>
                  <a:pt x="2347187" y="718503"/>
                </a:lnTo>
                <a:lnTo>
                  <a:pt x="2347187" y="733743"/>
                </a:lnTo>
                <a:lnTo>
                  <a:pt x="2347187" y="754063"/>
                </a:lnTo>
                <a:lnTo>
                  <a:pt x="2348773" y="806133"/>
                </a:lnTo>
                <a:lnTo>
                  <a:pt x="2350994" y="868363"/>
                </a:lnTo>
                <a:lnTo>
                  <a:pt x="2353848" y="932498"/>
                </a:lnTo>
                <a:lnTo>
                  <a:pt x="2357020" y="993141"/>
                </a:lnTo>
                <a:lnTo>
                  <a:pt x="2359875" y="1041718"/>
                </a:lnTo>
                <a:lnTo>
                  <a:pt x="2362095" y="1072198"/>
                </a:lnTo>
                <a:lnTo>
                  <a:pt x="2348139" y="1072516"/>
                </a:lnTo>
                <a:lnTo>
                  <a:pt x="2339258" y="1072198"/>
                </a:lnTo>
                <a:lnTo>
                  <a:pt x="2329108" y="1071246"/>
                </a:lnTo>
                <a:lnTo>
                  <a:pt x="2323716" y="1070611"/>
                </a:lnTo>
                <a:lnTo>
                  <a:pt x="2318641" y="1069658"/>
                </a:lnTo>
                <a:lnTo>
                  <a:pt x="2312932" y="1068706"/>
                </a:lnTo>
                <a:lnTo>
                  <a:pt x="2307223" y="1067118"/>
                </a:lnTo>
                <a:lnTo>
                  <a:pt x="2302148" y="1065213"/>
                </a:lnTo>
                <a:lnTo>
                  <a:pt x="2296438" y="1062991"/>
                </a:lnTo>
                <a:lnTo>
                  <a:pt x="2290729" y="1060451"/>
                </a:lnTo>
                <a:lnTo>
                  <a:pt x="2285654" y="1057276"/>
                </a:lnTo>
                <a:lnTo>
                  <a:pt x="2282800" y="1041718"/>
                </a:lnTo>
                <a:lnTo>
                  <a:pt x="2280262" y="1020446"/>
                </a:lnTo>
                <a:lnTo>
                  <a:pt x="2277408" y="995681"/>
                </a:lnTo>
                <a:lnTo>
                  <a:pt x="2274553" y="967423"/>
                </a:lnTo>
                <a:lnTo>
                  <a:pt x="2272016" y="936626"/>
                </a:lnTo>
                <a:lnTo>
                  <a:pt x="2269478" y="904241"/>
                </a:lnTo>
                <a:lnTo>
                  <a:pt x="2264403" y="836930"/>
                </a:lnTo>
                <a:lnTo>
                  <a:pt x="2260597" y="771525"/>
                </a:lnTo>
                <a:lnTo>
                  <a:pt x="2259328" y="741680"/>
                </a:lnTo>
                <a:lnTo>
                  <a:pt x="2258060" y="714058"/>
                </a:lnTo>
                <a:lnTo>
                  <a:pt x="2257425" y="689928"/>
                </a:lnTo>
                <a:lnTo>
                  <a:pt x="2257425" y="670560"/>
                </a:lnTo>
                <a:lnTo>
                  <a:pt x="2257425" y="655955"/>
                </a:lnTo>
                <a:lnTo>
                  <a:pt x="2257742" y="650875"/>
                </a:lnTo>
                <a:lnTo>
                  <a:pt x="2258377" y="647065"/>
                </a:lnTo>
                <a:lnTo>
                  <a:pt x="2259011" y="641033"/>
                </a:lnTo>
                <a:lnTo>
                  <a:pt x="2260280" y="635635"/>
                </a:lnTo>
                <a:lnTo>
                  <a:pt x="2262183" y="629920"/>
                </a:lnTo>
                <a:lnTo>
                  <a:pt x="2264403" y="624205"/>
                </a:lnTo>
                <a:lnTo>
                  <a:pt x="2267575" y="619125"/>
                </a:lnTo>
                <a:lnTo>
                  <a:pt x="2271381" y="614045"/>
                </a:lnTo>
                <a:lnTo>
                  <a:pt x="2275505" y="609283"/>
                </a:lnTo>
                <a:lnTo>
                  <a:pt x="2279945" y="604203"/>
                </a:lnTo>
                <a:lnTo>
                  <a:pt x="2284703" y="599758"/>
                </a:lnTo>
                <a:lnTo>
                  <a:pt x="2290412" y="595313"/>
                </a:lnTo>
                <a:lnTo>
                  <a:pt x="2296121" y="591185"/>
                </a:lnTo>
                <a:lnTo>
                  <a:pt x="2302465" y="587058"/>
                </a:lnTo>
                <a:lnTo>
                  <a:pt x="2309126" y="583248"/>
                </a:lnTo>
                <a:lnTo>
                  <a:pt x="2316104" y="579438"/>
                </a:lnTo>
                <a:lnTo>
                  <a:pt x="2323399" y="575628"/>
                </a:lnTo>
                <a:lnTo>
                  <a:pt x="2331011" y="572453"/>
                </a:lnTo>
                <a:lnTo>
                  <a:pt x="2338941" y="568960"/>
                </a:lnTo>
                <a:lnTo>
                  <a:pt x="2347187" y="566103"/>
                </a:lnTo>
                <a:lnTo>
                  <a:pt x="2363681" y="560070"/>
                </a:lnTo>
                <a:lnTo>
                  <a:pt x="2381443" y="554673"/>
                </a:lnTo>
                <a:lnTo>
                  <a:pt x="2399205" y="550228"/>
                </a:lnTo>
                <a:lnTo>
                  <a:pt x="2417284" y="546100"/>
                </a:lnTo>
                <a:lnTo>
                  <a:pt x="2435681" y="542290"/>
                </a:lnTo>
                <a:lnTo>
                  <a:pt x="2453760" y="539115"/>
                </a:lnTo>
                <a:lnTo>
                  <a:pt x="2471522" y="536575"/>
                </a:lnTo>
                <a:lnTo>
                  <a:pt x="2475646" y="536258"/>
                </a:lnTo>
                <a:lnTo>
                  <a:pt x="2479769" y="536258"/>
                </a:lnTo>
                <a:lnTo>
                  <a:pt x="2537813" y="750888"/>
                </a:lnTo>
                <a:lnTo>
                  <a:pt x="2539082" y="742315"/>
                </a:lnTo>
                <a:lnTo>
                  <a:pt x="2559064" y="595313"/>
                </a:lnTo>
                <a:lnTo>
                  <a:pt x="2553355" y="580708"/>
                </a:lnTo>
                <a:lnTo>
                  <a:pt x="2564773" y="561340"/>
                </a:lnTo>
                <a:lnTo>
                  <a:pt x="2590148" y="561340"/>
                </a:lnTo>
                <a:lnTo>
                  <a:pt x="2600615" y="580708"/>
                </a:lnTo>
                <a:lnTo>
                  <a:pt x="2595857" y="597853"/>
                </a:lnTo>
                <a:lnTo>
                  <a:pt x="2613619" y="753110"/>
                </a:lnTo>
                <a:lnTo>
                  <a:pt x="2661196" y="542925"/>
                </a:lnTo>
                <a:lnTo>
                  <a:pt x="2666271" y="540703"/>
                </a:lnTo>
                <a:lnTo>
                  <a:pt x="2670712" y="538480"/>
                </a:lnTo>
                <a:lnTo>
                  <a:pt x="2673249" y="536893"/>
                </a:lnTo>
                <a:lnTo>
                  <a:pt x="2673566" y="536575"/>
                </a:lnTo>
                <a:lnTo>
                  <a:pt x="2682130" y="535623"/>
                </a:lnTo>
                <a:lnTo>
                  <a:pt x="2691328" y="534988"/>
                </a:lnTo>
                <a:close/>
                <a:moveTo>
                  <a:pt x="1954213" y="512763"/>
                </a:moveTo>
                <a:lnTo>
                  <a:pt x="1953574" y="518429"/>
                </a:lnTo>
                <a:lnTo>
                  <a:pt x="1952294" y="524094"/>
                </a:lnTo>
                <a:lnTo>
                  <a:pt x="1951015" y="530705"/>
                </a:lnTo>
                <a:lnTo>
                  <a:pt x="1948775" y="537629"/>
                </a:lnTo>
                <a:lnTo>
                  <a:pt x="1947176" y="540462"/>
                </a:lnTo>
                <a:lnTo>
                  <a:pt x="1945577" y="542981"/>
                </a:lnTo>
                <a:lnTo>
                  <a:pt x="1943657" y="545813"/>
                </a:lnTo>
                <a:lnTo>
                  <a:pt x="1941418" y="547387"/>
                </a:lnTo>
                <a:lnTo>
                  <a:pt x="1939179" y="548961"/>
                </a:lnTo>
                <a:lnTo>
                  <a:pt x="1936620" y="549276"/>
                </a:lnTo>
                <a:lnTo>
                  <a:pt x="1933421" y="549276"/>
                </a:lnTo>
                <a:lnTo>
                  <a:pt x="1930863" y="548961"/>
                </a:lnTo>
                <a:lnTo>
                  <a:pt x="1928943" y="548332"/>
                </a:lnTo>
                <a:lnTo>
                  <a:pt x="1927024" y="547073"/>
                </a:lnTo>
                <a:lnTo>
                  <a:pt x="1925745" y="545184"/>
                </a:lnTo>
                <a:lnTo>
                  <a:pt x="1925105" y="543295"/>
                </a:lnTo>
                <a:lnTo>
                  <a:pt x="1924785" y="541092"/>
                </a:lnTo>
                <a:lnTo>
                  <a:pt x="1924785" y="538574"/>
                </a:lnTo>
                <a:lnTo>
                  <a:pt x="1924465" y="536056"/>
                </a:lnTo>
                <a:lnTo>
                  <a:pt x="1924145" y="534482"/>
                </a:lnTo>
                <a:lnTo>
                  <a:pt x="1923186" y="533223"/>
                </a:lnTo>
                <a:lnTo>
                  <a:pt x="1922546" y="532908"/>
                </a:lnTo>
                <a:lnTo>
                  <a:pt x="1921266" y="532908"/>
                </a:lnTo>
                <a:lnTo>
                  <a:pt x="1920627" y="533852"/>
                </a:lnTo>
                <a:lnTo>
                  <a:pt x="1920307" y="534797"/>
                </a:lnTo>
                <a:lnTo>
                  <a:pt x="1920307" y="536685"/>
                </a:lnTo>
                <a:lnTo>
                  <a:pt x="1919987" y="538889"/>
                </a:lnTo>
                <a:lnTo>
                  <a:pt x="1918707" y="541721"/>
                </a:lnTo>
                <a:lnTo>
                  <a:pt x="1917108" y="544240"/>
                </a:lnTo>
                <a:lnTo>
                  <a:pt x="1915189" y="546443"/>
                </a:lnTo>
                <a:lnTo>
                  <a:pt x="1913909" y="548017"/>
                </a:lnTo>
                <a:lnTo>
                  <a:pt x="1912950" y="548332"/>
                </a:lnTo>
                <a:lnTo>
                  <a:pt x="1912310" y="548332"/>
                </a:lnTo>
                <a:lnTo>
                  <a:pt x="1911990" y="548332"/>
                </a:lnTo>
                <a:lnTo>
                  <a:pt x="1911350" y="547387"/>
                </a:lnTo>
                <a:lnTo>
                  <a:pt x="1911350" y="546443"/>
                </a:lnTo>
                <a:lnTo>
                  <a:pt x="1911350" y="544554"/>
                </a:lnTo>
                <a:lnTo>
                  <a:pt x="1912630" y="536370"/>
                </a:lnTo>
                <a:lnTo>
                  <a:pt x="1913269" y="532278"/>
                </a:lnTo>
                <a:lnTo>
                  <a:pt x="1914229" y="528186"/>
                </a:lnTo>
                <a:lnTo>
                  <a:pt x="1915189" y="524409"/>
                </a:lnTo>
                <a:lnTo>
                  <a:pt x="1916788" y="521891"/>
                </a:lnTo>
                <a:lnTo>
                  <a:pt x="1917428" y="520632"/>
                </a:lnTo>
                <a:lnTo>
                  <a:pt x="1918387" y="520003"/>
                </a:lnTo>
                <a:lnTo>
                  <a:pt x="1919347" y="519058"/>
                </a:lnTo>
                <a:lnTo>
                  <a:pt x="1920627" y="518743"/>
                </a:lnTo>
                <a:lnTo>
                  <a:pt x="1954213" y="512763"/>
                </a:lnTo>
                <a:close/>
                <a:moveTo>
                  <a:pt x="1636712" y="512763"/>
                </a:moveTo>
                <a:lnTo>
                  <a:pt x="1670299" y="519003"/>
                </a:lnTo>
                <a:lnTo>
                  <a:pt x="1671578" y="519332"/>
                </a:lnTo>
                <a:lnTo>
                  <a:pt x="1672218" y="519660"/>
                </a:lnTo>
                <a:lnTo>
                  <a:pt x="1673498" y="520974"/>
                </a:lnTo>
                <a:lnTo>
                  <a:pt x="1674137" y="521959"/>
                </a:lnTo>
                <a:lnTo>
                  <a:pt x="1675737" y="524587"/>
                </a:lnTo>
                <a:lnTo>
                  <a:pt x="1676696" y="528528"/>
                </a:lnTo>
                <a:lnTo>
                  <a:pt x="1677656" y="532470"/>
                </a:lnTo>
                <a:lnTo>
                  <a:pt x="1678296" y="537068"/>
                </a:lnTo>
                <a:lnTo>
                  <a:pt x="1679575" y="545608"/>
                </a:lnTo>
                <a:lnTo>
                  <a:pt x="1679575" y="547578"/>
                </a:lnTo>
                <a:lnTo>
                  <a:pt x="1679575" y="548892"/>
                </a:lnTo>
                <a:lnTo>
                  <a:pt x="1679255" y="549549"/>
                </a:lnTo>
                <a:lnTo>
                  <a:pt x="1678616" y="549549"/>
                </a:lnTo>
                <a:lnTo>
                  <a:pt x="1677976" y="549549"/>
                </a:lnTo>
                <a:lnTo>
                  <a:pt x="1677336" y="549221"/>
                </a:lnTo>
                <a:lnTo>
                  <a:pt x="1675737" y="547578"/>
                </a:lnTo>
                <a:lnTo>
                  <a:pt x="1673818" y="545279"/>
                </a:lnTo>
                <a:lnTo>
                  <a:pt x="1672218" y="542323"/>
                </a:lnTo>
                <a:lnTo>
                  <a:pt x="1671259" y="539367"/>
                </a:lnTo>
                <a:lnTo>
                  <a:pt x="1670939" y="537725"/>
                </a:lnTo>
                <a:lnTo>
                  <a:pt x="1670939" y="535754"/>
                </a:lnTo>
                <a:lnTo>
                  <a:pt x="1670299" y="534440"/>
                </a:lnTo>
                <a:lnTo>
                  <a:pt x="1669659" y="533784"/>
                </a:lnTo>
                <a:lnTo>
                  <a:pt x="1668380" y="533784"/>
                </a:lnTo>
                <a:lnTo>
                  <a:pt x="1667740" y="534112"/>
                </a:lnTo>
                <a:lnTo>
                  <a:pt x="1667100" y="535097"/>
                </a:lnTo>
                <a:lnTo>
                  <a:pt x="1666780" y="536740"/>
                </a:lnTo>
                <a:lnTo>
                  <a:pt x="1666141" y="539367"/>
                </a:lnTo>
                <a:lnTo>
                  <a:pt x="1666141" y="542323"/>
                </a:lnTo>
                <a:lnTo>
                  <a:pt x="1665821" y="544622"/>
                </a:lnTo>
                <a:lnTo>
                  <a:pt x="1665181" y="546593"/>
                </a:lnTo>
                <a:lnTo>
                  <a:pt x="1663901" y="548564"/>
                </a:lnTo>
                <a:lnTo>
                  <a:pt x="1661982" y="549549"/>
                </a:lnTo>
                <a:lnTo>
                  <a:pt x="1660063" y="550534"/>
                </a:lnTo>
                <a:lnTo>
                  <a:pt x="1657504" y="550863"/>
                </a:lnTo>
                <a:lnTo>
                  <a:pt x="1654625" y="550863"/>
                </a:lnTo>
                <a:lnTo>
                  <a:pt x="1651746" y="549878"/>
                </a:lnTo>
                <a:lnTo>
                  <a:pt x="1649507" y="548892"/>
                </a:lnTo>
                <a:lnTo>
                  <a:pt x="1647268" y="546921"/>
                </a:lnTo>
                <a:lnTo>
                  <a:pt x="1645349" y="544294"/>
                </a:lnTo>
                <a:lnTo>
                  <a:pt x="1643749" y="541338"/>
                </a:lnTo>
                <a:lnTo>
                  <a:pt x="1642470" y="538053"/>
                </a:lnTo>
                <a:lnTo>
                  <a:pt x="1640231" y="531484"/>
                </a:lnTo>
                <a:lnTo>
                  <a:pt x="1638631" y="524259"/>
                </a:lnTo>
                <a:lnTo>
                  <a:pt x="1637352" y="518018"/>
                </a:lnTo>
                <a:lnTo>
                  <a:pt x="1636712" y="512763"/>
                </a:lnTo>
                <a:close/>
                <a:moveTo>
                  <a:pt x="358458" y="427038"/>
                </a:moveTo>
                <a:lnTo>
                  <a:pt x="365125" y="427038"/>
                </a:lnTo>
                <a:lnTo>
                  <a:pt x="371475" y="427356"/>
                </a:lnTo>
                <a:lnTo>
                  <a:pt x="377825" y="427992"/>
                </a:lnTo>
                <a:lnTo>
                  <a:pt x="384493" y="429263"/>
                </a:lnTo>
                <a:lnTo>
                  <a:pt x="390843" y="430853"/>
                </a:lnTo>
                <a:lnTo>
                  <a:pt x="397193" y="432125"/>
                </a:lnTo>
                <a:lnTo>
                  <a:pt x="403860" y="434033"/>
                </a:lnTo>
                <a:lnTo>
                  <a:pt x="410210" y="435940"/>
                </a:lnTo>
                <a:lnTo>
                  <a:pt x="422593" y="441027"/>
                </a:lnTo>
                <a:lnTo>
                  <a:pt x="434658" y="446114"/>
                </a:lnTo>
                <a:lnTo>
                  <a:pt x="445770" y="451837"/>
                </a:lnTo>
                <a:lnTo>
                  <a:pt x="456883" y="457878"/>
                </a:lnTo>
                <a:lnTo>
                  <a:pt x="466408" y="463919"/>
                </a:lnTo>
                <a:lnTo>
                  <a:pt x="475298" y="469960"/>
                </a:lnTo>
                <a:lnTo>
                  <a:pt x="482918" y="475365"/>
                </a:lnTo>
                <a:lnTo>
                  <a:pt x="489585" y="480770"/>
                </a:lnTo>
                <a:lnTo>
                  <a:pt x="494348" y="485539"/>
                </a:lnTo>
                <a:lnTo>
                  <a:pt x="497840" y="489355"/>
                </a:lnTo>
                <a:lnTo>
                  <a:pt x="498475" y="491262"/>
                </a:lnTo>
                <a:lnTo>
                  <a:pt x="499110" y="492534"/>
                </a:lnTo>
                <a:lnTo>
                  <a:pt x="499745" y="495396"/>
                </a:lnTo>
                <a:lnTo>
                  <a:pt x="499745" y="499211"/>
                </a:lnTo>
                <a:lnTo>
                  <a:pt x="499745" y="510021"/>
                </a:lnTo>
                <a:lnTo>
                  <a:pt x="499110" y="525282"/>
                </a:lnTo>
                <a:lnTo>
                  <a:pt x="498158" y="543405"/>
                </a:lnTo>
                <a:lnTo>
                  <a:pt x="494983" y="587281"/>
                </a:lnTo>
                <a:lnTo>
                  <a:pt x="490855" y="637198"/>
                </a:lnTo>
                <a:lnTo>
                  <a:pt x="486093" y="688705"/>
                </a:lnTo>
                <a:lnTo>
                  <a:pt x="481013" y="736397"/>
                </a:lnTo>
                <a:lnTo>
                  <a:pt x="476250" y="776457"/>
                </a:lnTo>
                <a:lnTo>
                  <a:pt x="474028" y="792037"/>
                </a:lnTo>
                <a:lnTo>
                  <a:pt x="472123" y="803800"/>
                </a:lnTo>
                <a:lnTo>
                  <a:pt x="464503" y="806344"/>
                </a:lnTo>
                <a:lnTo>
                  <a:pt x="457835" y="808888"/>
                </a:lnTo>
                <a:lnTo>
                  <a:pt x="451168" y="810477"/>
                </a:lnTo>
                <a:lnTo>
                  <a:pt x="444818" y="812067"/>
                </a:lnTo>
                <a:lnTo>
                  <a:pt x="439103" y="813021"/>
                </a:lnTo>
                <a:lnTo>
                  <a:pt x="433705" y="813339"/>
                </a:lnTo>
                <a:lnTo>
                  <a:pt x="429260" y="813021"/>
                </a:lnTo>
                <a:lnTo>
                  <a:pt x="425450" y="811749"/>
                </a:lnTo>
                <a:lnTo>
                  <a:pt x="425768" y="802847"/>
                </a:lnTo>
                <a:lnTo>
                  <a:pt x="426720" y="789811"/>
                </a:lnTo>
                <a:lnTo>
                  <a:pt x="428308" y="754519"/>
                </a:lnTo>
                <a:lnTo>
                  <a:pt x="429260" y="710961"/>
                </a:lnTo>
                <a:lnTo>
                  <a:pt x="429895" y="664541"/>
                </a:lnTo>
                <a:lnTo>
                  <a:pt x="429895" y="619711"/>
                </a:lnTo>
                <a:lnTo>
                  <a:pt x="429578" y="582512"/>
                </a:lnTo>
                <a:lnTo>
                  <a:pt x="429260" y="568205"/>
                </a:lnTo>
                <a:lnTo>
                  <a:pt x="428625" y="557712"/>
                </a:lnTo>
                <a:lnTo>
                  <a:pt x="428308" y="554215"/>
                </a:lnTo>
                <a:lnTo>
                  <a:pt x="427673" y="551672"/>
                </a:lnTo>
                <a:lnTo>
                  <a:pt x="427038" y="550400"/>
                </a:lnTo>
                <a:lnTo>
                  <a:pt x="426720" y="550400"/>
                </a:lnTo>
                <a:lnTo>
                  <a:pt x="426403" y="550400"/>
                </a:lnTo>
                <a:lnTo>
                  <a:pt x="422910" y="555487"/>
                </a:lnTo>
                <a:lnTo>
                  <a:pt x="419100" y="560256"/>
                </a:lnTo>
                <a:lnTo>
                  <a:pt x="418465" y="561846"/>
                </a:lnTo>
                <a:lnTo>
                  <a:pt x="406718" y="733217"/>
                </a:lnTo>
                <a:lnTo>
                  <a:pt x="401003" y="796806"/>
                </a:lnTo>
                <a:lnTo>
                  <a:pt x="398463" y="821605"/>
                </a:lnTo>
                <a:lnTo>
                  <a:pt x="398463" y="823831"/>
                </a:lnTo>
                <a:lnTo>
                  <a:pt x="395288" y="831779"/>
                </a:lnTo>
                <a:lnTo>
                  <a:pt x="392113" y="839728"/>
                </a:lnTo>
                <a:lnTo>
                  <a:pt x="387985" y="847041"/>
                </a:lnTo>
                <a:lnTo>
                  <a:pt x="382905" y="854353"/>
                </a:lnTo>
                <a:lnTo>
                  <a:pt x="365443" y="1090267"/>
                </a:lnTo>
                <a:lnTo>
                  <a:pt x="378778" y="1093447"/>
                </a:lnTo>
                <a:lnTo>
                  <a:pt x="391160" y="1096944"/>
                </a:lnTo>
                <a:lnTo>
                  <a:pt x="403860" y="1100441"/>
                </a:lnTo>
                <a:lnTo>
                  <a:pt x="414973" y="1104575"/>
                </a:lnTo>
                <a:lnTo>
                  <a:pt x="425450" y="1109344"/>
                </a:lnTo>
                <a:lnTo>
                  <a:pt x="435293" y="1114113"/>
                </a:lnTo>
                <a:lnTo>
                  <a:pt x="444818" y="1119518"/>
                </a:lnTo>
                <a:lnTo>
                  <a:pt x="453073" y="1124923"/>
                </a:lnTo>
                <a:lnTo>
                  <a:pt x="450215" y="1114749"/>
                </a:lnTo>
                <a:lnTo>
                  <a:pt x="538480" y="1093447"/>
                </a:lnTo>
                <a:lnTo>
                  <a:pt x="541338" y="1105211"/>
                </a:lnTo>
                <a:lnTo>
                  <a:pt x="454343" y="1126513"/>
                </a:lnTo>
                <a:lnTo>
                  <a:pt x="461645" y="1132236"/>
                </a:lnTo>
                <a:lnTo>
                  <a:pt x="467678" y="1137959"/>
                </a:lnTo>
                <a:lnTo>
                  <a:pt x="472758" y="1144000"/>
                </a:lnTo>
                <a:lnTo>
                  <a:pt x="476885" y="1150358"/>
                </a:lnTo>
                <a:lnTo>
                  <a:pt x="478790" y="1153538"/>
                </a:lnTo>
                <a:lnTo>
                  <a:pt x="480378" y="1156717"/>
                </a:lnTo>
                <a:lnTo>
                  <a:pt x="481965" y="1159897"/>
                </a:lnTo>
                <a:lnTo>
                  <a:pt x="482918" y="1163394"/>
                </a:lnTo>
                <a:lnTo>
                  <a:pt x="483870" y="1166891"/>
                </a:lnTo>
                <a:lnTo>
                  <a:pt x="484505" y="1170707"/>
                </a:lnTo>
                <a:lnTo>
                  <a:pt x="484823" y="1173886"/>
                </a:lnTo>
                <a:lnTo>
                  <a:pt x="484823" y="1177384"/>
                </a:lnTo>
                <a:lnTo>
                  <a:pt x="484823" y="1182789"/>
                </a:lnTo>
                <a:lnTo>
                  <a:pt x="484188" y="1187558"/>
                </a:lnTo>
                <a:lnTo>
                  <a:pt x="482600" y="1192327"/>
                </a:lnTo>
                <a:lnTo>
                  <a:pt x="480695" y="1197414"/>
                </a:lnTo>
                <a:lnTo>
                  <a:pt x="478790" y="1201865"/>
                </a:lnTo>
                <a:lnTo>
                  <a:pt x="475933" y="1206634"/>
                </a:lnTo>
                <a:lnTo>
                  <a:pt x="472758" y="1211404"/>
                </a:lnTo>
                <a:lnTo>
                  <a:pt x="469265" y="1215537"/>
                </a:lnTo>
                <a:lnTo>
                  <a:pt x="465138" y="1219988"/>
                </a:lnTo>
                <a:lnTo>
                  <a:pt x="460375" y="1224121"/>
                </a:lnTo>
                <a:lnTo>
                  <a:pt x="455613" y="1227937"/>
                </a:lnTo>
                <a:lnTo>
                  <a:pt x="450215" y="1232070"/>
                </a:lnTo>
                <a:lnTo>
                  <a:pt x="444818" y="1235249"/>
                </a:lnTo>
                <a:lnTo>
                  <a:pt x="438785" y="1239065"/>
                </a:lnTo>
                <a:lnTo>
                  <a:pt x="432435" y="1242562"/>
                </a:lnTo>
                <a:lnTo>
                  <a:pt x="425450" y="1245741"/>
                </a:lnTo>
                <a:lnTo>
                  <a:pt x="418465" y="1248921"/>
                </a:lnTo>
                <a:lnTo>
                  <a:pt x="410845" y="1251782"/>
                </a:lnTo>
                <a:lnTo>
                  <a:pt x="402908" y="1254644"/>
                </a:lnTo>
                <a:lnTo>
                  <a:pt x="394970" y="1257187"/>
                </a:lnTo>
                <a:lnTo>
                  <a:pt x="386398" y="1259731"/>
                </a:lnTo>
                <a:lnTo>
                  <a:pt x="377825" y="1261956"/>
                </a:lnTo>
                <a:lnTo>
                  <a:pt x="368618" y="1263864"/>
                </a:lnTo>
                <a:lnTo>
                  <a:pt x="359410" y="1265772"/>
                </a:lnTo>
                <a:lnTo>
                  <a:pt x="349885" y="1267679"/>
                </a:lnTo>
                <a:lnTo>
                  <a:pt x="340043" y="1269269"/>
                </a:lnTo>
                <a:lnTo>
                  <a:pt x="329883" y="1270223"/>
                </a:lnTo>
                <a:lnTo>
                  <a:pt x="319723" y="1271495"/>
                </a:lnTo>
                <a:lnTo>
                  <a:pt x="309245" y="1272131"/>
                </a:lnTo>
                <a:lnTo>
                  <a:pt x="298768" y="1272767"/>
                </a:lnTo>
                <a:lnTo>
                  <a:pt x="287973" y="1273085"/>
                </a:lnTo>
                <a:lnTo>
                  <a:pt x="276860" y="1273402"/>
                </a:lnTo>
                <a:lnTo>
                  <a:pt x="273685" y="1273085"/>
                </a:lnTo>
                <a:lnTo>
                  <a:pt x="313055" y="1331268"/>
                </a:lnTo>
                <a:lnTo>
                  <a:pt x="302895" y="1338263"/>
                </a:lnTo>
                <a:lnTo>
                  <a:pt x="259080" y="1273085"/>
                </a:lnTo>
                <a:lnTo>
                  <a:pt x="244157" y="1272131"/>
                </a:lnTo>
                <a:lnTo>
                  <a:pt x="230505" y="1271177"/>
                </a:lnTo>
                <a:lnTo>
                  <a:pt x="216852" y="1269587"/>
                </a:lnTo>
                <a:lnTo>
                  <a:pt x="203835" y="1267362"/>
                </a:lnTo>
                <a:lnTo>
                  <a:pt x="190817" y="1265136"/>
                </a:lnTo>
                <a:lnTo>
                  <a:pt x="178435" y="1262592"/>
                </a:lnTo>
                <a:lnTo>
                  <a:pt x="166687" y="1259413"/>
                </a:lnTo>
                <a:lnTo>
                  <a:pt x="155575" y="1255916"/>
                </a:lnTo>
                <a:lnTo>
                  <a:pt x="144780" y="1252736"/>
                </a:lnTo>
                <a:lnTo>
                  <a:pt x="134937" y="1248603"/>
                </a:lnTo>
                <a:lnTo>
                  <a:pt x="125095" y="1244470"/>
                </a:lnTo>
                <a:lnTo>
                  <a:pt x="116522" y="1239383"/>
                </a:lnTo>
                <a:lnTo>
                  <a:pt x="108267" y="1234931"/>
                </a:lnTo>
                <a:lnTo>
                  <a:pt x="100647" y="1229844"/>
                </a:lnTo>
                <a:lnTo>
                  <a:pt x="93980" y="1224439"/>
                </a:lnTo>
                <a:lnTo>
                  <a:pt x="87947" y="1218716"/>
                </a:lnTo>
                <a:lnTo>
                  <a:pt x="2857" y="1238747"/>
                </a:lnTo>
                <a:lnTo>
                  <a:pt x="0" y="1226983"/>
                </a:lnTo>
                <a:lnTo>
                  <a:pt x="79375" y="1208224"/>
                </a:lnTo>
                <a:lnTo>
                  <a:pt x="76835" y="1204727"/>
                </a:lnTo>
                <a:lnTo>
                  <a:pt x="74612" y="1201229"/>
                </a:lnTo>
                <a:lnTo>
                  <a:pt x="72707" y="1197414"/>
                </a:lnTo>
                <a:lnTo>
                  <a:pt x="71437" y="1193599"/>
                </a:lnTo>
                <a:lnTo>
                  <a:pt x="70167" y="1189465"/>
                </a:lnTo>
                <a:lnTo>
                  <a:pt x="69532" y="1185650"/>
                </a:lnTo>
                <a:lnTo>
                  <a:pt x="69215" y="1181517"/>
                </a:lnTo>
                <a:lnTo>
                  <a:pt x="68580" y="1177384"/>
                </a:lnTo>
                <a:lnTo>
                  <a:pt x="69215" y="1171661"/>
                </a:lnTo>
                <a:lnTo>
                  <a:pt x="70167" y="1166574"/>
                </a:lnTo>
                <a:lnTo>
                  <a:pt x="71755" y="1161169"/>
                </a:lnTo>
                <a:lnTo>
                  <a:pt x="73977" y="1155763"/>
                </a:lnTo>
                <a:lnTo>
                  <a:pt x="76517" y="1150676"/>
                </a:lnTo>
                <a:lnTo>
                  <a:pt x="80010" y="1145589"/>
                </a:lnTo>
                <a:lnTo>
                  <a:pt x="83820" y="1140820"/>
                </a:lnTo>
                <a:lnTo>
                  <a:pt x="88265" y="1136051"/>
                </a:lnTo>
                <a:lnTo>
                  <a:pt x="93027" y="1131282"/>
                </a:lnTo>
                <a:lnTo>
                  <a:pt x="98425" y="1126831"/>
                </a:lnTo>
                <a:lnTo>
                  <a:pt x="104457" y="1122697"/>
                </a:lnTo>
                <a:lnTo>
                  <a:pt x="110807" y="1118564"/>
                </a:lnTo>
                <a:lnTo>
                  <a:pt x="117475" y="1114431"/>
                </a:lnTo>
                <a:lnTo>
                  <a:pt x="124777" y="1111251"/>
                </a:lnTo>
                <a:lnTo>
                  <a:pt x="132715" y="1107436"/>
                </a:lnTo>
                <a:lnTo>
                  <a:pt x="140652" y="1103939"/>
                </a:lnTo>
                <a:lnTo>
                  <a:pt x="89852" y="1023817"/>
                </a:lnTo>
                <a:lnTo>
                  <a:pt x="100012" y="1017458"/>
                </a:lnTo>
                <a:lnTo>
                  <a:pt x="152400" y="1099805"/>
                </a:lnTo>
                <a:lnTo>
                  <a:pt x="162242" y="1096944"/>
                </a:lnTo>
                <a:lnTo>
                  <a:pt x="172720" y="1093765"/>
                </a:lnTo>
                <a:lnTo>
                  <a:pt x="154940" y="850538"/>
                </a:lnTo>
                <a:lnTo>
                  <a:pt x="150812" y="844179"/>
                </a:lnTo>
                <a:lnTo>
                  <a:pt x="146367" y="837820"/>
                </a:lnTo>
                <a:lnTo>
                  <a:pt x="143510" y="830826"/>
                </a:lnTo>
                <a:lnTo>
                  <a:pt x="140652" y="824149"/>
                </a:lnTo>
                <a:lnTo>
                  <a:pt x="140652" y="821605"/>
                </a:lnTo>
                <a:lnTo>
                  <a:pt x="136842" y="782816"/>
                </a:lnTo>
                <a:lnTo>
                  <a:pt x="133032" y="740212"/>
                </a:lnTo>
                <a:lnTo>
                  <a:pt x="128587" y="687433"/>
                </a:lnTo>
                <a:lnTo>
                  <a:pt x="119697" y="557077"/>
                </a:lnTo>
                <a:lnTo>
                  <a:pt x="116522" y="554215"/>
                </a:lnTo>
                <a:lnTo>
                  <a:pt x="112712" y="550400"/>
                </a:lnTo>
                <a:lnTo>
                  <a:pt x="112395" y="550400"/>
                </a:lnTo>
                <a:lnTo>
                  <a:pt x="112395" y="550718"/>
                </a:lnTo>
                <a:lnTo>
                  <a:pt x="112077" y="552307"/>
                </a:lnTo>
                <a:lnTo>
                  <a:pt x="111125" y="558666"/>
                </a:lnTo>
                <a:lnTo>
                  <a:pt x="111125" y="569794"/>
                </a:lnTo>
                <a:lnTo>
                  <a:pt x="111125" y="584420"/>
                </a:lnTo>
                <a:lnTo>
                  <a:pt x="112395" y="621937"/>
                </a:lnTo>
                <a:lnTo>
                  <a:pt x="113665" y="666449"/>
                </a:lnTo>
                <a:lnTo>
                  <a:pt x="116205" y="712869"/>
                </a:lnTo>
                <a:lnTo>
                  <a:pt x="118427" y="756109"/>
                </a:lnTo>
                <a:lnTo>
                  <a:pt x="120332" y="791401"/>
                </a:lnTo>
                <a:lnTo>
                  <a:pt x="122237" y="813021"/>
                </a:lnTo>
                <a:lnTo>
                  <a:pt x="112077" y="813339"/>
                </a:lnTo>
                <a:lnTo>
                  <a:pt x="105410" y="813339"/>
                </a:lnTo>
                <a:lnTo>
                  <a:pt x="98425" y="812385"/>
                </a:lnTo>
                <a:lnTo>
                  <a:pt x="90487" y="811431"/>
                </a:lnTo>
                <a:lnTo>
                  <a:pt x="82550" y="809523"/>
                </a:lnTo>
                <a:lnTo>
                  <a:pt x="78740" y="807934"/>
                </a:lnTo>
                <a:lnTo>
                  <a:pt x="74612" y="806344"/>
                </a:lnTo>
                <a:lnTo>
                  <a:pt x="70802" y="804754"/>
                </a:lnTo>
                <a:lnTo>
                  <a:pt x="66675" y="802211"/>
                </a:lnTo>
                <a:lnTo>
                  <a:pt x="65087" y="791083"/>
                </a:lnTo>
                <a:lnTo>
                  <a:pt x="63182" y="776139"/>
                </a:lnTo>
                <a:lnTo>
                  <a:pt x="61277" y="758335"/>
                </a:lnTo>
                <a:lnTo>
                  <a:pt x="59055" y="737986"/>
                </a:lnTo>
                <a:lnTo>
                  <a:pt x="55245" y="692520"/>
                </a:lnTo>
                <a:lnTo>
                  <a:pt x="51752" y="643875"/>
                </a:lnTo>
                <a:lnTo>
                  <a:pt x="49212" y="596819"/>
                </a:lnTo>
                <a:lnTo>
                  <a:pt x="47307" y="555487"/>
                </a:lnTo>
                <a:lnTo>
                  <a:pt x="46990" y="538318"/>
                </a:lnTo>
                <a:lnTo>
                  <a:pt x="46355" y="524011"/>
                </a:lnTo>
                <a:lnTo>
                  <a:pt x="46990" y="513836"/>
                </a:lnTo>
                <a:lnTo>
                  <a:pt x="47307" y="507477"/>
                </a:lnTo>
                <a:lnTo>
                  <a:pt x="47625" y="503026"/>
                </a:lnTo>
                <a:lnTo>
                  <a:pt x="48895" y="498893"/>
                </a:lnTo>
                <a:lnTo>
                  <a:pt x="49847" y="495078"/>
                </a:lnTo>
                <a:lnTo>
                  <a:pt x="51752" y="490944"/>
                </a:lnTo>
                <a:lnTo>
                  <a:pt x="53975" y="487129"/>
                </a:lnTo>
                <a:lnTo>
                  <a:pt x="56515" y="483314"/>
                </a:lnTo>
                <a:lnTo>
                  <a:pt x="59690" y="480134"/>
                </a:lnTo>
                <a:lnTo>
                  <a:pt x="62547" y="476637"/>
                </a:lnTo>
                <a:lnTo>
                  <a:pt x="66357" y="473140"/>
                </a:lnTo>
                <a:lnTo>
                  <a:pt x="70167" y="470278"/>
                </a:lnTo>
                <a:lnTo>
                  <a:pt x="74612" y="467099"/>
                </a:lnTo>
                <a:lnTo>
                  <a:pt x="79375" y="464237"/>
                </a:lnTo>
                <a:lnTo>
                  <a:pt x="88900" y="458514"/>
                </a:lnTo>
                <a:lnTo>
                  <a:pt x="99377" y="453745"/>
                </a:lnTo>
                <a:lnTo>
                  <a:pt x="111125" y="449294"/>
                </a:lnTo>
                <a:lnTo>
                  <a:pt x="123190" y="444525"/>
                </a:lnTo>
                <a:lnTo>
                  <a:pt x="135572" y="441027"/>
                </a:lnTo>
                <a:lnTo>
                  <a:pt x="148907" y="437530"/>
                </a:lnTo>
                <a:lnTo>
                  <a:pt x="161607" y="434351"/>
                </a:lnTo>
                <a:lnTo>
                  <a:pt x="174625" y="431807"/>
                </a:lnTo>
                <a:lnTo>
                  <a:pt x="187960" y="429581"/>
                </a:lnTo>
                <a:lnTo>
                  <a:pt x="200660" y="427674"/>
                </a:lnTo>
                <a:lnTo>
                  <a:pt x="203835" y="427674"/>
                </a:lnTo>
                <a:lnTo>
                  <a:pt x="206692" y="427674"/>
                </a:lnTo>
                <a:lnTo>
                  <a:pt x="248285" y="582194"/>
                </a:lnTo>
                <a:lnTo>
                  <a:pt x="249237" y="576153"/>
                </a:lnTo>
                <a:lnTo>
                  <a:pt x="263525" y="470278"/>
                </a:lnTo>
                <a:lnTo>
                  <a:pt x="259715" y="459786"/>
                </a:lnTo>
                <a:lnTo>
                  <a:pt x="267653" y="445797"/>
                </a:lnTo>
                <a:lnTo>
                  <a:pt x="285750" y="445797"/>
                </a:lnTo>
                <a:lnTo>
                  <a:pt x="293688" y="459786"/>
                </a:lnTo>
                <a:lnTo>
                  <a:pt x="289878" y="472186"/>
                </a:lnTo>
                <a:lnTo>
                  <a:pt x="302578" y="584102"/>
                </a:lnTo>
                <a:lnTo>
                  <a:pt x="336868" y="432443"/>
                </a:lnTo>
                <a:lnTo>
                  <a:pt x="343853" y="429263"/>
                </a:lnTo>
                <a:lnTo>
                  <a:pt x="345440" y="428310"/>
                </a:lnTo>
                <a:lnTo>
                  <a:pt x="345758" y="427674"/>
                </a:lnTo>
                <a:lnTo>
                  <a:pt x="352108" y="427356"/>
                </a:lnTo>
                <a:lnTo>
                  <a:pt x="358458" y="427038"/>
                </a:lnTo>
                <a:close/>
                <a:moveTo>
                  <a:pt x="1859239" y="201613"/>
                </a:moveTo>
                <a:lnTo>
                  <a:pt x="1864624" y="201613"/>
                </a:lnTo>
                <a:lnTo>
                  <a:pt x="1869375" y="201613"/>
                </a:lnTo>
                <a:lnTo>
                  <a:pt x="1874760" y="201930"/>
                </a:lnTo>
                <a:lnTo>
                  <a:pt x="1879828" y="202248"/>
                </a:lnTo>
                <a:lnTo>
                  <a:pt x="1884896" y="203517"/>
                </a:lnTo>
                <a:lnTo>
                  <a:pt x="1895349" y="205739"/>
                </a:lnTo>
                <a:lnTo>
                  <a:pt x="1905485" y="208595"/>
                </a:lnTo>
                <a:lnTo>
                  <a:pt x="1914988" y="212403"/>
                </a:lnTo>
                <a:lnTo>
                  <a:pt x="1924490" y="216529"/>
                </a:lnTo>
                <a:lnTo>
                  <a:pt x="1933676" y="221290"/>
                </a:lnTo>
                <a:lnTo>
                  <a:pt x="1942229" y="225733"/>
                </a:lnTo>
                <a:lnTo>
                  <a:pt x="1949514" y="230493"/>
                </a:lnTo>
                <a:lnTo>
                  <a:pt x="1956799" y="235571"/>
                </a:lnTo>
                <a:lnTo>
                  <a:pt x="1962818" y="240014"/>
                </a:lnTo>
                <a:lnTo>
                  <a:pt x="1967886" y="244140"/>
                </a:lnTo>
                <a:lnTo>
                  <a:pt x="1971687" y="247948"/>
                </a:lnTo>
                <a:lnTo>
                  <a:pt x="1974538" y="251122"/>
                </a:lnTo>
                <a:lnTo>
                  <a:pt x="1975488" y="253343"/>
                </a:lnTo>
                <a:lnTo>
                  <a:pt x="1976438" y="258739"/>
                </a:lnTo>
                <a:lnTo>
                  <a:pt x="1975805" y="267307"/>
                </a:lnTo>
                <a:lnTo>
                  <a:pt x="1975488" y="279367"/>
                </a:lnTo>
                <a:lnTo>
                  <a:pt x="1974854" y="293649"/>
                </a:lnTo>
                <a:lnTo>
                  <a:pt x="1972637" y="328241"/>
                </a:lnTo>
                <a:lnTo>
                  <a:pt x="1969153" y="368229"/>
                </a:lnTo>
                <a:lnTo>
                  <a:pt x="1965352" y="408852"/>
                </a:lnTo>
                <a:lnTo>
                  <a:pt x="1961234" y="446619"/>
                </a:lnTo>
                <a:lnTo>
                  <a:pt x="1957433" y="478355"/>
                </a:lnTo>
                <a:lnTo>
                  <a:pt x="1956166" y="490732"/>
                </a:lnTo>
                <a:lnTo>
                  <a:pt x="1954265" y="499619"/>
                </a:lnTo>
                <a:lnTo>
                  <a:pt x="1948564" y="501840"/>
                </a:lnTo>
                <a:lnTo>
                  <a:pt x="1942862" y="503744"/>
                </a:lnTo>
                <a:lnTo>
                  <a:pt x="1937794" y="505331"/>
                </a:lnTo>
                <a:lnTo>
                  <a:pt x="1932726" y="506283"/>
                </a:lnTo>
                <a:lnTo>
                  <a:pt x="1928291" y="507235"/>
                </a:lnTo>
                <a:lnTo>
                  <a:pt x="1924174" y="507235"/>
                </a:lnTo>
                <a:lnTo>
                  <a:pt x="1920373" y="506918"/>
                </a:lnTo>
                <a:lnTo>
                  <a:pt x="1917522" y="505966"/>
                </a:lnTo>
                <a:lnTo>
                  <a:pt x="1918472" y="488828"/>
                </a:lnTo>
                <a:lnTo>
                  <a:pt x="1919422" y="460900"/>
                </a:lnTo>
                <a:lnTo>
                  <a:pt x="1920373" y="426307"/>
                </a:lnTo>
                <a:lnTo>
                  <a:pt x="1920689" y="389493"/>
                </a:lnTo>
                <a:lnTo>
                  <a:pt x="1921006" y="354265"/>
                </a:lnTo>
                <a:lnTo>
                  <a:pt x="1920689" y="324750"/>
                </a:lnTo>
                <a:lnTo>
                  <a:pt x="1920373" y="313325"/>
                </a:lnTo>
                <a:lnTo>
                  <a:pt x="1919739" y="305074"/>
                </a:lnTo>
                <a:lnTo>
                  <a:pt x="1918789" y="299996"/>
                </a:lnTo>
                <a:lnTo>
                  <a:pt x="1918472" y="299361"/>
                </a:lnTo>
                <a:lnTo>
                  <a:pt x="1918472" y="299044"/>
                </a:lnTo>
                <a:lnTo>
                  <a:pt x="1918155" y="299361"/>
                </a:lnTo>
                <a:lnTo>
                  <a:pt x="1914988" y="303170"/>
                </a:lnTo>
                <a:lnTo>
                  <a:pt x="1912454" y="307295"/>
                </a:lnTo>
                <a:lnTo>
                  <a:pt x="1911820" y="308247"/>
                </a:lnTo>
                <a:lnTo>
                  <a:pt x="1902318" y="443762"/>
                </a:lnTo>
                <a:lnTo>
                  <a:pt x="1897883" y="493906"/>
                </a:lnTo>
                <a:lnTo>
                  <a:pt x="1895982" y="513900"/>
                </a:lnTo>
                <a:lnTo>
                  <a:pt x="1895982" y="515804"/>
                </a:lnTo>
                <a:lnTo>
                  <a:pt x="1893765" y="521834"/>
                </a:lnTo>
                <a:lnTo>
                  <a:pt x="1891231" y="528181"/>
                </a:lnTo>
                <a:lnTo>
                  <a:pt x="1887747" y="534211"/>
                </a:lnTo>
                <a:lnTo>
                  <a:pt x="1883946" y="539924"/>
                </a:lnTo>
                <a:lnTo>
                  <a:pt x="1869375" y="734151"/>
                </a:lnTo>
                <a:lnTo>
                  <a:pt x="1879828" y="736373"/>
                </a:lnTo>
                <a:lnTo>
                  <a:pt x="1890281" y="738912"/>
                </a:lnTo>
                <a:lnTo>
                  <a:pt x="1899784" y="742403"/>
                </a:lnTo>
                <a:lnTo>
                  <a:pt x="1909286" y="745576"/>
                </a:lnTo>
                <a:lnTo>
                  <a:pt x="1917839" y="749067"/>
                </a:lnTo>
                <a:lnTo>
                  <a:pt x="1925757" y="752876"/>
                </a:lnTo>
                <a:lnTo>
                  <a:pt x="1933043" y="757002"/>
                </a:lnTo>
                <a:lnTo>
                  <a:pt x="1940011" y="761762"/>
                </a:lnTo>
                <a:lnTo>
                  <a:pt x="1946030" y="766522"/>
                </a:lnTo>
                <a:lnTo>
                  <a:pt x="1951098" y="771283"/>
                </a:lnTo>
                <a:lnTo>
                  <a:pt x="1955532" y="776361"/>
                </a:lnTo>
                <a:lnTo>
                  <a:pt x="1959333" y="781439"/>
                </a:lnTo>
                <a:lnTo>
                  <a:pt x="1962501" y="787151"/>
                </a:lnTo>
                <a:lnTo>
                  <a:pt x="1964718" y="792864"/>
                </a:lnTo>
                <a:lnTo>
                  <a:pt x="1966302" y="798894"/>
                </a:lnTo>
                <a:lnTo>
                  <a:pt x="1966619" y="801750"/>
                </a:lnTo>
                <a:lnTo>
                  <a:pt x="1966619" y="804924"/>
                </a:lnTo>
                <a:lnTo>
                  <a:pt x="1966302" y="808732"/>
                </a:lnTo>
                <a:lnTo>
                  <a:pt x="1965669" y="812223"/>
                </a:lnTo>
                <a:lnTo>
                  <a:pt x="1965035" y="816031"/>
                </a:lnTo>
                <a:lnTo>
                  <a:pt x="1963451" y="819522"/>
                </a:lnTo>
                <a:lnTo>
                  <a:pt x="1962184" y="823331"/>
                </a:lnTo>
                <a:lnTo>
                  <a:pt x="1960284" y="826504"/>
                </a:lnTo>
                <a:lnTo>
                  <a:pt x="1958066" y="829995"/>
                </a:lnTo>
                <a:lnTo>
                  <a:pt x="1955532" y="833486"/>
                </a:lnTo>
                <a:lnTo>
                  <a:pt x="1952682" y="836660"/>
                </a:lnTo>
                <a:lnTo>
                  <a:pt x="1949514" y="839834"/>
                </a:lnTo>
                <a:lnTo>
                  <a:pt x="1946030" y="842690"/>
                </a:lnTo>
                <a:lnTo>
                  <a:pt x="1942545" y="845864"/>
                </a:lnTo>
                <a:lnTo>
                  <a:pt x="1938428" y="848720"/>
                </a:lnTo>
                <a:lnTo>
                  <a:pt x="1934310" y="851576"/>
                </a:lnTo>
                <a:lnTo>
                  <a:pt x="1924807" y="856654"/>
                </a:lnTo>
                <a:lnTo>
                  <a:pt x="1914354" y="861732"/>
                </a:lnTo>
                <a:lnTo>
                  <a:pt x="1903268" y="865858"/>
                </a:lnTo>
                <a:lnTo>
                  <a:pt x="1891231" y="869983"/>
                </a:lnTo>
                <a:lnTo>
                  <a:pt x="1878244" y="873157"/>
                </a:lnTo>
                <a:lnTo>
                  <a:pt x="1864624" y="876013"/>
                </a:lnTo>
                <a:lnTo>
                  <a:pt x="1850370" y="878235"/>
                </a:lnTo>
                <a:lnTo>
                  <a:pt x="1835165" y="880139"/>
                </a:lnTo>
                <a:lnTo>
                  <a:pt x="1819644" y="881091"/>
                </a:lnTo>
                <a:lnTo>
                  <a:pt x="1783851" y="947738"/>
                </a:lnTo>
                <a:lnTo>
                  <a:pt x="1773398" y="941708"/>
                </a:lnTo>
                <a:lnTo>
                  <a:pt x="1805390" y="881409"/>
                </a:lnTo>
                <a:lnTo>
                  <a:pt x="1800322" y="881726"/>
                </a:lnTo>
                <a:lnTo>
                  <a:pt x="1787335" y="881409"/>
                </a:lnTo>
                <a:lnTo>
                  <a:pt x="1774032" y="881091"/>
                </a:lnTo>
                <a:lnTo>
                  <a:pt x="1761678" y="880139"/>
                </a:lnTo>
                <a:lnTo>
                  <a:pt x="1749642" y="878552"/>
                </a:lnTo>
                <a:lnTo>
                  <a:pt x="1737605" y="876648"/>
                </a:lnTo>
                <a:lnTo>
                  <a:pt x="1726518" y="874427"/>
                </a:lnTo>
                <a:lnTo>
                  <a:pt x="1716066" y="871888"/>
                </a:lnTo>
                <a:lnTo>
                  <a:pt x="1705296" y="868714"/>
                </a:lnTo>
                <a:lnTo>
                  <a:pt x="1696110" y="865223"/>
                </a:lnTo>
                <a:lnTo>
                  <a:pt x="1686607" y="862049"/>
                </a:lnTo>
                <a:lnTo>
                  <a:pt x="1678372" y="857924"/>
                </a:lnTo>
                <a:lnTo>
                  <a:pt x="1670453" y="853798"/>
                </a:lnTo>
                <a:lnTo>
                  <a:pt x="1663484" y="849037"/>
                </a:lnTo>
                <a:lnTo>
                  <a:pt x="1657149" y="844594"/>
                </a:lnTo>
                <a:lnTo>
                  <a:pt x="1651448" y="839516"/>
                </a:lnTo>
                <a:lnTo>
                  <a:pt x="1646696" y="834439"/>
                </a:lnTo>
                <a:lnTo>
                  <a:pt x="1574476" y="851894"/>
                </a:lnTo>
                <a:lnTo>
                  <a:pt x="1571625" y="840151"/>
                </a:lnTo>
                <a:lnTo>
                  <a:pt x="1639411" y="823648"/>
                </a:lnTo>
                <a:lnTo>
                  <a:pt x="1637510" y="819205"/>
                </a:lnTo>
                <a:lnTo>
                  <a:pt x="1635927" y="814127"/>
                </a:lnTo>
                <a:lnTo>
                  <a:pt x="1634976" y="809684"/>
                </a:lnTo>
                <a:lnTo>
                  <a:pt x="1634660" y="804924"/>
                </a:lnTo>
                <a:lnTo>
                  <a:pt x="1634976" y="799211"/>
                </a:lnTo>
                <a:lnTo>
                  <a:pt x="1635927" y="793816"/>
                </a:lnTo>
                <a:lnTo>
                  <a:pt x="1637827" y="788738"/>
                </a:lnTo>
                <a:lnTo>
                  <a:pt x="1640678" y="783343"/>
                </a:lnTo>
                <a:lnTo>
                  <a:pt x="1643529" y="778582"/>
                </a:lnTo>
                <a:lnTo>
                  <a:pt x="1647646" y="773504"/>
                </a:lnTo>
                <a:lnTo>
                  <a:pt x="1652081" y="769061"/>
                </a:lnTo>
                <a:lnTo>
                  <a:pt x="1657466" y="764618"/>
                </a:lnTo>
                <a:lnTo>
                  <a:pt x="1663167" y="760493"/>
                </a:lnTo>
                <a:lnTo>
                  <a:pt x="1669503" y="756684"/>
                </a:lnTo>
                <a:lnTo>
                  <a:pt x="1676154" y="752876"/>
                </a:lnTo>
                <a:lnTo>
                  <a:pt x="1683757" y="749067"/>
                </a:lnTo>
                <a:lnTo>
                  <a:pt x="1691675" y="745894"/>
                </a:lnTo>
                <a:lnTo>
                  <a:pt x="1700228" y="742720"/>
                </a:lnTo>
                <a:lnTo>
                  <a:pt x="1708780" y="740181"/>
                </a:lnTo>
                <a:lnTo>
                  <a:pt x="1718283" y="737642"/>
                </a:lnTo>
                <a:lnTo>
                  <a:pt x="1703079" y="536750"/>
                </a:lnTo>
                <a:lnTo>
                  <a:pt x="1699911" y="531990"/>
                </a:lnTo>
                <a:lnTo>
                  <a:pt x="1696744" y="526595"/>
                </a:lnTo>
                <a:lnTo>
                  <a:pt x="1694209" y="521517"/>
                </a:lnTo>
                <a:lnTo>
                  <a:pt x="1691992" y="516122"/>
                </a:lnTo>
                <a:lnTo>
                  <a:pt x="1691992" y="513900"/>
                </a:lnTo>
                <a:lnTo>
                  <a:pt x="1688825" y="483116"/>
                </a:lnTo>
                <a:lnTo>
                  <a:pt x="1685974" y="449792"/>
                </a:lnTo>
                <a:lnTo>
                  <a:pt x="1682490" y="407583"/>
                </a:lnTo>
                <a:lnTo>
                  <a:pt x="1675521" y="304439"/>
                </a:lnTo>
                <a:lnTo>
                  <a:pt x="1672670" y="302218"/>
                </a:lnTo>
                <a:lnTo>
                  <a:pt x="1669819" y="299361"/>
                </a:lnTo>
                <a:lnTo>
                  <a:pt x="1669503" y="299361"/>
                </a:lnTo>
                <a:lnTo>
                  <a:pt x="1669186" y="300948"/>
                </a:lnTo>
                <a:lnTo>
                  <a:pt x="1668552" y="305709"/>
                </a:lnTo>
                <a:lnTo>
                  <a:pt x="1668552" y="314277"/>
                </a:lnTo>
                <a:lnTo>
                  <a:pt x="1668552" y="326020"/>
                </a:lnTo>
                <a:lnTo>
                  <a:pt x="1669503" y="355852"/>
                </a:lnTo>
                <a:lnTo>
                  <a:pt x="1671086" y="391080"/>
                </a:lnTo>
                <a:lnTo>
                  <a:pt x="1672353" y="427894"/>
                </a:lnTo>
                <a:lnTo>
                  <a:pt x="1674254" y="462169"/>
                </a:lnTo>
                <a:lnTo>
                  <a:pt x="1675838" y="489780"/>
                </a:lnTo>
                <a:lnTo>
                  <a:pt x="1677421" y="507235"/>
                </a:lnTo>
                <a:lnTo>
                  <a:pt x="1669503" y="507235"/>
                </a:lnTo>
                <a:lnTo>
                  <a:pt x="1664118" y="507235"/>
                </a:lnTo>
                <a:lnTo>
                  <a:pt x="1658416" y="506918"/>
                </a:lnTo>
                <a:lnTo>
                  <a:pt x="1652715" y="505648"/>
                </a:lnTo>
                <a:lnTo>
                  <a:pt x="1646063" y="504062"/>
                </a:lnTo>
                <a:lnTo>
                  <a:pt x="1639728" y="501840"/>
                </a:lnTo>
                <a:lnTo>
                  <a:pt x="1636877" y="500253"/>
                </a:lnTo>
                <a:lnTo>
                  <a:pt x="1633709" y="498984"/>
                </a:lnTo>
                <a:lnTo>
                  <a:pt x="1632442" y="489780"/>
                </a:lnTo>
                <a:lnTo>
                  <a:pt x="1630858" y="477720"/>
                </a:lnTo>
                <a:lnTo>
                  <a:pt x="1627374" y="447888"/>
                </a:lnTo>
                <a:lnTo>
                  <a:pt x="1624523" y="411708"/>
                </a:lnTo>
                <a:lnTo>
                  <a:pt x="1621673" y="373307"/>
                </a:lnTo>
                <a:lnTo>
                  <a:pt x="1619455" y="336176"/>
                </a:lnTo>
                <a:lnTo>
                  <a:pt x="1618188" y="303487"/>
                </a:lnTo>
                <a:lnTo>
                  <a:pt x="1617555" y="278733"/>
                </a:lnTo>
                <a:lnTo>
                  <a:pt x="1617555" y="270481"/>
                </a:lnTo>
                <a:lnTo>
                  <a:pt x="1618188" y="265086"/>
                </a:lnTo>
                <a:lnTo>
                  <a:pt x="1618505" y="261595"/>
                </a:lnTo>
                <a:lnTo>
                  <a:pt x="1619139" y="258421"/>
                </a:lnTo>
                <a:lnTo>
                  <a:pt x="1620406" y="255248"/>
                </a:lnTo>
                <a:lnTo>
                  <a:pt x="1621673" y="252391"/>
                </a:lnTo>
                <a:lnTo>
                  <a:pt x="1623573" y="249218"/>
                </a:lnTo>
                <a:lnTo>
                  <a:pt x="1625474" y="246361"/>
                </a:lnTo>
                <a:lnTo>
                  <a:pt x="1627691" y="243822"/>
                </a:lnTo>
                <a:lnTo>
                  <a:pt x="1630542" y="240649"/>
                </a:lnTo>
                <a:lnTo>
                  <a:pt x="1633392" y="238110"/>
                </a:lnTo>
                <a:lnTo>
                  <a:pt x="1636560" y="235888"/>
                </a:lnTo>
                <a:lnTo>
                  <a:pt x="1643212" y="230810"/>
                </a:lnTo>
                <a:lnTo>
                  <a:pt x="1651131" y="226685"/>
                </a:lnTo>
                <a:lnTo>
                  <a:pt x="1659683" y="222559"/>
                </a:lnTo>
                <a:lnTo>
                  <a:pt x="1668552" y="218751"/>
                </a:lnTo>
                <a:lnTo>
                  <a:pt x="1678055" y="215577"/>
                </a:lnTo>
                <a:lnTo>
                  <a:pt x="1688191" y="212403"/>
                </a:lnTo>
                <a:lnTo>
                  <a:pt x="1698327" y="209864"/>
                </a:lnTo>
                <a:lnTo>
                  <a:pt x="1708780" y="207643"/>
                </a:lnTo>
                <a:lnTo>
                  <a:pt x="1718916" y="205421"/>
                </a:lnTo>
                <a:lnTo>
                  <a:pt x="1729369" y="203834"/>
                </a:lnTo>
                <a:lnTo>
                  <a:pt x="1739505" y="202248"/>
                </a:lnTo>
                <a:lnTo>
                  <a:pt x="1741723" y="201930"/>
                </a:lnTo>
                <a:lnTo>
                  <a:pt x="1743940" y="201930"/>
                </a:lnTo>
                <a:lnTo>
                  <a:pt x="1777516" y="324433"/>
                </a:lnTo>
                <a:lnTo>
                  <a:pt x="1777833" y="319673"/>
                </a:lnTo>
                <a:lnTo>
                  <a:pt x="1789553" y="235888"/>
                </a:lnTo>
                <a:lnTo>
                  <a:pt x="1786068" y="227637"/>
                </a:lnTo>
                <a:lnTo>
                  <a:pt x="1792404" y="216529"/>
                </a:lnTo>
                <a:lnTo>
                  <a:pt x="1806658" y="216212"/>
                </a:lnTo>
                <a:lnTo>
                  <a:pt x="1812676" y="227637"/>
                </a:lnTo>
                <a:lnTo>
                  <a:pt x="1810142" y="237158"/>
                </a:lnTo>
                <a:lnTo>
                  <a:pt x="1820278" y="325703"/>
                </a:lnTo>
                <a:lnTo>
                  <a:pt x="1847202" y="206056"/>
                </a:lnTo>
                <a:lnTo>
                  <a:pt x="1852904" y="203517"/>
                </a:lnTo>
                <a:lnTo>
                  <a:pt x="1853854" y="202882"/>
                </a:lnTo>
                <a:lnTo>
                  <a:pt x="1854488" y="202248"/>
                </a:lnTo>
                <a:lnTo>
                  <a:pt x="1859239" y="201613"/>
                </a:lnTo>
                <a:close/>
                <a:moveTo>
                  <a:pt x="2576838" y="182563"/>
                </a:moveTo>
                <a:lnTo>
                  <a:pt x="2587021" y="182563"/>
                </a:lnTo>
                <a:lnTo>
                  <a:pt x="2597204" y="182880"/>
                </a:lnTo>
                <a:lnTo>
                  <a:pt x="2606432" y="183515"/>
                </a:lnTo>
                <a:lnTo>
                  <a:pt x="2615979" y="185103"/>
                </a:lnTo>
                <a:lnTo>
                  <a:pt x="2624570" y="186690"/>
                </a:lnTo>
                <a:lnTo>
                  <a:pt x="2633162" y="188913"/>
                </a:lnTo>
                <a:lnTo>
                  <a:pt x="2641118" y="191135"/>
                </a:lnTo>
                <a:lnTo>
                  <a:pt x="2649073" y="193993"/>
                </a:lnTo>
                <a:lnTo>
                  <a:pt x="2656392" y="196850"/>
                </a:lnTo>
                <a:lnTo>
                  <a:pt x="2663074" y="200025"/>
                </a:lnTo>
                <a:lnTo>
                  <a:pt x="2669439" y="203200"/>
                </a:lnTo>
                <a:lnTo>
                  <a:pt x="2675485" y="206375"/>
                </a:lnTo>
                <a:lnTo>
                  <a:pt x="2685986" y="213043"/>
                </a:lnTo>
                <a:lnTo>
                  <a:pt x="2694578" y="219393"/>
                </a:lnTo>
                <a:lnTo>
                  <a:pt x="2701578" y="224473"/>
                </a:lnTo>
                <a:lnTo>
                  <a:pt x="2706670" y="228918"/>
                </a:lnTo>
                <a:lnTo>
                  <a:pt x="2710488" y="233045"/>
                </a:lnTo>
                <a:lnTo>
                  <a:pt x="2709216" y="236220"/>
                </a:lnTo>
                <a:lnTo>
                  <a:pt x="2707625" y="239078"/>
                </a:lnTo>
                <a:lnTo>
                  <a:pt x="2705079" y="243840"/>
                </a:lnTo>
                <a:lnTo>
                  <a:pt x="2701897" y="248603"/>
                </a:lnTo>
                <a:lnTo>
                  <a:pt x="2697760" y="253365"/>
                </a:lnTo>
                <a:lnTo>
                  <a:pt x="2693305" y="258763"/>
                </a:lnTo>
                <a:lnTo>
                  <a:pt x="2687577" y="264160"/>
                </a:lnTo>
                <a:lnTo>
                  <a:pt x="2684077" y="266383"/>
                </a:lnTo>
                <a:lnTo>
                  <a:pt x="2681213" y="268605"/>
                </a:lnTo>
                <a:lnTo>
                  <a:pt x="2677394" y="270828"/>
                </a:lnTo>
                <a:lnTo>
                  <a:pt x="2673575" y="272733"/>
                </a:lnTo>
                <a:lnTo>
                  <a:pt x="2669757" y="274638"/>
                </a:lnTo>
                <a:lnTo>
                  <a:pt x="2665302" y="275591"/>
                </a:lnTo>
                <a:lnTo>
                  <a:pt x="2661165" y="276861"/>
                </a:lnTo>
                <a:lnTo>
                  <a:pt x="2656392" y="277496"/>
                </a:lnTo>
                <a:lnTo>
                  <a:pt x="2651300" y="277813"/>
                </a:lnTo>
                <a:lnTo>
                  <a:pt x="2646527" y="277813"/>
                </a:lnTo>
                <a:lnTo>
                  <a:pt x="2640799" y="277496"/>
                </a:lnTo>
                <a:lnTo>
                  <a:pt x="2635390" y="276543"/>
                </a:lnTo>
                <a:lnTo>
                  <a:pt x="2629344" y="274956"/>
                </a:lnTo>
                <a:lnTo>
                  <a:pt x="2623298" y="273050"/>
                </a:lnTo>
                <a:lnTo>
                  <a:pt x="2616933" y="270510"/>
                </a:lnTo>
                <a:lnTo>
                  <a:pt x="2610569" y="267335"/>
                </a:lnTo>
                <a:lnTo>
                  <a:pt x="2603250" y="263525"/>
                </a:lnTo>
                <a:lnTo>
                  <a:pt x="2595295" y="260668"/>
                </a:lnTo>
                <a:lnTo>
                  <a:pt x="2626480" y="275591"/>
                </a:lnTo>
                <a:lnTo>
                  <a:pt x="2641436" y="282576"/>
                </a:lnTo>
                <a:lnTo>
                  <a:pt x="2648437" y="285116"/>
                </a:lnTo>
                <a:lnTo>
                  <a:pt x="2655437" y="287656"/>
                </a:lnTo>
                <a:lnTo>
                  <a:pt x="2661802" y="289878"/>
                </a:lnTo>
                <a:lnTo>
                  <a:pt x="2668166" y="291466"/>
                </a:lnTo>
                <a:lnTo>
                  <a:pt x="2674212" y="292101"/>
                </a:lnTo>
                <a:lnTo>
                  <a:pt x="2679940" y="292736"/>
                </a:lnTo>
                <a:lnTo>
                  <a:pt x="2685349" y="292736"/>
                </a:lnTo>
                <a:lnTo>
                  <a:pt x="2690123" y="291466"/>
                </a:lnTo>
                <a:lnTo>
                  <a:pt x="2692350" y="290196"/>
                </a:lnTo>
                <a:lnTo>
                  <a:pt x="2694578" y="289561"/>
                </a:lnTo>
                <a:lnTo>
                  <a:pt x="2696805" y="287973"/>
                </a:lnTo>
                <a:lnTo>
                  <a:pt x="2698714" y="286703"/>
                </a:lnTo>
                <a:lnTo>
                  <a:pt x="2699987" y="297498"/>
                </a:lnTo>
                <a:lnTo>
                  <a:pt x="2700624" y="307341"/>
                </a:lnTo>
                <a:lnTo>
                  <a:pt x="2700306" y="316548"/>
                </a:lnTo>
                <a:lnTo>
                  <a:pt x="2699987" y="325756"/>
                </a:lnTo>
                <a:lnTo>
                  <a:pt x="2701578" y="323851"/>
                </a:lnTo>
                <a:lnTo>
                  <a:pt x="2702533" y="323533"/>
                </a:lnTo>
                <a:lnTo>
                  <a:pt x="2703488" y="322898"/>
                </a:lnTo>
                <a:lnTo>
                  <a:pt x="2704442" y="323533"/>
                </a:lnTo>
                <a:lnTo>
                  <a:pt x="2705715" y="324168"/>
                </a:lnTo>
                <a:lnTo>
                  <a:pt x="2706670" y="325438"/>
                </a:lnTo>
                <a:lnTo>
                  <a:pt x="2707625" y="326708"/>
                </a:lnTo>
                <a:lnTo>
                  <a:pt x="2709216" y="330836"/>
                </a:lnTo>
                <a:lnTo>
                  <a:pt x="2711125" y="336551"/>
                </a:lnTo>
                <a:lnTo>
                  <a:pt x="2712398" y="343218"/>
                </a:lnTo>
                <a:lnTo>
                  <a:pt x="2713671" y="351156"/>
                </a:lnTo>
                <a:lnTo>
                  <a:pt x="2714307" y="359411"/>
                </a:lnTo>
                <a:lnTo>
                  <a:pt x="2714625" y="368936"/>
                </a:lnTo>
                <a:lnTo>
                  <a:pt x="2714307" y="377826"/>
                </a:lnTo>
                <a:lnTo>
                  <a:pt x="2713671" y="386716"/>
                </a:lnTo>
                <a:lnTo>
                  <a:pt x="2712398" y="394653"/>
                </a:lnTo>
                <a:lnTo>
                  <a:pt x="2711125" y="401321"/>
                </a:lnTo>
                <a:lnTo>
                  <a:pt x="2709216" y="407036"/>
                </a:lnTo>
                <a:lnTo>
                  <a:pt x="2707625" y="411163"/>
                </a:lnTo>
                <a:lnTo>
                  <a:pt x="2706670" y="412433"/>
                </a:lnTo>
                <a:lnTo>
                  <a:pt x="2705715" y="413703"/>
                </a:lnTo>
                <a:lnTo>
                  <a:pt x="2704442" y="414338"/>
                </a:lnTo>
                <a:lnTo>
                  <a:pt x="2703488" y="414338"/>
                </a:lnTo>
                <a:lnTo>
                  <a:pt x="2702215" y="414338"/>
                </a:lnTo>
                <a:lnTo>
                  <a:pt x="2700942" y="413703"/>
                </a:lnTo>
                <a:lnTo>
                  <a:pt x="2699987" y="412116"/>
                </a:lnTo>
                <a:lnTo>
                  <a:pt x="2698714" y="410528"/>
                </a:lnTo>
                <a:lnTo>
                  <a:pt x="2696805" y="406083"/>
                </a:lnTo>
                <a:lnTo>
                  <a:pt x="2694896" y="400051"/>
                </a:lnTo>
                <a:lnTo>
                  <a:pt x="2693941" y="407988"/>
                </a:lnTo>
                <a:lnTo>
                  <a:pt x="2692668" y="415926"/>
                </a:lnTo>
                <a:lnTo>
                  <a:pt x="2691396" y="423546"/>
                </a:lnTo>
                <a:lnTo>
                  <a:pt x="2689168" y="430531"/>
                </a:lnTo>
                <a:lnTo>
                  <a:pt x="2687259" y="437833"/>
                </a:lnTo>
                <a:lnTo>
                  <a:pt x="2684395" y="444818"/>
                </a:lnTo>
                <a:lnTo>
                  <a:pt x="2681849" y="451803"/>
                </a:lnTo>
                <a:lnTo>
                  <a:pt x="2678985" y="458153"/>
                </a:lnTo>
                <a:lnTo>
                  <a:pt x="2675803" y="464503"/>
                </a:lnTo>
                <a:lnTo>
                  <a:pt x="2672303" y="470536"/>
                </a:lnTo>
                <a:lnTo>
                  <a:pt x="2669120" y="476568"/>
                </a:lnTo>
                <a:lnTo>
                  <a:pt x="2665302" y="481966"/>
                </a:lnTo>
                <a:lnTo>
                  <a:pt x="2661483" y="487363"/>
                </a:lnTo>
                <a:lnTo>
                  <a:pt x="2657347" y="492761"/>
                </a:lnTo>
                <a:lnTo>
                  <a:pt x="2653210" y="497523"/>
                </a:lnTo>
                <a:lnTo>
                  <a:pt x="2649073" y="501968"/>
                </a:lnTo>
                <a:lnTo>
                  <a:pt x="2644618" y="506413"/>
                </a:lnTo>
                <a:lnTo>
                  <a:pt x="2640163" y="510541"/>
                </a:lnTo>
                <a:lnTo>
                  <a:pt x="2635390" y="514351"/>
                </a:lnTo>
                <a:lnTo>
                  <a:pt x="2630935" y="518161"/>
                </a:lnTo>
                <a:lnTo>
                  <a:pt x="2626480" y="521653"/>
                </a:lnTo>
                <a:lnTo>
                  <a:pt x="2621706" y="524511"/>
                </a:lnTo>
                <a:lnTo>
                  <a:pt x="2616933" y="527368"/>
                </a:lnTo>
                <a:lnTo>
                  <a:pt x="2612160" y="529908"/>
                </a:lnTo>
                <a:lnTo>
                  <a:pt x="2607387" y="532131"/>
                </a:lnTo>
                <a:lnTo>
                  <a:pt x="2602614" y="534036"/>
                </a:lnTo>
                <a:lnTo>
                  <a:pt x="2597840" y="535941"/>
                </a:lnTo>
                <a:lnTo>
                  <a:pt x="2593385" y="536893"/>
                </a:lnTo>
                <a:lnTo>
                  <a:pt x="2588294" y="538163"/>
                </a:lnTo>
                <a:lnTo>
                  <a:pt x="2583839" y="538798"/>
                </a:lnTo>
                <a:lnTo>
                  <a:pt x="2579384" y="539116"/>
                </a:lnTo>
                <a:lnTo>
                  <a:pt x="2575247" y="539751"/>
                </a:lnTo>
                <a:lnTo>
                  <a:pt x="2571428" y="539116"/>
                </a:lnTo>
                <a:lnTo>
                  <a:pt x="2567610" y="538798"/>
                </a:lnTo>
                <a:lnTo>
                  <a:pt x="2563791" y="538163"/>
                </a:lnTo>
                <a:lnTo>
                  <a:pt x="2559654" y="536893"/>
                </a:lnTo>
                <a:lnTo>
                  <a:pt x="2555518" y="535623"/>
                </a:lnTo>
                <a:lnTo>
                  <a:pt x="2551381" y="533718"/>
                </a:lnTo>
                <a:lnTo>
                  <a:pt x="2542789" y="529591"/>
                </a:lnTo>
                <a:lnTo>
                  <a:pt x="2533879" y="523876"/>
                </a:lnTo>
                <a:lnTo>
                  <a:pt x="2524651" y="517526"/>
                </a:lnTo>
                <a:lnTo>
                  <a:pt x="2515423" y="509906"/>
                </a:lnTo>
                <a:lnTo>
                  <a:pt x="2506194" y="501333"/>
                </a:lnTo>
                <a:lnTo>
                  <a:pt x="2497603" y="491808"/>
                </a:lnTo>
                <a:lnTo>
                  <a:pt x="2489011" y="481648"/>
                </a:lnTo>
                <a:lnTo>
                  <a:pt x="2481055" y="470536"/>
                </a:lnTo>
                <a:lnTo>
                  <a:pt x="2473418" y="458788"/>
                </a:lnTo>
                <a:lnTo>
                  <a:pt x="2469600" y="452756"/>
                </a:lnTo>
                <a:lnTo>
                  <a:pt x="2466417" y="446406"/>
                </a:lnTo>
                <a:lnTo>
                  <a:pt x="2463235" y="440056"/>
                </a:lnTo>
                <a:lnTo>
                  <a:pt x="2460371" y="433071"/>
                </a:lnTo>
                <a:lnTo>
                  <a:pt x="2457507" y="426403"/>
                </a:lnTo>
                <a:lnTo>
                  <a:pt x="2454962" y="419418"/>
                </a:lnTo>
                <a:lnTo>
                  <a:pt x="2452734" y="412433"/>
                </a:lnTo>
                <a:lnTo>
                  <a:pt x="2450825" y="405448"/>
                </a:lnTo>
                <a:lnTo>
                  <a:pt x="2448916" y="409893"/>
                </a:lnTo>
                <a:lnTo>
                  <a:pt x="2447325" y="413703"/>
                </a:lnTo>
                <a:lnTo>
                  <a:pt x="2446370" y="414656"/>
                </a:lnTo>
                <a:lnTo>
                  <a:pt x="2445733" y="415926"/>
                </a:lnTo>
                <a:lnTo>
                  <a:pt x="2444461" y="416561"/>
                </a:lnTo>
                <a:lnTo>
                  <a:pt x="2443188" y="416561"/>
                </a:lnTo>
                <a:lnTo>
                  <a:pt x="2442233" y="416243"/>
                </a:lnTo>
                <a:lnTo>
                  <a:pt x="2440960" y="415926"/>
                </a:lnTo>
                <a:lnTo>
                  <a:pt x="2440006" y="414656"/>
                </a:lnTo>
                <a:lnTo>
                  <a:pt x="2439051" y="413386"/>
                </a:lnTo>
                <a:lnTo>
                  <a:pt x="2437142" y="408941"/>
                </a:lnTo>
                <a:lnTo>
                  <a:pt x="2435551" y="403543"/>
                </a:lnTo>
                <a:lnTo>
                  <a:pt x="2434278" y="396876"/>
                </a:lnTo>
                <a:lnTo>
                  <a:pt x="2433005" y="388938"/>
                </a:lnTo>
                <a:lnTo>
                  <a:pt x="2432368" y="380048"/>
                </a:lnTo>
                <a:lnTo>
                  <a:pt x="2432050" y="371158"/>
                </a:lnTo>
                <a:lnTo>
                  <a:pt x="2432368" y="361633"/>
                </a:lnTo>
                <a:lnTo>
                  <a:pt x="2433005" y="353061"/>
                </a:lnTo>
                <a:lnTo>
                  <a:pt x="2434278" y="345758"/>
                </a:lnTo>
                <a:lnTo>
                  <a:pt x="2435551" y="338773"/>
                </a:lnTo>
                <a:lnTo>
                  <a:pt x="2437142" y="333058"/>
                </a:lnTo>
                <a:lnTo>
                  <a:pt x="2439051" y="328931"/>
                </a:lnTo>
                <a:lnTo>
                  <a:pt x="2440006" y="327661"/>
                </a:lnTo>
                <a:lnTo>
                  <a:pt x="2440960" y="326391"/>
                </a:lnTo>
                <a:lnTo>
                  <a:pt x="2442233" y="325756"/>
                </a:lnTo>
                <a:lnTo>
                  <a:pt x="2443188" y="325438"/>
                </a:lnTo>
                <a:lnTo>
                  <a:pt x="2444142" y="325756"/>
                </a:lnTo>
                <a:lnTo>
                  <a:pt x="2444779" y="326073"/>
                </a:lnTo>
                <a:lnTo>
                  <a:pt x="2445097" y="314008"/>
                </a:lnTo>
                <a:lnTo>
                  <a:pt x="2446052" y="308293"/>
                </a:lnTo>
                <a:lnTo>
                  <a:pt x="2447006" y="303531"/>
                </a:lnTo>
                <a:lnTo>
                  <a:pt x="2446370" y="297181"/>
                </a:lnTo>
                <a:lnTo>
                  <a:pt x="2446052" y="291148"/>
                </a:lnTo>
                <a:lnTo>
                  <a:pt x="2446052" y="285433"/>
                </a:lnTo>
                <a:lnTo>
                  <a:pt x="2446370" y="280036"/>
                </a:lnTo>
                <a:lnTo>
                  <a:pt x="2446688" y="274956"/>
                </a:lnTo>
                <a:lnTo>
                  <a:pt x="2447325" y="270510"/>
                </a:lnTo>
                <a:lnTo>
                  <a:pt x="2448597" y="265748"/>
                </a:lnTo>
                <a:lnTo>
                  <a:pt x="2449870" y="261620"/>
                </a:lnTo>
                <a:lnTo>
                  <a:pt x="2451143" y="258128"/>
                </a:lnTo>
                <a:lnTo>
                  <a:pt x="2452734" y="254635"/>
                </a:lnTo>
                <a:lnTo>
                  <a:pt x="2454644" y="251143"/>
                </a:lnTo>
                <a:lnTo>
                  <a:pt x="2456871" y="248285"/>
                </a:lnTo>
                <a:lnTo>
                  <a:pt x="2459099" y="245745"/>
                </a:lnTo>
                <a:lnTo>
                  <a:pt x="2461326" y="242888"/>
                </a:lnTo>
                <a:lnTo>
                  <a:pt x="2464190" y="240665"/>
                </a:lnTo>
                <a:lnTo>
                  <a:pt x="2466736" y="238760"/>
                </a:lnTo>
                <a:lnTo>
                  <a:pt x="2454325" y="239078"/>
                </a:lnTo>
                <a:lnTo>
                  <a:pt x="2444779" y="239713"/>
                </a:lnTo>
                <a:lnTo>
                  <a:pt x="2436505" y="240030"/>
                </a:lnTo>
                <a:lnTo>
                  <a:pt x="2442233" y="236855"/>
                </a:lnTo>
                <a:lnTo>
                  <a:pt x="2448279" y="233045"/>
                </a:lnTo>
                <a:lnTo>
                  <a:pt x="2454007" y="228918"/>
                </a:lnTo>
                <a:lnTo>
                  <a:pt x="2460053" y="224473"/>
                </a:lnTo>
                <a:lnTo>
                  <a:pt x="2471191" y="215900"/>
                </a:lnTo>
                <a:lnTo>
                  <a:pt x="2476600" y="212408"/>
                </a:lnTo>
                <a:lnTo>
                  <a:pt x="2481374" y="209550"/>
                </a:lnTo>
                <a:lnTo>
                  <a:pt x="2494420" y="203200"/>
                </a:lnTo>
                <a:lnTo>
                  <a:pt x="2507149" y="197803"/>
                </a:lnTo>
                <a:lnTo>
                  <a:pt x="2519559" y="193358"/>
                </a:lnTo>
                <a:lnTo>
                  <a:pt x="2531652" y="189548"/>
                </a:lnTo>
                <a:lnTo>
                  <a:pt x="2543426" y="186690"/>
                </a:lnTo>
                <a:lnTo>
                  <a:pt x="2554881" y="184785"/>
                </a:lnTo>
                <a:lnTo>
                  <a:pt x="2565701" y="183198"/>
                </a:lnTo>
                <a:lnTo>
                  <a:pt x="2576838" y="182563"/>
                </a:lnTo>
                <a:close/>
                <a:moveTo>
                  <a:pt x="276055" y="174625"/>
                </a:moveTo>
                <a:lnTo>
                  <a:pt x="283639" y="174625"/>
                </a:lnTo>
                <a:lnTo>
                  <a:pt x="290592" y="174942"/>
                </a:lnTo>
                <a:lnTo>
                  <a:pt x="297860" y="175258"/>
                </a:lnTo>
                <a:lnTo>
                  <a:pt x="304180" y="176208"/>
                </a:lnTo>
                <a:lnTo>
                  <a:pt x="310500" y="177475"/>
                </a:lnTo>
                <a:lnTo>
                  <a:pt x="316504" y="179059"/>
                </a:lnTo>
                <a:lnTo>
                  <a:pt x="322508" y="180959"/>
                </a:lnTo>
                <a:lnTo>
                  <a:pt x="327881" y="182859"/>
                </a:lnTo>
                <a:lnTo>
                  <a:pt x="332937" y="185076"/>
                </a:lnTo>
                <a:lnTo>
                  <a:pt x="337677" y="187293"/>
                </a:lnTo>
                <a:lnTo>
                  <a:pt x="346525" y="191727"/>
                </a:lnTo>
                <a:lnTo>
                  <a:pt x="354425" y="196161"/>
                </a:lnTo>
                <a:lnTo>
                  <a:pt x="360429" y="200595"/>
                </a:lnTo>
                <a:lnTo>
                  <a:pt x="365486" y="204713"/>
                </a:lnTo>
                <a:lnTo>
                  <a:pt x="368962" y="207880"/>
                </a:lnTo>
                <a:lnTo>
                  <a:pt x="371806" y="210730"/>
                </a:lnTo>
                <a:lnTo>
                  <a:pt x="370858" y="212631"/>
                </a:lnTo>
                <a:lnTo>
                  <a:pt x="367698" y="218331"/>
                </a:lnTo>
                <a:lnTo>
                  <a:pt x="365486" y="221815"/>
                </a:lnTo>
                <a:lnTo>
                  <a:pt x="362641" y="225616"/>
                </a:lnTo>
                <a:lnTo>
                  <a:pt x="359165" y="229100"/>
                </a:lnTo>
                <a:lnTo>
                  <a:pt x="355057" y="232900"/>
                </a:lnTo>
                <a:lnTo>
                  <a:pt x="350633" y="236384"/>
                </a:lnTo>
                <a:lnTo>
                  <a:pt x="345261" y="239234"/>
                </a:lnTo>
                <a:lnTo>
                  <a:pt x="342733" y="240501"/>
                </a:lnTo>
                <a:lnTo>
                  <a:pt x="339573" y="241135"/>
                </a:lnTo>
                <a:lnTo>
                  <a:pt x="336413" y="242085"/>
                </a:lnTo>
                <a:lnTo>
                  <a:pt x="332937" y="242718"/>
                </a:lnTo>
                <a:lnTo>
                  <a:pt x="329461" y="243035"/>
                </a:lnTo>
                <a:lnTo>
                  <a:pt x="325985" y="243035"/>
                </a:lnTo>
                <a:lnTo>
                  <a:pt x="322192" y="242718"/>
                </a:lnTo>
                <a:lnTo>
                  <a:pt x="318084" y="242085"/>
                </a:lnTo>
                <a:lnTo>
                  <a:pt x="313976" y="240818"/>
                </a:lnTo>
                <a:lnTo>
                  <a:pt x="309868" y="239234"/>
                </a:lnTo>
                <a:lnTo>
                  <a:pt x="304812" y="237334"/>
                </a:lnTo>
                <a:lnTo>
                  <a:pt x="302252" y="236418"/>
                </a:lnTo>
                <a:lnTo>
                  <a:pt x="289644" y="230366"/>
                </a:lnTo>
                <a:lnTo>
                  <a:pt x="294700" y="232900"/>
                </a:lnTo>
                <a:lnTo>
                  <a:pt x="300388" y="235751"/>
                </a:lnTo>
                <a:lnTo>
                  <a:pt x="302252" y="236418"/>
                </a:lnTo>
                <a:lnTo>
                  <a:pt x="312080" y="241135"/>
                </a:lnTo>
                <a:lnTo>
                  <a:pt x="322508" y="246202"/>
                </a:lnTo>
                <a:lnTo>
                  <a:pt x="332305" y="250003"/>
                </a:lnTo>
                <a:lnTo>
                  <a:pt x="337045" y="251270"/>
                </a:lnTo>
                <a:lnTo>
                  <a:pt x="341469" y="252536"/>
                </a:lnTo>
                <a:lnTo>
                  <a:pt x="345577" y="253170"/>
                </a:lnTo>
                <a:lnTo>
                  <a:pt x="349685" y="253487"/>
                </a:lnTo>
                <a:lnTo>
                  <a:pt x="353477" y="253170"/>
                </a:lnTo>
                <a:lnTo>
                  <a:pt x="357269" y="252536"/>
                </a:lnTo>
                <a:lnTo>
                  <a:pt x="360745" y="251270"/>
                </a:lnTo>
                <a:lnTo>
                  <a:pt x="363589" y="249053"/>
                </a:lnTo>
                <a:lnTo>
                  <a:pt x="364538" y="256970"/>
                </a:lnTo>
                <a:lnTo>
                  <a:pt x="364854" y="263621"/>
                </a:lnTo>
                <a:lnTo>
                  <a:pt x="364538" y="270589"/>
                </a:lnTo>
                <a:lnTo>
                  <a:pt x="363905" y="277240"/>
                </a:lnTo>
                <a:lnTo>
                  <a:pt x="365486" y="275657"/>
                </a:lnTo>
                <a:lnTo>
                  <a:pt x="366750" y="275340"/>
                </a:lnTo>
                <a:lnTo>
                  <a:pt x="367382" y="275657"/>
                </a:lnTo>
                <a:lnTo>
                  <a:pt x="368014" y="275973"/>
                </a:lnTo>
                <a:lnTo>
                  <a:pt x="369594" y="277874"/>
                </a:lnTo>
                <a:lnTo>
                  <a:pt x="371174" y="281041"/>
                </a:lnTo>
                <a:lnTo>
                  <a:pt x="372122" y="285158"/>
                </a:lnTo>
                <a:lnTo>
                  <a:pt x="373386" y="289909"/>
                </a:lnTo>
                <a:lnTo>
                  <a:pt x="373702" y="295293"/>
                </a:lnTo>
                <a:lnTo>
                  <a:pt x="374650" y="301627"/>
                </a:lnTo>
                <a:lnTo>
                  <a:pt x="374650" y="307961"/>
                </a:lnTo>
                <a:lnTo>
                  <a:pt x="374650" y="314612"/>
                </a:lnTo>
                <a:lnTo>
                  <a:pt x="373702" y="320630"/>
                </a:lnTo>
                <a:lnTo>
                  <a:pt x="373386" y="326331"/>
                </a:lnTo>
                <a:lnTo>
                  <a:pt x="372122" y="331398"/>
                </a:lnTo>
                <a:lnTo>
                  <a:pt x="371174" y="335515"/>
                </a:lnTo>
                <a:lnTo>
                  <a:pt x="369594" y="338366"/>
                </a:lnTo>
                <a:lnTo>
                  <a:pt x="368014" y="340266"/>
                </a:lnTo>
                <a:lnTo>
                  <a:pt x="367382" y="340583"/>
                </a:lnTo>
                <a:lnTo>
                  <a:pt x="366750" y="340583"/>
                </a:lnTo>
                <a:lnTo>
                  <a:pt x="365802" y="340583"/>
                </a:lnTo>
                <a:lnTo>
                  <a:pt x="364854" y="340266"/>
                </a:lnTo>
                <a:lnTo>
                  <a:pt x="363273" y="338049"/>
                </a:lnTo>
                <a:lnTo>
                  <a:pt x="362009" y="334565"/>
                </a:lnTo>
                <a:lnTo>
                  <a:pt x="360745" y="330448"/>
                </a:lnTo>
                <a:lnTo>
                  <a:pt x="359797" y="336149"/>
                </a:lnTo>
                <a:lnTo>
                  <a:pt x="359165" y="341850"/>
                </a:lnTo>
                <a:lnTo>
                  <a:pt x="357901" y="346917"/>
                </a:lnTo>
                <a:lnTo>
                  <a:pt x="356637" y="352301"/>
                </a:lnTo>
                <a:lnTo>
                  <a:pt x="353161" y="362436"/>
                </a:lnTo>
                <a:lnTo>
                  <a:pt x="349053" y="372254"/>
                </a:lnTo>
                <a:lnTo>
                  <a:pt x="344629" y="380806"/>
                </a:lnTo>
                <a:lnTo>
                  <a:pt x="339257" y="389040"/>
                </a:lnTo>
                <a:lnTo>
                  <a:pt x="333569" y="396641"/>
                </a:lnTo>
                <a:lnTo>
                  <a:pt x="327881" y="403609"/>
                </a:lnTo>
                <a:lnTo>
                  <a:pt x="321876" y="409626"/>
                </a:lnTo>
                <a:lnTo>
                  <a:pt x="314924" y="415011"/>
                </a:lnTo>
                <a:lnTo>
                  <a:pt x="308288" y="419761"/>
                </a:lnTo>
                <a:lnTo>
                  <a:pt x="301652" y="423562"/>
                </a:lnTo>
                <a:lnTo>
                  <a:pt x="294700" y="426412"/>
                </a:lnTo>
                <a:lnTo>
                  <a:pt x="288064" y="428629"/>
                </a:lnTo>
                <a:lnTo>
                  <a:pt x="281427" y="429896"/>
                </a:lnTo>
                <a:lnTo>
                  <a:pt x="275107" y="430213"/>
                </a:lnTo>
                <a:lnTo>
                  <a:pt x="272579" y="430213"/>
                </a:lnTo>
                <a:lnTo>
                  <a:pt x="269735" y="429896"/>
                </a:lnTo>
                <a:lnTo>
                  <a:pt x="264047" y="428313"/>
                </a:lnTo>
                <a:lnTo>
                  <a:pt x="258043" y="426096"/>
                </a:lnTo>
                <a:lnTo>
                  <a:pt x="252039" y="423245"/>
                </a:lnTo>
                <a:lnTo>
                  <a:pt x="245719" y="419128"/>
                </a:lnTo>
                <a:lnTo>
                  <a:pt x="239082" y="414377"/>
                </a:lnTo>
                <a:lnTo>
                  <a:pt x="232762" y="408993"/>
                </a:lnTo>
                <a:lnTo>
                  <a:pt x="225810" y="402975"/>
                </a:lnTo>
                <a:lnTo>
                  <a:pt x="219806" y="396008"/>
                </a:lnTo>
                <a:lnTo>
                  <a:pt x="213486" y="389040"/>
                </a:lnTo>
                <a:lnTo>
                  <a:pt x="208114" y="380806"/>
                </a:lnTo>
                <a:lnTo>
                  <a:pt x="202741" y="372571"/>
                </a:lnTo>
                <a:lnTo>
                  <a:pt x="197369" y="363386"/>
                </a:lnTo>
                <a:lnTo>
                  <a:pt x="193261" y="354202"/>
                </a:lnTo>
                <a:lnTo>
                  <a:pt x="189785" y="344383"/>
                </a:lnTo>
                <a:lnTo>
                  <a:pt x="186309" y="334249"/>
                </a:lnTo>
                <a:lnTo>
                  <a:pt x="185045" y="337732"/>
                </a:lnTo>
                <a:lnTo>
                  <a:pt x="184097" y="340266"/>
                </a:lnTo>
                <a:lnTo>
                  <a:pt x="182517" y="341850"/>
                </a:lnTo>
                <a:lnTo>
                  <a:pt x="181885" y="342166"/>
                </a:lnTo>
                <a:lnTo>
                  <a:pt x="180937" y="342483"/>
                </a:lnTo>
                <a:lnTo>
                  <a:pt x="180305" y="342166"/>
                </a:lnTo>
                <a:lnTo>
                  <a:pt x="179673" y="341850"/>
                </a:lnTo>
                <a:lnTo>
                  <a:pt x="178093" y="339949"/>
                </a:lnTo>
                <a:lnTo>
                  <a:pt x="176829" y="336782"/>
                </a:lnTo>
                <a:lnTo>
                  <a:pt x="175565" y="332665"/>
                </a:lnTo>
                <a:lnTo>
                  <a:pt x="174617" y="327914"/>
                </a:lnTo>
                <a:lnTo>
                  <a:pt x="173985" y="322213"/>
                </a:lnTo>
                <a:lnTo>
                  <a:pt x="173669" y="316196"/>
                </a:lnTo>
                <a:lnTo>
                  <a:pt x="173037" y="309545"/>
                </a:lnTo>
                <a:lnTo>
                  <a:pt x="173669" y="303211"/>
                </a:lnTo>
                <a:lnTo>
                  <a:pt x="173985" y="296876"/>
                </a:lnTo>
                <a:lnTo>
                  <a:pt x="174617" y="291492"/>
                </a:lnTo>
                <a:lnTo>
                  <a:pt x="175565" y="286742"/>
                </a:lnTo>
                <a:lnTo>
                  <a:pt x="176829" y="282624"/>
                </a:lnTo>
                <a:lnTo>
                  <a:pt x="178093" y="279457"/>
                </a:lnTo>
                <a:lnTo>
                  <a:pt x="179673" y="277557"/>
                </a:lnTo>
                <a:lnTo>
                  <a:pt x="180305" y="277240"/>
                </a:lnTo>
                <a:lnTo>
                  <a:pt x="180937" y="276923"/>
                </a:lnTo>
                <a:lnTo>
                  <a:pt x="182201" y="277240"/>
                </a:lnTo>
                <a:lnTo>
                  <a:pt x="182517" y="268689"/>
                </a:lnTo>
                <a:lnTo>
                  <a:pt x="182833" y="264888"/>
                </a:lnTo>
                <a:lnTo>
                  <a:pt x="183781" y="261088"/>
                </a:lnTo>
                <a:lnTo>
                  <a:pt x="183149" y="252536"/>
                </a:lnTo>
                <a:lnTo>
                  <a:pt x="183149" y="244619"/>
                </a:lnTo>
                <a:lnTo>
                  <a:pt x="184097" y="237334"/>
                </a:lnTo>
                <a:lnTo>
                  <a:pt x="185993" y="231633"/>
                </a:lnTo>
                <a:lnTo>
                  <a:pt x="187889" y="226249"/>
                </a:lnTo>
                <a:lnTo>
                  <a:pt x="189153" y="223716"/>
                </a:lnTo>
                <a:lnTo>
                  <a:pt x="190733" y="221815"/>
                </a:lnTo>
                <a:lnTo>
                  <a:pt x="192313" y="219915"/>
                </a:lnTo>
                <a:lnTo>
                  <a:pt x="194209" y="218015"/>
                </a:lnTo>
                <a:lnTo>
                  <a:pt x="198001" y="214848"/>
                </a:lnTo>
                <a:lnTo>
                  <a:pt x="188837" y="214848"/>
                </a:lnTo>
                <a:lnTo>
                  <a:pt x="182201" y="215481"/>
                </a:lnTo>
                <a:lnTo>
                  <a:pt x="176197" y="215798"/>
                </a:lnTo>
                <a:lnTo>
                  <a:pt x="180305" y="213581"/>
                </a:lnTo>
                <a:lnTo>
                  <a:pt x="184413" y="210730"/>
                </a:lnTo>
                <a:lnTo>
                  <a:pt x="192945" y="204396"/>
                </a:lnTo>
                <a:lnTo>
                  <a:pt x="200845" y="198378"/>
                </a:lnTo>
                <a:lnTo>
                  <a:pt x="204638" y="195845"/>
                </a:lnTo>
                <a:lnTo>
                  <a:pt x="208430" y="193944"/>
                </a:lnTo>
                <a:lnTo>
                  <a:pt x="217594" y="189510"/>
                </a:lnTo>
                <a:lnTo>
                  <a:pt x="226758" y="185393"/>
                </a:lnTo>
                <a:lnTo>
                  <a:pt x="235606" y="182226"/>
                </a:lnTo>
                <a:lnTo>
                  <a:pt x="244139" y="179692"/>
                </a:lnTo>
                <a:lnTo>
                  <a:pt x="252355" y="177475"/>
                </a:lnTo>
                <a:lnTo>
                  <a:pt x="260887" y="175892"/>
                </a:lnTo>
                <a:lnTo>
                  <a:pt x="268471" y="175258"/>
                </a:lnTo>
                <a:lnTo>
                  <a:pt x="276055" y="174625"/>
                </a:lnTo>
                <a:close/>
                <a:moveTo>
                  <a:pt x="1800062" y="0"/>
                </a:moveTo>
                <a:lnTo>
                  <a:pt x="1805766" y="0"/>
                </a:lnTo>
                <a:lnTo>
                  <a:pt x="1811153" y="634"/>
                </a:lnTo>
                <a:lnTo>
                  <a:pt x="1816857" y="951"/>
                </a:lnTo>
                <a:lnTo>
                  <a:pt x="1822244" y="1585"/>
                </a:lnTo>
                <a:lnTo>
                  <a:pt x="1826997" y="2853"/>
                </a:lnTo>
                <a:lnTo>
                  <a:pt x="1831750" y="3804"/>
                </a:lnTo>
                <a:lnTo>
                  <a:pt x="1840939" y="6974"/>
                </a:lnTo>
                <a:lnTo>
                  <a:pt x="1848861" y="10144"/>
                </a:lnTo>
                <a:lnTo>
                  <a:pt x="1855832" y="13948"/>
                </a:lnTo>
                <a:lnTo>
                  <a:pt x="1861853" y="17435"/>
                </a:lnTo>
                <a:lnTo>
                  <a:pt x="1866923" y="21239"/>
                </a:lnTo>
                <a:lnTo>
                  <a:pt x="1870408" y="24092"/>
                </a:lnTo>
                <a:lnTo>
                  <a:pt x="1873577" y="26628"/>
                </a:lnTo>
                <a:lnTo>
                  <a:pt x="1875795" y="29164"/>
                </a:lnTo>
                <a:lnTo>
                  <a:pt x="1875161" y="30432"/>
                </a:lnTo>
                <a:lnTo>
                  <a:pt x="1872626" y="35187"/>
                </a:lnTo>
                <a:lnTo>
                  <a:pt x="1871042" y="37723"/>
                </a:lnTo>
                <a:lnTo>
                  <a:pt x="1868507" y="40576"/>
                </a:lnTo>
                <a:lnTo>
                  <a:pt x="1865655" y="43747"/>
                </a:lnTo>
                <a:lnTo>
                  <a:pt x="1862803" y="46600"/>
                </a:lnTo>
                <a:lnTo>
                  <a:pt x="1859001" y="49453"/>
                </a:lnTo>
                <a:lnTo>
                  <a:pt x="1854881" y="51672"/>
                </a:lnTo>
                <a:lnTo>
                  <a:pt x="1850128" y="53574"/>
                </a:lnTo>
                <a:lnTo>
                  <a:pt x="1845058" y="54208"/>
                </a:lnTo>
                <a:lnTo>
                  <a:pt x="1842523" y="54525"/>
                </a:lnTo>
                <a:lnTo>
                  <a:pt x="1839355" y="54525"/>
                </a:lnTo>
                <a:lnTo>
                  <a:pt x="1836503" y="54208"/>
                </a:lnTo>
                <a:lnTo>
                  <a:pt x="1833017" y="53891"/>
                </a:lnTo>
                <a:lnTo>
                  <a:pt x="1829532" y="52940"/>
                </a:lnTo>
                <a:lnTo>
                  <a:pt x="1826363" y="51989"/>
                </a:lnTo>
                <a:lnTo>
                  <a:pt x="1822877" y="50404"/>
                </a:lnTo>
                <a:lnTo>
                  <a:pt x="1819075" y="48502"/>
                </a:lnTo>
                <a:lnTo>
                  <a:pt x="1814639" y="46600"/>
                </a:lnTo>
                <a:lnTo>
                  <a:pt x="1810202" y="44381"/>
                </a:lnTo>
                <a:lnTo>
                  <a:pt x="1828264" y="53574"/>
                </a:lnTo>
                <a:lnTo>
                  <a:pt x="1836503" y="57061"/>
                </a:lnTo>
                <a:lnTo>
                  <a:pt x="1844742" y="60231"/>
                </a:lnTo>
                <a:lnTo>
                  <a:pt x="1847910" y="61182"/>
                </a:lnTo>
                <a:lnTo>
                  <a:pt x="1851713" y="62133"/>
                </a:lnTo>
                <a:lnTo>
                  <a:pt x="1855198" y="62767"/>
                </a:lnTo>
                <a:lnTo>
                  <a:pt x="1858367" y="62767"/>
                </a:lnTo>
                <a:lnTo>
                  <a:pt x="1861536" y="62767"/>
                </a:lnTo>
                <a:lnTo>
                  <a:pt x="1864071" y="62133"/>
                </a:lnTo>
                <a:lnTo>
                  <a:pt x="1866923" y="60865"/>
                </a:lnTo>
                <a:lnTo>
                  <a:pt x="1869458" y="59597"/>
                </a:lnTo>
                <a:lnTo>
                  <a:pt x="1869775" y="65303"/>
                </a:lnTo>
                <a:lnTo>
                  <a:pt x="1870091" y="71009"/>
                </a:lnTo>
                <a:lnTo>
                  <a:pt x="1870091" y="76398"/>
                </a:lnTo>
                <a:lnTo>
                  <a:pt x="1869775" y="81470"/>
                </a:lnTo>
                <a:lnTo>
                  <a:pt x="1870408" y="80836"/>
                </a:lnTo>
                <a:lnTo>
                  <a:pt x="1871676" y="80519"/>
                </a:lnTo>
                <a:lnTo>
                  <a:pt x="1872310" y="80519"/>
                </a:lnTo>
                <a:lnTo>
                  <a:pt x="1872626" y="80836"/>
                </a:lnTo>
                <a:lnTo>
                  <a:pt x="1874211" y="82421"/>
                </a:lnTo>
                <a:lnTo>
                  <a:pt x="1875161" y="84640"/>
                </a:lnTo>
                <a:lnTo>
                  <a:pt x="1876112" y="88127"/>
                </a:lnTo>
                <a:lnTo>
                  <a:pt x="1877063" y="91614"/>
                </a:lnTo>
                <a:lnTo>
                  <a:pt x="1877696" y="96369"/>
                </a:lnTo>
                <a:lnTo>
                  <a:pt x="1878013" y="101124"/>
                </a:lnTo>
                <a:lnTo>
                  <a:pt x="1878013" y="106513"/>
                </a:lnTo>
                <a:lnTo>
                  <a:pt x="1878013" y="111586"/>
                </a:lnTo>
                <a:lnTo>
                  <a:pt x="1877696" y="116658"/>
                </a:lnTo>
                <a:lnTo>
                  <a:pt x="1877063" y="120779"/>
                </a:lnTo>
                <a:lnTo>
                  <a:pt x="1876112" y="124900"/>
                </a:lnTo>
                <a:lnTo>
                  <a:pt x="1875161" y="127753"/>
                </a:lnTo>
                <a:lnTo>
                  <a:pt x="1874211" y="129972"/>
                </a:lnTo>
                <a:lnTo>
                  <a:pt x="1872626" y="131874"/>
                </a:lnTo>
                <a:lnTo>
                  <a:pt x="1872310" y="132191"/>
                </a:lnTo>
                <a:lnTo>
                  <a:pt x="1871676" y="132191"/>
                </a:lnTo>
                <a:lnTo>
                  <a:pt x="1871042" y="132191"/>
                </a:lnTo>
                <a:lnTo>
                  <a:pt x="1870091" y="131557"/>
                </a:lnTo>
                <a:lnTo>
                  <a:pt x="1869141" y="129972"/>
                </a:lnTo>
                <a:lnTo>
                  <a:pt x="1867873" y="127436"/>
                </a:lnTo>
                <a:lnTo>
                  <a:pt x="1867240" y="123949"/>
                </a:lnTo>
                <a:lnTo>
                  <a:pt x="1865655" y="133142"/>
                </a:lnTo>
                <a:lnTo>
                  <a:pt x="1863754" y="141384"/>
                </a:lnTo>
                <a:lnTo>
                  <a:pt x="1861219" y="149626"/>
                </a:lnTo>
                <a:lnTo>
                  <a:pt x="1857733" y="156917"/>
                </a:lnTo>
                <a:lnTo>
                  <a:pt x="1853931" y="164208"/>
                </a:lnTo>
                <a:lnTo>
                  <a:pt x="1850128" y="170548"/>
                </a:lnTo>
                <a:lnTo>
                  <a:pt x="1845692" y="176571"/>
                </a:lnTo>
                <a:lnTo>
                  <a:pt x="1840939" y="181961"/>
                </a:lnTo>
                <a:lnTo>
                  <a:pt x="1835869" y="186716"/>
                </a:lnTo>
                <a:lnTo>
                  <a:pt x="1830799" y="191154"/>
                </a:lnTo>
                <a:lnTo>
                  <a:pt x="1825412" y="194958"/>
                </a:lnTo>
                <a:lnTo>
                  <a:pt x="1820025" y="198128"/>
                </a:lnTo>
                <a:lnTo>
                  <a:pt x="1814639" y="200347"/>
                </a:lnTo>
                <a:lnTo>
                  <a:pt x="1809252" y="202249"/>
                </a:lnTo>
                <a:lnTo>
                  <a:pt x="1804182" y="202883"/>
                </a:lnTo>
                <a:lnTo>
                  <a:pt x="1798795" y="203200"/>
                </a:lnTo>
                <a:lnTo>
                  <a:pt x="1794676" y="202883"/>
                </a:lnTo>
                <a:lnTo>
                  <a:pt x="1790239" y="201615"/>
                </a:lnTo>
                <a:lnTo>
                  <a:pt x="1785486" y="200347"/>
                </a:lnTo>
                <a:lnTo>
                  <a:pt x="1780416" y="197494"/>
                </a:lnTo>
                <a:lnTo>
                  <a:pt x="1775663" y="194641"/>
                </a:lnTo>
                <a:lnTo>
                  <a:pt x="1770276" y="190837"/>
                </a:lnTo>
                <a:lnTo>
                  <a:pt x="1765206" y="186399"/>
                </a:lnTo>
                <a:lnTo>
                  <a:pt x="1759819" y="181327"/>
                </a:lnTo>
                <a:lnTo>
                  <a:pt x="1755066" y="176254"/>
                </a:lnTo>
                <a:lnTo>
                  <a:pt x="1749996" y="170548"/>
                </a:lnTo>
                <a:lnTo>
                  <a:pt x="1745560" y="164208"/>
                </a:lnTo>
                <a:lnTo>
                  <a:pt x="1741124" y="157551"/>
                </a:lnTo>
                <a:lnTo>
                  <a:pt x="1737321" y="150260"/>
                </a:lnTo>
                <a:lnTo>
                  <a:pt x="1733836" y="142652"/>
                </a:lnTo>
                <a:lnTo>
                  <a:pt x="1730984" y="135044"/>
                </a:lnTo>
                <a:lnTo>
                  <a:pt x="1728449" y="127119"/>
                </a:lnTo>
                <a:lnTo>
                  <a:pt x="1727498" y="129655"/>
                </a:lnTo>
                <a:lnTo>
                  <a:pt x="1726548" y="131874"/>
                </a:lnTo>
                <a:lnTo>
                  <a:pt x="1725280" y="133142"/>
                </a:lnTo>
                <a:lnTo>
                  <a:pt x="1724330" y="133459"/>
                </a:lnTo>
                <a:lnTo>
                  <a:pt x="1723379" y="133459"/>
                </a:lnTo>
                <a:lnTo>
                  <a:pt x="1723062" y="133142"/>
                </a:lnTo>
                <a:lnTo>
                  <a:pt x="1721795" y="131557"/>
                </a:lnTo>
                <a:lnTo>
                  <a:pt x="1720844" y="129021"/>
                </a:lnTo>
                <a:lnTo>
                  <a:pt x="1719576" y="125851"/>
                </a:lnTo>
                <a:lnTo>
                  <a:pt x="1718943" y="122047"/>
                </a:lnTo>
                <a:lnTo>
                  <a:pt x="1718626" y="117609"/>
                </a:lnTo>
                <a:lnTo>
                  <a:pt x="1718309" y="112854"/>
                </a:lnTo>
                <a:lnTo>
                  <a:pt x="1717675" y="107464"/>
                </a:lnTo>
                <a:lnTo>
                  <a:pt x="1718309" y="102392"/>
                </a:lnTo>
                <a:lnTo>
                  <a:pt x="1718626" y="97320"/>
                </a:lnTo>
                <a:lnTo>
                  <a:pt x="1718943" y="92882"/>
                </a:lnTo>
                <a:lnTo>
                  <a:pt x="1719576" y="89078"/>
                </a:lnTo>
                <a:lnTo>
                  <a:pt x="1720844" y="86225"/>
                </a:lnTo>
                <a:lnTo>
                  <a:pt x="1721795" y="83372"/>
                </a:lnTo>
                <a:lnTo>
                  <a:pt x="1723062" y="82104"/>
                </a:lnTo>
                <a:lnTo>
                  <a:pt x="1723379" y="81470"/>
                </a:lnTo>
                <a:lnTo>
                  <a:pt x="1724330" y="81470"/>
                </a:lnTo>
                <a:lnTo>
                  <a:pt x="1724963" y="82104"/>
                </a:lnTo>
                <a:lnTo>
                  <a:pt x="1725280" y="75130"/>
                </a:lnTo>
                <a:lnTo>
                  <a:pt x="1726548" y="69107"/>
                </a:lnTo>
                <a:lnTo>
                  <a:pt x="1725597" y="62133"/>
                </a:lnTo>
                <a:lnTo>
                  <a:pt x="1725914" y="55793"/>
                </a:lnTo>
                <a:lnTo>
                  <a:pt x="1726865" y="50087"/>
                </a:lnTo>
                <a:lnTo>
                  <a:pt x="1727815" y="45649"/>
                </a:lnTo>
                <a:lnTo>
                  <a:pt x="1729400" y="40893"/>
                </a:lnTo>
                <a:lnTo>
                  <a:pt x="1731618" y="37723"/>
                </a:lnTo>
                <a:lnTo>
                  <a:pt x="1734153" y="34553"/>
                </a:lnTo>
                <a:lnTo>
                  <a:pt x="1737638" y="32334"/>
                </a:lnTo>
                <a:lnTo>
                  <a:pt x="1724963" y="32651"/>
                </a:lnTo>
                <a:lnTo>
                  <a:pt x="1720527" y="32651"/>
                </a:lnTo>
                <a:lnTo>
                  <a:pt x="1723379" y="31383"/>
                </a:lnTo>
                <a:lnTo>
                  <a:pt x="1726865" y="29164"/>
                </a:lnTo>
                <a:lnTo>
                  <a:pt x="1733519" y="24092"/>
                </a:lnTo>
                <a:lnTo>
                  <a:pt x="1739856" y="19337"/>
                </a:lnTo>
                <a:lnTo>
                  <a:pt x="1743025" y="17435"/>
                </a:lnTo>
                <a:lnTo>
                  <a:pt x="1745560" y="15533"/>
                </a:lnTo>
                <a:lnTo>
                  <a:pt x="1753165" y="12046"/>
                </a:lnTo>
                <a:lnTo>
                  <a:pt x="1760453" y="9193"/>
                </a:lnTo>
                <a:lnTo>
                  <a:pt x="1767424" y="6657"/>
                </a:lnTo>
                <a:lnTo>
                  <a:pt x="1774396" y="4121"/>
                </a:lnTo>
                <a:lnTo>
                  <a:pt x="1780733" y="2853"/>
                </a:lnTo>
                <a:lnTo>
                  <a:pt x="1787704" y="1585"/>
                </a:lnTo>
                <a:lnTo>
                  <a:pt x="1793725" y="951"/>
                </a:lnTo>
                <a:lnTo>
                  <a:pt x="180006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859" y="4876394"/>
            <a:ext cx="48240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    小组成员在主分支下建立各自的分支，把每阶段的开发工作更新到自己的分支上，包括源程序和其他开发所需的文件。之后，小组成员将各自分支并合并到主分支。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en-US" altLang="zh-CN" sz="1400" dirty="0">
                <a:solidFill>
                  <a:srgbClr val="0070C0"/>
                </a:solidFill>
              </a:rPr>
              <a:t>    </a:t>
            </a:r>
            <a:r>
              <a:rPr lang="zh-CN" altLang="en-US" sz="1400" dirty="0">
                <a:solidFill>
                  <a:srgbClr val="0070C0"/>
                </a:solidFill>
              </a:rPr>
              <a:t>在此次开发工作中，开发小组充分利用了</a:t>
            </a:r>
            <a:r>
              <a:rPr lang="en-US" altLang="zh-CN" sz="1400" dirty="0" err="1">
                <a:solidFill>
                  <a:srgbClr val="0070C0"/>
                </a:solidFill>
              </a:rPr>
              <a:t>Github</a:t>
            </a:r>
            <a:r>
              <a:rPr lang="zh-CN" altLang="en-US" sz="1400" dirty="0">
                <a:solidFill>
                  <a:srgbClr val="0070C0"/>
                </a:solidFill>
              </a:rPr>
              <a:t>仓库对项目开发进行管理。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33FB69-EFDA-46D5-AFE0-E6FF24AE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8572"/>
            <a:ext cx="5819994" cy="55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Bye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2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885</Words>
  <Application>Microsoft Office PowerPoint</Application>
  <PresentationFormat>宽屏</PresentationFormat>
  <Paragraphs>64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方正粗宋简体</vt:lpstr>
      <vt:lpstr>Arial</vt:lpstr>
      <vt:lpstr>Office 主题​​</vt:lpstr>
      <vt:lpstr>PowerPoint 演示文稿</vt:lpstr>
      <vt:lpstr>一、成员分工</vt:lpstr>
      <vt:lpstr>二、数据库设计与实现</vt:lpstr>
      <vt:lpstr>三、DAO类设计与实现</vt:lpstr>
      <vt:lpstr>四、JUnit单元测试</vt:lpstr>
      <vt:lpstr>五、开发过程与问题解决</vt:lpstr>
      <vt:lpstr>六、使用Github管理开发工作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Jinming Shi</dc:creator>
  <cp:lastModifiedBy>Jinming Shi</cp:lastModifiedBy>
  <cp:revision>31</cp:revision>
  <dcterms:created xsi:type="dcterms:W3CDTF">2018-12-21T11:23:37Z</dcterms:created>
  <dcterms:modified xsi:type="dcterms:W3CDTF">2018-12-24T06:17:39Z</dcterms:modified>
</cp:coreProperties>
</file>