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in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Bank Account Service Satisfaction Analysis</a:t>
            </a:r>
          </a:p>
          <a:p>
            <a:endParaRPr/>
          </a:p>
          <a:p>
            <a:r>
              <a:t>Presented by: Wangolo Bachawa</a:t>
            </a:r>
          </a:p>
          <a:p>
            <a:r>
              <a:t>Course: DSC3108 - NLP</a:t>
            </a:r>
          </a:p>
          <a:p>
            <a:r>
              <a:t>Date: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RQ1: How do bank service issues affect customer satisfaction?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RQ2: Which companies achieve the highest satisfaction rates?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RQ3: What are the most common complaint issues?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RQ4: How do company response types influence satisfaction?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RQ5: Can satisfaction be predicted from complaint features?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Data Preprocessing: Cleaned text, merged related fields, handled missing values.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Feature Engineering: TF-IDF, N-grams, text length features.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Model Selection: Logistic Regression, Naive Bayes, Random Forest.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Best model: Random Forest (85%+ accuracy).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Satisfaction distribution: 25% satisfied, 60% neutral, 15% unsatisfied.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Top issues: Deposits, account management, and ATM card problems.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Insights: Focus on top issue categories, improve response time and customer communication.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Top 5 Companies by Complaint Volume: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Wells Fargo &amp; Co.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High volume, moderate dispute rate.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Bank of America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Good resolution performance.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JPMorgan Chase &amp; Co.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Efficient handling.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Santander Bank US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Improving trend.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TD Bank US Holding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Strong satisfaction rate.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Python Libraries: pandas, scikit-learn, matplotlib, seaborn, nltk.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ML Pipeline: Data loading → preprocessing → TF-IDF → training → evaluation.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Visualizations: Confusion matrix, feature importance charts, 12 EDA visuals.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1. Model Enhancement: Deep learning, ensemble models, real-time analytics.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2. Data Expansion: Add social media data, multilingual support.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3. Business Integration: Dashboards, APIs, automated alerts.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4. Advanced Analytics: Predictive modeling and root cause analysis.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114,000+ complaints analyzed with 85%+ prediction accuracy.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Key satisfaction factors identified for service improvement.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Enhanced customer experience through data-driven insights.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Demonstrates real-world value of NLP in the finance domain.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Part A: Background of Sentiment Analysis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What is Sentiment Analysis?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Applications in Finance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Methods and Techniques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Challenges and Solutions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Part B: Project Summary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Dataset and Objectives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Methodology and Results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Business Insights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Future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Natural Language Processing (NLP) technique for understanding opinions and emotions in text.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Classifies opinions as positive, negative, or neutral.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Helps measure customer satisfaction and public perception.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Key Steps: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Text Preprocessing: Cleaning and normalizing text.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Feature Extraction: Converting words into numerical data.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Classification: Applying ML algorithms.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4. Evaluation: Measuring model accuracy and reliability.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Customer Service Analysis: Measure satisfaction and identify issues.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Market Research: Understand customer opinions and preferences.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Risk Management: Detect fraud, monitor compliance, and flag potential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Rule-Based: Lexicon-based word matching. Simple but less accurate.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Machine Learning: Naive Bayes, Logistic Regression, Random Forest — accurate and adaptive.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Deep Learning: LSTM, GRU, Transformers — advanced contextual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Text Cleaning: Remove special characters, convert to lowercase, and remove stop words.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Feature Engineering: Tokenization, Stemming/Lemmatization, TF-IDF.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Advanced Techniques: Word embeddings, POS tagging, Named Entity Recognition.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Accuracy, Precision, Recall, and F1-Score.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Confusion Matrix: Visualizes prediction vs actual results.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Business Metrics: Customer satisfaction, response time, and cost reduction.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Data Quality Issues: Noisy or biased data → use robust preprocessing.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Context Understanding: Handle sarcasm or cultural nuances.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Domain Specificity: Adapt models for finance-specific language.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4. Imbalanced Data: Use resampling or weighted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Title: Sentiment Analysis of Bank Account Service Complaints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Domain: Finance (Customer Service &amp; Complaint Resolution)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Dataset: 114,000+ complaints from Consumer Financial Protection Bureau.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Objective: Predict satisfaction and identify key problem factors.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772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Sentiment Analysis in Finance</vt:lpstr>
      <vt:lpstr>Agenda</vt:lpstr>
      <vt:lpstr>What is Sentiment Analysis?</vt:lpstr>
      <vt:lpstr>Applications in Finance</vt:lpstr>
      <vt:lpstr>Sentiment Analysis Methods</vt:lpstr>
      <vt:lpstr>Text Preprocessing Techniques</vt:lpstr>
      <vt:lpstr>Evaluation Metrics</vt:lpstr>
      <vt:lpstr>Challenges in Sentiment Analysis</vt:lpstr>
      <vt:lpstr>Project Overview</vt:lpstr>
      <vt:lpstr>Research Questions</vt:lpstr>
      <vt:lpstr>Methodology</vt:lpstr>
      <vt:lpstr>Key Findings and Insights</vt:lpstr>
      <vt:lpstr>Company Performance</vt:lpstr>
      <vt:lpstr>Technical Implementation</vt:lpstr>
      <vt:lpstr>Future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Finance</dc:title>
  <dc:subject/>
  <dc:creator/>
  <cp:keywords/>
  <dc:description>generated using python-pptx</dc:description>
  <cp:lastModifiedBy>HP</cp:lastModifiedBy>
  <cp:revision>7</cp:revision>
  <dcterms:created xsi:type="dcterms:W3CDTF">2013-01-27T09:14:16Z</dcterms:created>
  <dcterms:modified xsi:type="dcterms:W3CDTF">2025-10-16T06:26:31Z</dcterms:modified>
  <cp:category/>
</cp:coreProperties>
</file>