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972800" cy="6172200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ck Cheng" initials="CC" lastIdx="2" clrIdx="0">
    <p:extLst>
      <p:ext uri="{19B8F6BF-5375-455C-9EA6-DF929625EA0E}">
        <p15:presenceInfo xmlns:p15="http://schemas.microsoft.com/office/powerpoint/2012/main" userId="S-1-5-21-1836665704-927087201-883519231-520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98" autoAdjust="0"/>
  </p:normalViewPr>
  <p:slideViewPr>
    <p:cSldViewPr snapToGrid="0">
      <p:cViewPr varScale="1">
        <p:scale>
          <a:sx n="64" d="100"/>
          <a:sy n="64" d="100"/>
        </p:scale>
        <p:origin x="9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>
            <a:extLst>
              <a:ext uri="{FF2B5EF4-FFF2-40B4-BE49-F238E27FC236}">
                <a16:creationId xmlns:a16="http://schemas.microsoft.com/office/drawing/2014/main" id="{64FD21FB-FFDF-44C8-A040-4CF5C3A0394B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3020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2291" name="Shape 4">
            <a:extLst>
              <a:ext uri="{FF2B5EF4-FFF2-40B4-BE49-F238E27FC236}">
                <a16:creationId xmlns:a16="http://schemas.microsoft.com/office/drawing/2014/main" id="{82443F0C-26F3-4684-B97C-438BCDD4F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Shape 5">
            <a:extLst>
              <a:ext uri="{FF2B5EF4-FFF2-40B4-BE49-F238E27FC236}">
                <a16:creationId xmlns:a16="http://schemas.microsoft.com/office/drawing/2014/main" id="{3BCB4DE9-1DA8-4264-97CB-6286F6B4C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2293" name="Shape 6">
            <a:extLst>
              <a:ext uri="{FF2B5EF4-FFF2-40B4-BE49-F238E27FC236}">
                <a16:creationId xmlns:a16="http://schemas.microsoft.com/office/drawing/2014/main" id="{63225AE6-FF46-4A11-9E31-118A287996D5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66395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75" rIns="93175" bIns="465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1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fld id="{7A2B9AD0-F84A-4B1E-906C-3DE1F661DCD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294" name="Shape 7">
            <a:extLst>
              <a:ext uri="{FF2B5EF4-FFF2-40B4-BE49-F238E27FC236}">
                <a16:creationId xmlns:a16="http://schemas.microsoft.com/office/drawing/2014/main" id="{6186F742-4016-4529-99C1-5F9BBA6F7F5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100"/>
            <a:ext cx="1193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76">
            <a:extLst>
              <a:ext uri="{FF2B5EF4-FFF2-40B4-BE49-F238E27FC236}">
                <a16:creationId xmlns:a16="http://schemas.microsoft.com/office/drawing/2014/main" id="{DC1E3EFB-2C3D-4290-9BF6-1A1B82FD00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4339" name="Shape 77">
            <a:extLst>
              <a:ext uri="{FF2B5EF4-FFF2-40B4-BE49-F238E27FC236}">
                <a16:creationId xmlns:a16="http://schemas.microsoft.com/office/drawing/2014/main" id="{651C74AF-C65D-43F3-A67D-FDB23D33402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394">
            <a:extLst>
              <a:ext uri="{FF2B5EF4-FFF2-40B4-BE49-F238E27FC236}">
                <a16:creationId xmlns:a16="http://schemas.microsoft.com/office/drawing/2014/main" id="{07BCAD3E-6224-4798-8727-24311C6CAD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2771" name="Shape 395">
            <a:extLst>
              <a:ext uri="{FF2B5EF4-FFF2-40B4-BE49-F238E27FC236}">
                <a16:creationId xmlns:a16="http://schemas.microsoft.com/office/drawing/2014/main" id="{A32E1F49-CD6A-421B-BB07-B8C4FFEE64E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451">
            <a:extLst>
              <a:ext uri="{FF2B5EF4-FFF2-40B4-BE49-F238E27FC236}">
                <a16:creationId xmlns:a16="http://schemas.microsoft.com/office/drawing/2014/main" id="{FD73E8D7-61D7-4E27-9259-B68B72D94D4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33795" name="Shape 452">
            <a:extLst>
              <a:ext uri="{FF2B5EF4-FFF2-40B4-BE49-F238E27FC236}">
                <a16:creationId xmlns:a16="http://schemas.microsoft.com/office/drawing/2014/main" id="{266CE8DA-3EB2-4192-A349-B2ECC78881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75" tIns="46575" rIns="93175" bIns="46575"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3796" name="Shape 453">
            <a:extLst>
              <a:ext uri="{FF2B5EF4-FFF2-40B4-BE49-F238E27FC236}">
                <a16:creationId xmlns:a16="http://schemas.microsoft.com/office/drawing/2014/main" id="{FBDDD1C0-5F86-4CD5-95DB-D826EE1613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52FD428A-7D43-4B67-8BB0-BCB3409EE642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11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81">
            <a:extLst>
              <a:ext uri="{FF2B5EF4-FFF2-40B4-BE49-F238E27FC236}">
                <a16:creationId xmlns:a16="http://schemas.microsoft.com/office/drawing/2014/main" id="{D14D8954-85CA-43AD-A1CA-F3F6FAB44A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6387" name="Shape 82">
            <a:extLst>
              <a:ext uri="{FF2B5EF4-FFF2-40B4-BE49-F238E27FC236}">
                <a16:creationId xmlns:a16="http://schemas.microsoft.com/office/drawing/2014/main" id="{A77D494E-38E7-47E5-A1A2-D71863D990C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09">
            <a:extLst>
              <a:ext uri="{FF2B5EF4-FFF2-40B4-BE49-F238E27FC236}">
                <a16:creationId xmlns:a16="http://schemas.microsoft.com/office/drawing/2014/main" id="{F4D6AF9F-71DF-444F-8C54-58480785C5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8435" name="Shape 110">
            <a:extLst>
              <a:ext uri="{FF2B5EF4-FFF2-40B4-BE49-F238E27FC236}">
                <a16:creationId xmlns:a16="http://schemas.microsoft.com/office/drawing/2014/main" id="{3A402486-344A-475A-9472-DD683F6B35A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47">
            <a:extLst>
              <a:ext uri="{FF2B5EF4-FFF2-40B4-BE49-F238E27FC236}">
                <a16:creationId xmlns:a16="http://schemas.microsoft.com/office/drawing/2014/main" id="{065CB55E-4A39-428E-BC3B-B0C43AFC27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483" name="Shape 148">
            <a:extLst>
              <a:ext uri="{FF2B5EF4-FFF2-40B4-BE49-F238E27FC236}">
                <a16:creationId xmlns:a16="http://schemas.microsoft.com/office/drawing/2014/main" id="{3F910FE3-AE33-4899-AFA2-47D0E3645A4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95">
            <a:extLst>
              <a:ext uri="{FF2B5EF4-FFF2-40B4-BE49-F238E27FC236}">
                <a16:creationId xmlns:a16="http://schemas.microsoft.com/office/drawing/2014/main" id="{E68B5499-F071-422C-B2E7-B1CFB23DBD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2531" name="Shape 196">
            <a:extLst>
              <a:ext uri="{FF2B5EF4-FFF2-40B4-BE49-F238E27FC236}">
                <a16:creationId xmlns:a16="http://schemas.microsoft.com/office/drawing/2014/main" id="{7736238F-49B1-4587-B1A8-B7207052D95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227">
            <a:extLst>
              <a:ext uri="{FF2B5EF4-FFF2-40B4-BE49-F238E27FC236}">
                <a16:creationId xmlns:a16="http://schemas.microsoft.com/office/drawing/2014/main" id="{C13BF622-915E-4529-999D-F884DBD44A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4579" name="Shape 228">
            <a:extLst>
              <a:ext uri="{FF2B5EF4-FFF2-40B4-BE49-F238E27FC236}">
                <a16:creationId xmlns:a16="http://schemas.microsoft.com/office/drawing/2014/main" id="{1284F40C-633E-4B56-B695-DFAD781A609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260">
            <a:extLst>
              <a:ext uri="{FF2B5EF4-FFF2-40B4-BE49-F238E27FC236}">
                <a16:creationId xmlns:a16="http://schemas.microsoft.com/office/drawing/2014/main" id="{A0F797A1-F567-4B97-BC42-448EB8FB34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6627" name="Shape 261">
            <a:extLst>
              <a:ext uri="{FF2B5EF4-FFF2-40B4-BE49-F238E27FC236}">
                <a16:creationId xmlns:a16="http://schemas.microsoft.com/office/drawing/2014/main" id="{9EE9671E-4411-4D06-B668-230D3E053E2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303">
            <a:extLst>
              <a:ext uri="{FF2B5EF4-FFF2-40B4-BE49-F238E27FC236}">
                <a16:creationId xmlns:a16="http://schemas.microsoft.com/office/drawing/2014/main" id="{CEF63514-4A34-48A4-9C63-963A6328E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8675" name="Shape 304">
            <a:extLst>
              <a:ext uri="{FF2B5EF4-FFF2-40B4-BE49-F238E27FC236}">
                <a16:creationId xmlns:a16="http://schemas.microsoft.com/office/drawing/2014/main" id="{41ECB379-5524-4FBC-90ED-59FFCD65B50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347">
            <a:extLst>
              <a:ext uri="{FF2B5EF4-FFF2-40B4-BE49-F238E27FC236}">
                <a16:creationId xmlns:a16="http://schemas.microsoft.com/office/drawing/2014/main" id="{F372CDC1-4F71-482C-8D2C-737FFBF836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0723" name="Shape 348">
            <a:extLst>
              <a:ext uri="{FF2B5EF4-FFF2-40B4-BE49-F238E27FC236}">
                <a16:creationId xmlns:a16="http://schemas.microsoft.com/office/drawing/2014/main" id="{60FFA48D-9AEA-4D15-80C7-C770548E3CF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">
            <a:extLst>
              <a:ext uri="{FF2B5EF4-FFF2-40B4-BE49-F238E27FC236}">
                <a16:creationId xmlns:a16="http://schemas.microsoft.com/office/drawing/2014/main" id="{7ACB18D4-BB7F-4FBE-85AC-3989BE2E3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14">
            <a:extLst>
              <a:ext uri="{FF2B5EF4-FFF2-40B4-BE49-F238E27FC236}">
                <a16:creationId xmlns:a16="http://schemas.microsoft.com/office/drawing/2014/main" id="{FE78A949-57C5-43B0-8122-486C3F305DB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" t="-4266" r="58849" b="22932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5">
            <a:extLst>
              <a:ext uri="{FF2B5EF4-FFF2-40B4-BE49-F238E27FC236}">
                <a16:creationId xmlns:a16="http://schemas.microsoft.com/office/drawing/2014/main" id="{EFFAE377-78F7-4AC8-9E6D-1329C61B28DE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16">
            <a:extLst>
              <a:ext uri="{FF2B5EF4-FFF2-40B4-BE49-F238E27FC236}">
                <a16:creationId xmlns:a16="http://schemas.microsoft.com/office/drawing/2014/main" id="{CC9088A8-E39E-4175-A087-AB4F4A10E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45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2">
            <a:extLst>
              <a:ext uri="{FF2B5EF4-FFF2-40B4-BE49-F238E27FC236}">
                <a16:creationId xmlns:a16="http://schemas.microsoft.com/office/drawing/2014/main" id="{6DF1E5C8-7948-4C22-86D9-2EBEC2D5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12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20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9">
            <a:extLst>
              <a:ext uri="{FF2B5EF4-FFF2-40B4-BE49-F238E27FC236}">
                <a16:creationId xmlns:a16="http://schemas.microsoft.com/office/drawing/2014/main" id="{3FBC208F-6D7A-45F3-9BF3-D72211A79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71">
            <a:extLst>
              <a:ext uri="{FF2B5EF4-FFF2-40B4-BE49-F238E27FC236}">
                <a16:creationId xmlns:a16="http://schemas.microsoft.com/office/drawing/2014/main" id="{3744FD13-4A96-4D60-A030-20537F2F194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40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>
            <a:extLst>
              <a:ext uri="{FF2B5EF4-FFF2-40B4-BE49-F238E27FC236}">
                <a16:creationId xmlns:a16="http://schemas.microsoft.com/office/drawing/2014/main" id="{16686D8E-CBF6-45F0-AFC2-7FE07F3B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27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6">
            <a:extLst>
              <a:ext uri="{FF2B5EF4-FFF2-40B4-BE49-F238E27FC236}">
                <a16:creationId xmlns:a16="http://schemas.microsoft.com/office/drawing/2014/main" id="{110D2A78-B9B0-4F3E-BE90-4ABD34C7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6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3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>
            <a:extLst>
              <a:ext uri="{FF2B5EF4-FFF2-40B4-BE49-F238E27FC236}">
                <a16:creationId xmlns:a16="http://schemas.microsoft.com/office/drawing/2014/main" id="{A599801D-03C8-4C09-B6C4-1EA19B70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35">
            <a:extLst>
              <a:ext uri="{FF2B5EF4-FFF2-40B4-BE49-F238E27FC236}">
                <a16:creationId xmlns:a16="http://schemas.microsoft.com/office/drawing/2014/main" id="{3B9EFA1D-EE84-4A38-BDA3-AB384ADD5CB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8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">
            <a:extLst>
              <a:ext uri="{FF2B5EF4-FFF2-40B4-BE49-F238E27FC236}">
                <a16:creationId xmlns:a16="http://schemas.microsoft.com/office/drawing/2014/main" id="{4300C3A0-1D3B-4CFE-9282-92D7A4472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231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4">
            <a:extLst>
              <a:ext uri="{FF2B5EF4-FFF2-40B4-BE49-F238E27FC236}">
                <a16:creationId xmlns:a16="http://schemas.microsoft.com/office/drawing/2014/main" id="{65C44732-3C06-4617-BBB4-43700CDE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45">
            <a:extLst>
              <a:ext uri="{FF2B5EF4-FFF2-40B4-BE49-F238E27FC236}">
                <a16:creationId xmlns:a16="http://schemas.microsoft.com/office/drawing/2014/main" id="{B81D6CE8-65F3-4A7A-937A-92F18DDF34B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5" t="-4269" r="58847" b="22935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46">
            <a:extLst>
              <a:ext uri="{FF2B5EF4-FFF2-40B4-BE49-F238E27FC236}">
                <a16:creationId xmlns:a16="http://schemas.microsoft.com/office/drawing/2014/main" id="{066FC57A-A728-4C69-9910-96D868AC7423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209ED521-F794-41FE-99C4-851DA7A1C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4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953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54">
            <a:extLst>
              <a:ext uri="{FF2B5EF4-FFF2-40B4-BE49-F238E27FC236}">
                <a16:creationId xmlns:a16="http://schemas.microsoft.com/office/drawing/2014/main" id="{1AFE275A-C6C5-4BD1-A80C-E5C6FF68B2F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1" t="26752" r="64278" b="-168"/>
          <a:stretch>
            <a:fillRect/>
          </a:stretch>
        </p:blipFill>
        <p:spPr bwMode="auto">
          <a:xfrm>
            <a:off x="0" y="0"/>
            <a:ext cx="10972800" cy="59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55">
            <a:extLst>
              <a:ext uri="{FF2B5EF4-FFF2-40B4-BE49-F238E27FC236}">
                <a16:creationId xmlns:a16="http://schemas.microsoft.com/office/drawing/2014/main" id="{8731C52F-3E61-4749-8297-7BE8CC525C0C}"/>
              </a:ext>
            </a:extLst>
          </p:cNvPr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56">
            <a:extLst>
              <a:ext uri="{FF2B5EF4-FFF2-40B4-BE49-F238E27FC236}">
                <a16:creationId xmlns:a16="http://schemas.microsoft.com/office/drawing/2014/main" id="{165D0B46-53DA-4D54-8C4D-11CEF5E5F0A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902075"/>
            <a:ext cx="32337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57">
            <a:extLst>
              <a:ext uri="{FF2B5EF4-FFF2-40B4-BE49-F238E27FC236}">
                <a16:creationId xmlns:a16="http://schemas.microsoft.com/office/drawing/2014/main" id="{F74ECC5A-2A4F-4615-9045-F575A4C21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159375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000"/>
              <a:buFont typeface="Trebuchet MS" panose="020B0603020202020204" pitchFamily="34" charset="0"/>
              <a:buNone/>
            </a:pPr>
            <a:r>
              <a:rPr lang="en-US" altLang="zh-CN" sz="2000">
                <a:solidFill>
                  <a:srgbClr val="76B900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www.nvidia.com/dli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615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>
            <a:extLst>
              <a:ext uri="{FF2B5EF4-FFF2-40B4-BE49-F238E27FC236}">
                <a16:creationId xmlns:a16="http://schemas.microsoft.com/office/drawing/2014/main" id="{02643F8A-A7E2-4C0E-9F82-CFCA0C8B2C9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Shape 10">
            <a:extLst>
              <a:ext uri="{FF2B5EF4-FFF2-40B4-BE49-F238E27FC236}">
                <a16:creationId xmlns:a16="http://schemas.microsoft.com/office/drawing/2014/main" id="{E99615EA-E7B7-4A34-8BC4-895137F5E2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1028" name="Shape 11">
            <a:extLst>
              <a:ext uri="{FF2B5EF4-FFF2-40B4-BE49-F238E27FC236}">
                <a16:creationId xmlns:a16="http://schemas.microsoft.com/office/drawing/2014/main" id="{F1AE432D-6BC9-4626-BD4A-C9A6B00153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2" r:id="rId2"/>
    <p:sldLayoutId id="2147483677" r:id="rId3"/>
    <p:sldLayoutId id="2147483673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40">
            <a:extLst>
              <a:ext uri="{FF2B5EF4-FFF2-40B4-BE49-F238E27FC236}">
                <a16:creationId xmlns:a16="http://schemas.microsoft.com/office/drawing/2014/main" id="{CB383A48-AF6B-4AE7-AD74-85EFAE2178C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2051" name="Shape 41">
            <a:extLst>
              <a:ext uri="{FF2B5EF4-FFF2-40B4-BE49-F238E27FC236}">
                <a16:creationId xmlns:a16="http://schemas.microsoft.com/office/drawing/2014/main" id="{2DD47E51-D0AE-4C6D-A96F-056A1F58BA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2052" name="Shape 42">
            <a:extLst>
              <a:ext uri="{FF2B5EF4-FFF2-40B4-BE49-F238E27FC236}">
                <a16:creationId xmlns:a16="http://schemas.microsoft.com/office/drawing/2014/main" id="{BE49C389-D1EE-419D-BCBE-516F33A9192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81" r:id="rId3"/>
    <p:sldLayoutId id="2147483682" r:id="rId4"/>
    <p:sldLayoutId id="2147483675" r:id="rId5"/>
    <p:sldLayoutId id="2147483683" r:id="rId6"/>
    <p:sldLayoutId id="214748368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79">
            <a:extLst>
              <a:ext uri="{FF2B5EF4-FFF2-40B4-BE49-F238E27FC236}">
                <a16:creationId xmlns:a16="http://schemas.microsoft.com/office/drawing/2014/main" id="{07FF7747-2F0D-4C6E-ABC8-742327E9A3F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8475" y="2790825"/>
            <a:ext cx="9975850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en-US" altLang="zh-CN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GPU </a:t>
            </a:r>
            <a:r>
              <a:rPr lang="zh-CN" altLang="en-US" dirty="0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加速应用程序与 </a:t>
            </a:r>
            <a:r>
              <a:rPr lang="en-US" altLang="zh-CN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CPU </a:t>
            </a:r>
            <a:r>
              <a:rPr lang="zh-CN" altLang="en-US" dirty="0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应用程序对比</a:t>
            </a:r>
            <a:endParaRPr lang="zh-CN" altLang="en-US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hape 397">
            <a:extLst>
              <a:ext uri="{FF2B5EF4-FFF2-40B4-BE49-F238E27FC236}">
                <a16:creationId xmlns:a16="http://schemas.microsoft.com/office/drawing/2014/main" id="{3C52763C-95AA-4FFA-BFC0-DF623891F70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7" name="Shape 398">
            <a:extLst>
              <a:ext uri="{FF2B5EF4-FFF2-40B4-BE49-F238E27FC236}">
                <a16:creationId xmlns:a16="http://schemas.microsoft.com/office/drawing/2014/main" id="{F0DD9E8B-F7F3-4366-8EA1-EE1EE238F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hape 399">
            <a:extLst>
              <a:ext uri="{FF2B5EF4-FFF2-40B4-BE49-F238E27FC236}">
                <a16:creationId xmlns:a16="http://schemas.microsoft.com/office/drawing/2014/main" id="{353D1D02-7482-4881-828F-2DFDFF86CD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Shape 400">
            <a:extLst>
              <a:ext uri="{FF2B5EF4-FFF2-40B4-BE49-F238E27FC236}">
                <a16:creationId xmlns:a16="http://schemas.microsoft.com/office/drawing/2014/main" id="{3068ECCE-C9D5-458E-9384-7FF07BDF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31750" name="Shape 401">
            <a:extLst>
              <a:ext uri="{FF2B5EF4-FFF2-40B4-BE49-F238E27FC236}">
                <a16:creationId xmlns:a16="http://schemas.microsoft.com/office/drawing/2014/main" id="{2A0FE6DB-0412-415F-A86D-AA11FE38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31751" name="Shape 402">
            <a:extLst>
              <a:ext uri="{FF2B5EF4-FFF2-40B4-BE49-F238E27FC236}">
                <a16:creationId xmlns:a16="http://schemas.microsoft.com/office/drawing/2014/main" id="{93C9ABC6-E535-43DC-9C25-C8486CCA13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Shape 403">
            <a:extLst>
              <a:ext uri="{FF2B5EF4-FFF2-40B4-BE49-F238E27FC236}">
                <a16:creationId xmlns:a16="http://schemas.microsoft.com/office/drawing/2014/main" id="{68AC4509-06BC-4A0D-80B7-810189DB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31753" name="Shape 404">
            <a:extLst>
              <a:ext uri="{FF2B5EF4-FFF2-40B4-BE49-F238E27FC236}">
                <a16:creationId xmlns:a16="http://schemas.microsoft.com/office/drawing/2014/main" id="{E50F81A6-8156-4A55-B1BA-31D165AFAD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Shape 405">
            <a:extLst>
              <a:ext uri="{FF2B5EF4-FFF2-40B4-BE49-F238E27FC236}">
                <a16:creationId xmlns:a16="http://schemas.microsoft.com/office/drawing/2014/main" id="{7E58BA13-6F4C-421A-AA2B-335CC130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55" name="Shape 406">
            <a:extLst>
              <a:ext uri="{FF2B5EF4-FFF2-40B4-BE49-F238E27FC236}">
                <a16:creationId xmlns:a16="http://schemas.microsoft.com/office/drawing/2014/main" id="{CB6A9616-F58A-43C1-9439-38FE2154D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56" name="Shape 407">
            <a:extLst>
              <a:ext uri="{FF2B5EF4-FFF2-40B4-BE49-F238E27FC236}">
                <a16:creationId xmlns:a16="http://schemas.microsoft.com/office/drawing/2014/main" id="{105FE93F-7FEA-4432-A656-DD640300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31757" name="Shape 408">
            <a:extLst>
              <a:ext uri="{FF2B5EF4-FFF2-40B4-BE49-F238E27FC236}">
                <a16:creationId xmlns:a16="http://schemas.microsoft.com/office/drawing/2014/main" id="{EE581B24-ECAC-4F3B-9FAD-65E71246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31758" name="Shape 409">
            <a:extLst>
              <a:ext uri="{FF2B5EF4-FFF2-40B4-BE49-F238E27FC236}">
                <a16:creationId xmlns:a16="http://schemas.microsoft.com/office/drawing/2014/main" id="{21380AE2-8613-439E-8BF8-94AA17F4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sp>
        <p:nvSpPr>
          <p:cNvPr id="31759" name="Shape 410">
            <a:extLst>
              <a:ext uri="{FF2B5EF4-FFF2-40B4-BE49-F238E27FC236}">
                <a16:creationId xmlns:a16="http://schemas.microsoft.com/office/drawing/2014/main" id="{F8F906F2-1776-4A96-845C-44FE8D1F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4044950"/>
            <a:ext cx="25590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lang="zh-CN" altLang="en-US" dirty="0"/>
          </a:p>
        </p:txBody>
      </p:sp>
      <p:grpSp>
        <p:nvGrpSpPr>
          <p:cNvPr id="31760" name="Shape 411">
            <a:extLst>
              <a:ext uri="{FF2B5EF4-FFF2-40B4-BE49-F238E27FC236}">
                <a16:creationId xmlns:a16="http://schemas.microsoft.com/office/drawing/2014/main" id="{57312FCF-8548-4765-9BDA-159092514F89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31785" name="Shape 412">
              <a:extLst>
                <a:ext uri="{FF2B5EF4-FFF2-40B4-BE49-F238E27FC236}">
                  <a16:creationId xmlns:a16="http://schemas.microsoft.com/office/drawing/2014/main" id="{12337B53-3A58-44F5-912E-0BCE59C7B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31793" name="Shape 413">
                <a:extLst>
                  <a:ext uri="{FF2B5EF4-FFF2-40B4-BE49-F238E27FC236}">
                    <a16:creationId xmlns:a16="http://schemas.microsoft.com/office/drawing/2014/main" id="{2F8FDFAD-EEE1-44E2-9995-5B36F3B198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1797" name="Shape 414">
                  <a:extLst>
                    <a:ext uri="{FF2B5EF4-FFF2-40B4-BE49-F238E27FC236}">
                      <a16:creationId xmlns:a16="http://schemas.microsoft.com/office/drawing/2014/main" id="{B5854AA7-4730-4625-BF40-C6A945F07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98" name="Shape 415">
                  <a:extLst>
                    <a:ext uri="{FF2B5EF4-FFF2-40B4-BE49-F238E27FC236}">
                      <a16:creationId xmlns:a16="http://schemas.microsoft.com/office/drawing/2014/main" id="{60E4AB23-F236-4079-8CA6-712125B6B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1794" name="Shape 416">
                <a:extLst>
                  <a:ext uri="{FF2B5EF4-FFF2-40B4-BE49-F238E27FC236}">
                    <a16:creationId xmlns:a16="http://schemas.microsoft.com/office/drawing/2014/main" id="{A8C5004F-ED1D-49DC-9693-D0F22084F4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1795" name="Shape 417">
                  <a:extLst>
                    <a:ext uri="{FF2B5EF4-FFF2-40B4-BE49-F238E27FC236}">
                      <a16:creationId xmlns:a16="http://schemas.microsoft.com/office/drawing/2014/main" id="{3D7B4A9D-3564-4D26-9760-53B71CE39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96" name="Shape 418">
                  <a:extLst>
                    <a:ext uri="{FF2B5EF4-FFF2-40B4-BE49-F238E27FC236}">
                      <a16:creationId xmlns:a16="http://schemas.microsoft.com/office/drawing/2014/main" id="{CEF01098-16B1-4ABB-AE1E-A8599CF59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1786" name="Shape 419">
              <a:extLst>
                <a:ext uri="{FF2B5EF4-FFF2-40B4-BE49-F238E27FC236}">
                  <a16:creationId xmlns:a16="http://schemas.microsoft.com/office/drawing/2014/main" id="{58D76B02-BFEC-498E-B3D9-620F68673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31787" name="Shape 420">
                <a:extLst>
                  <a:ext uri="{FF2B5EF4-FFF2-40B4-BE49-F238E27FC236}">
                    <a16:creationId xmlns:a16="http://schemas.microsoft.com/office/drawing/2014/main" id="{D0D56B08-C2E3-4F1F-920C-F6E991A6C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1791" name="Shape 421">
                  <a:extLst>
                    <a:ext uri="{FF2B5EF4-FFF2-40B4-BE49-F238E27FC236}">
                      <a16:creationId xmlns:a16="http://schemas.microsoft.com/office/drawing/2014/main" id="{CC0C9606-E4B1-4AE5-B22F-0463EE4A31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92" name="Shape 422">
                  <a:extLst>
                    <a:ext uri="{FF2B5EF4-FFF2-40B4-BE49-F238E27FC236}">
                      <a16:creationId xmlns:a16="http://schemas.microsoft.com/office/drawing/2014/main" id="{2A710FD0-DBE8-4D98-AB8A-111A5C5CD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1788" name="Shape 423">
                <a:extLst>
                  <a:ext uri="{FF2B5EF4-FFF2-40B4-BE49-F238E27FC236}">
                    <a16:creationId xmlns:a16="http://schemas.microsoft.com/office/drawing/2014/main" id="{4A067F35-F442-4F5C-81D3-1846F9C4B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1789" name="Shape 424">
                  <a:extLst>
                    <a:ext uri="{FF2B5EF4-FFF2-40B4-BE49-F238E27FC236}">
                      <a16:creationId xmlns:a16="http://schemas.microsoft.com/office/drawing/2014/main" id="{FDF82BB3-9F4B-437D-B156-6F4C85EF2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90" name="Shape 425">
                  <a:extLst>
                    <a:ext uri="{FF2B5EF4-FFF2-40B4-BE49-F238E27FC236}">
                      <a16:creationId xmlns:a16="http://schemas.microsoft.com/office/drawing/2014/main" id="{D17217D0-3662-48FC-B2B7-B6FE0C760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31761" name="Shape 426">
            <a:extLst>
              <a:ext uri="{FF2B5EF4-FFF2-40B4-BE49-F238E27FC236}">
                <a16:creationId xmlns:a16="http://schemas.microsoft.com/office/drawing/2014/main" id="{899A0882-EFC6-4947-875F-513F3EDC351C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31777" name="Shape 427">
              <a:extLst>
                <a:ext uri="{FF2B5EF4-FFF2-40B4-BE49-F238E27FC236}">
                  <a16:creationId xmlns:a16="http://schemas.microsoft.com/office/drawing/2014/main" id="{786229BC-A653-452B-9EC4-0E8C32B0B1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8" name="Shape 428">
              <a:extLst>
                <a:ext uri="{FF2B5EF4-FFF2-40B4-BE49-F238E27FC236}">
                  <a16:creationId xmlns:a16="http://schemas.microsoft.com/office/drawing/2014/main" id="{A0423418-2A8F-433A-B418-D8387DFD26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9" name="Shape 429">
              <a:extLst>
                <a:ext uri="{FF2B5EF4-FFF2-40B4-BE49-F238E27FC236}">
                  <a16:creationId xmlns:a16="http://schemas.microsoft.com/office/drawing/2014/main" id="{1C5198CE-2E33-4D6E-B4A5-D919B1AC2A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0" name="Shape 430">
              <a:extLst>
                <a:ext uri="{FF2B5EF4-FFF2-40B4-BE49-F238E27FC236}">
                  <a16:creationId xmlns:a16="http://schemas.microsoft.com/office/drawing/2014/main" id="{233F3046-026B-4043-BFA3-8861491ADF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1" name="Shape 431">
              <a:extLst>
                <a:ext uri="{FF2B5EF4-FFF2-40B4-BE49-F238E27FC236}">
                  <a16:creationId xmlns:a16="http://schemas.microsoft.com/office/drawing/2014/main" id="{BE311A53-DDEB-4D0E-BCA0-8DBBD0E811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2" name="Shape 432">
              <a:extLst>
                <a:ext uri="{FF2B5EF4-FFF2-40B4-BE49-F238E27FC236}">
                  <a16:creationId xmlns:a16="http://schemas.microsoft.com/office/drawing/2014/main" id="{1106DE8F-A90E-404B-B7E9-04D0F213F9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3" name="Shape 433">
              <a:extLst>
                <a:ext uri="{FF2B5EF4-FFF2-40B4-BE49-F238E27FC236}">
                  <a16:creationId xmlns:a16="http://schemas.microsoft.com/office/drawing/2014/main" id="{43817F34-E331-4828-90E1-36DC9A8AA9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4" name="Shape 434">
              <a:extLst>
                <a:ext uri="{FF2B5EF4-FFF2-40B4-BE49-F238E27FC236}">
                  <a16:creationId xmlns:a16="http://schemas.microsoft.com/office/drawing/2014/main" id="{03B3C141-C15C-4B6F-B6FF-6CFEE9EC86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1762" name="Shape 435">
            <a:extLst>
              <a:ext uri="{FF2B5EF4-FFF2-40B4-BE49-F238E27FC236}">
                <a16:creationId xmlns:a16="http://schemas.microsoft.com/office/drawing/2014/main" id="{84938A28-52F2-43D9-957C-6E338E0EB5EF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2047875"/>
            <a:ext cx="2322513" cy="204788"/>
            <a:chOff x="7489958" y="3733107"/>
            <a:chExt cx="2322558" cy="205396"/>
          </a:xfrm>
        </p:grpSpPr>
        <p:sp>
          <p:nvSpPr>
            <p:cNvPr id="31769" name="Shape 436">
              <a:extLst>
                <a:ext uri="{FF2B5EF4-FFF2-40B4-BE49-F238E27FC236}">
                  <a16:creationId xmlns:a16="http://schemas.microsoft.com/office/drawing/2014/main" id="{8446AAE7-77A1-46AC-88FE-726C460808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0" name="Shape 437">
              <a:extLst>
                <a:ext uri="{FF2B5EF4-FFF2-40B4-BE49-F238E27FC236}">
                  <a16:creationId xmlns:a16="http://schemas.microsoft.com/office/drawing/2014/main" id="{80E06DEC-8D58-48B7-86C8-DBE3FE0297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1" name="Shape 438">
              <a:extLst>
                <a:ext uri="{FF2B5EF4-FFF2-40B4-BE49-F238E27FC236}">
                  <a16:creationId xmlns:a16="http://schemas.microsoft.com/office/drawing/2014/main" id="{CEB502D8-FD82-42A0-BD5E-749A1E4827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2" name="Shape 439">
              <a:extLst>
                <a:ext uri="{FF2B5EF4-FFF2-40B4-BE49-F238E27FC236}">
                  <a16:creationId xmlns:a16="http://schemas.microsoft.com/office/drawing/2014/main" id="{ECF20918-745D-4DFB-9DA2-9FE84F0BA2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3" name="Shape 440">
              <a:extLst>
                <a:ext uri="{FF2B5EF4-FFF2-40B4-BE49-F238E27FC236}">
                  <a16:creationId xmlns:a16="http://schemas.microsoft.com/office/drawing/2014/main" id="{D6D30F35-57E0-4377-AA8E-1E95A671A8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4" name="Shape 441">
              <a:extLst>
                <a:ext uri="{FF2B5EF4-FFF2-40B4-BE49-F238E27FC236}">
                  <a16:creationId xmlns:a16="http://schemas.microsoft.com/office/drawing/2014/main" id="{D69A4777-3C59-40AC-B0BE-256C23862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5" name="Shape 442">
              <a:extLst>
                <a:ext uri="{FF2B5EF4-FFF2-40B4-BE49-F238E27FC236}">
                  <a16:creationId xmlns:a16="http://schemas.microsoft.com/office/drawing/2014/main" id="{7F7D54C6-8CE6-42D9-AD25-9FE41AFDB5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6" name="Shape 443">
              <a:extLst>
                <a:ext uri="{FF2B5EF4-FFF2-40B4-BE49-F238E27FC236}">
                  <a16:creationId xmlns:a16="http://schemas.microsoft.com/office/drawing/2014/main" id="{D1C5199B-70DB-4A8C-971E-E128BE47C3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1763" name="Shape 444">
            <a:extLst>
              <a:ext uri="{FF2B5EF4-FFF2-40B4-BE49-F238E27FC236}">
                <a16:creationId xmlns:a16="http://schemas.microsoft.com/office/drawing/2014/main" id="{8E8C99A4-2FF7-48DD-946E-460DC642F6F0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231775"/>
            <a:ext cx="307975" cy="5003800"/>
            <a:chOff x="4834379" y="231006"/>
            <a:chExt cx="307777" cy="5005138"/>
          </a:xfrm>
        </p:grpSpPr>
        <p:cxnSp>
          <p:nvCxnSpPr>
            <p:cNvPr id="31767" name="Shape 445">
              <a:extLst>
                <a:ext uri="{FF2B5EF4-FFF2-40B4-BE49-F238E27FC236}">
                  <a16:creationId xmlns:a16="http://schemas.microsoft.com/office/drawing/2014/main" id="{AF45062C-9540-4B4E-B22D-7E03CA2D6A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8" name="Shape 446">
              <a:extLst>
                <a:ext uri="{FF2B5EF4-FFF2-40B4-BE49-F238E27FC236}">
                  <a16:creationId xmlns:a16="http://schemas.microsoft.com/office/drawing/2014/main" id="{A6DEE104-E9D6-4E86-A6FD-1683FCF23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SzPts val="1400"/>
              </a:pPr>
              <a:r>
                <a:rPr lang="zh-CN" altLang="en-US">
                  <a:solidFill>
                    <a:srgbClr val="FF0000"/>
                  </a:solidFill>
                  <a:ea typeface="Noto Sans CJK SC Regular" panose="020B0500000000000000" pitchFamily="34" charset="-128"/>
                </a:rPr>
                <a:t>同步</a:t>
              </a:r>
              <a:endParaRPr lang="zh-CN" altLang="en-US" dirty="0">
                <a:ea typeface="Noto Sans CJK SC Regular" panose="020B0500000000000000" pitchFamily="34" charset="-128"/>
              </a:endParaRPr>
            </a:p>
          </p:txBody>
        </p:sp>
      </p:grpSp>
      <p:sp>
        <p:nvSpPr>
          <p:cNvPr id="31764" name="Shape 447">
            <a:extLst>
              <a:ext uri="{FF2B5EF4-FFF2-40B4-BE49-F238E27FC236}">
                <a16:creationId xmlns:a16="http://schemas.microsoft.com/office/drawing/2014/main" id="{D78E775A-6FB3-4A24-92CB-739E6EC3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65" name="Shape 448">
            <a:extLst>
              <a:ext uri="{FF2B5EF4-FFF2-40B4-BE49-F238E27FC236}">
                <a16:creationId xmlns:a16="http://schemas.microsoft.com/office/drawing/2014/main" id="{4158F5EF-A296-43C3-AA6E-7FF7C85C6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44487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经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访问的数据将会自动迁移</a:t>
            </a:r>
          </a:p>
        </p:txBody>
      </p:sp>
      <p:sp>
        <p:nvSpPr>
          <p:cNvPr id="31766" name="Shape 449">
            <a:extLst>
              <a:ext uri="{FF2B5EF4-FFF2-40B4-BE49-F238E27FC236}">
                <a16:creationId xmlns:a16="http://schemas.microsoft.com/office/drawing/2014/main" id="{AFD4F28C-8B11-4383-BA61-79A59A150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044950"/>
            <a:ext cx="14192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ED878-BB7C-4C93-B4F1-FAB73405D25B}"/>
              </a:ext>
            </a:extLst>
          </p:cNvPr>
          <p:cNvSpPr txBox="1"/>
          <p:nvPr/>
        </p:nvSpPr>
        <p:spPr>
          <a:xfrm>
            <a:off x="491272" y="5145717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Shape 84">
            <a:extLst>
              <a:ext uri="{FF2B5EF4-FFF2-40B4-BE49-F238E27FC236}">
                <a16:creationId xmlns:a16="http://schemas.microsoft.com/office/drawing/2014/main" id="{1E0636E4-996E-4F32-A0AE-B962573F689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3" name="Shape 85">
            <a:extLst>
              <a:ext uri="{FF2B5EF4-FFF2-40B4-BE49-F238E27FC236}">
                <a16:creationId xmlns:a16="http://schemas.microsoft.com/office/drawing/2014/main" id="{BE0B1C69-5DA3-468B-A303-1AF906C873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4" name="Shape 86">
            <a:extLst>
              <a:ext uri="{FF2B5EF4-FFF2-40B4-BE49-F238E27FC236}">
                <a16:creationId xmlns:a16="http://schemas.microsoft.com/office/drawing/2014/main" id="{820FD81F-D0CC-4B9E-B8B2-06EB5404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5365" name="Shape 87">
            <a:extLst>
              <a:ext uri="{FF2B5EF4-FFF2-40B4-BE49-F238E27FC236}">
                <a16:creationId xmlns:a16="http://schemas.microsoft.com/office/drawing/2014/main" id="{E47C1768-5903-4FFE-AF95-C6B7CF7E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5366" name="Shape 88">
            <a:extLst>
              <a:ext uri="{FF2B5EF4-FFF2-40B4-BE49-F238E27FC236}">
                <a16:creationId xmlns:a16="http://schemas.microsoft.com/office/drawing/2014/main" id="{E6633C56-7AD3-44C6-8F2C-8C3EC047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 dirty="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5367" name="Shape 89">
            <a:extLst>
              <a:ext uri="{FF2B5EF4-FFF2-40B4-BE49-F238E27FC236}">
                <a16:creationId xmlns:a16="http://schemas.microsoft.com/office/drawing/2014/main" id="{5AB9B21B-E958-4976-81A0-D7C13451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grpSp>
        <p:nvGrpSpPr>
          <p:cNvPr id="15368" name="Shape 90">
            <a:extLst>
              <a:ext uri="{FF2B5EF4-FFF2-40B4-BE49-F238E27FC236}">
                <a16:creationId xmlns:a16="http://schemas.microsoft.com/office/drawing/2014/main" id="{51DC9AD2-53B7-456F-A9BD-E94B1C30CF34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15372" name="Shape 91">
              <a:extLst>
                <a:ext uri="{FF2B5EF4-FFF2-40B4-BE49-F238E27FC236}">
                  <a16:creationId xmlns:a16="http://schemas.microsoft.com/office/drawing/2014/main" id="{1B0FF9EB-F00D-4DD0-A6C7-73B576DCE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5380" name="Shape 92">
                <a:extLst>
                  <a:ext uri="{FF2B5EF4-FFF2-40B4-BE49-F238E27FC236}">
                    <a16:creationId xmlns:a16="http://schemas.microsoft.com/office/drawing/2014/main" id="{0F565BBF-56A8-4010-848E-C173C57A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5384" name="Shape 93">
                  <a:extLst>
                    <a:ext uri="{FF2B5EF4-FFF2-40B4-BE49-F238E27FC236}">
                      <a16:creationId xmlns:a16="http://schemas.microsoft.com/office/drawing/2014/main" id="{3FDB8B6E-758F-48DC-8FBD-3C3DFC52D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385" name="Shape 94">
                  <a:extLst>
                    <a:ext uri="{FF2B5EF4-FFF2-40B4-BE49-F238E27FC236}">
                      <a16:creationId xmlns:a16="http://schemas.microsoft.com/office/drawing/2014/main" id="{F3CC50E3-88FE-4831-9D37-E8770F3B0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5381" name="Shape 95">
                <a:extLst>
                  <a:ext uri="{FF2B5EF4-FFF2-40B4-BE49-F238E27FC236}">
                    <a16:creationId xmlns:a16="http://schemas.microsoft.com/office/drawing/2014/main" id="{1E7AAFD3-9BBF-4906-90ED-DE793DC6F1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5382" name="Shape 96">
                  <a:extLst>
                    <a:ext uri="{FF2B5EF4-FFF2-40B4-BE49-F238E27FC236}">
                      <a16:creationId xmlns:a16="http://schemas.microsoft.com/office/drawing/2014/main" id="{623FC91D-2637-4423-AE8B-604E08717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383" name="Shape 97">
                  <a:extLst>
                    <a:ext uri="{FF2B5EF4-FFF2-40B4-BE49-F238E27FC236}">
                      <a16:creationId xmlns:a16="http://schemas.microsoft.com/office/drawing/2014/main" id="{92BB1AC7-0BE8-4AB5-BC70-00C40262F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5373" name="Shape 98">
              <a:extLst>
                <a:ext uri="{FF2B5EF4-FFF2-40B4-BE49-F238E27FC236}">
                  <a16:creationId xmlns:a16="http://schemas.microsoft.com/office/drawing/2014/main" id="{2641BF85-6EA8-42D5-B139-CE5AC64E4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5374" name="Shape 99">
                <a:extLst>
                  <a:ext uri="{FF2B5EF4-FFF2-40B4-BE49-F238E27FC236}">
                    <a16:creationId xmlns:a16="http://schemas.microsoft.com/office/drawing/2014/main" id="{898A980C-E1C6-484C-B1CE-AF9B87728B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5378" name="Shape 100">
                  <a:extLst>
                    <a:ext uri="{FF2B5EF4-FFF2-40B4-BE49-F238E27FC236}">
                      <a16:creationId xmlns:a16="http://schemas.microsoft.com/office/drawing/2014/main" id="{CF885E29-2C59-4AC9-9E41-6B9382825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379" name="Shape 101">
                  <a:extLst>
                    <a:ext uri="{FF2B5EF4-FFF2-40B4-BE49-F238E27FC236}">
                      <a16:creationId xmlns:a16="http://schemas.microsoft.com/office/drawing/2014/main" id="{842FFDE8-A938-4BD4-9973-90E761B55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5375" name="Shape 102">
                <a:extLst>
                  <a:ext uri="{FF2B5EF4-FFF2-40B4-BE49-F238E27FC236}">
                    <a16:creationId xmlns:a16="http://schemas.microsoft.com/office/drawing/2014/main" id="{27CBC48D-B7DE-48D0-A918-CA6290A42A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5376" name="Shape 103">
                  <a:extLst>
                    <a:ext uri="{FF2B5EF4-FFF2-40B4-BE49-F238E27FC236}">
                      <a16:creationId xmlns:a16="http://schemas.microsoft.com/office/drawing/2014/main" id="{524E3273-1ACF-4798-90D2-2F4A0BF80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377" name="Shape 104">
                  <a:extLst>
                    <a:ext uri="{FF2B5EF4-FFF2-40B4-BE49-F238E27FC236}">
                      <a16:creationId xmlns:a16="http://schemas.microsoft.com/office/drawing/2014/main" id="{1F9EF1E0-345D-46BC-AB4D-7D7E93CE6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cxnSp>
        <p:nvCxnSpPr>
          <p:cNvPr id="15369" name="Shape 105">
            <a:extLst>
              <a:ext uri="{FF2B5EF4-FFF2-40B4-BE49-F238E27FC236}">
                <a16:creationId xmlns:a16="http://schemas.microsoft.com/office/drawing/2014/main" id="{92FEC230-9D9C-46E5-A303-3195CF4909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Shape 106">
            <a:extLst>
              <a:ext uri="{FF2B5EF4-FFF2-40B4-BE49-F238E27FC236}">
                <a16:creationId xmlns:a16="http://schemas.microsoft.com/office/drawing/2014/main" id="{AC10C987-7BD9-4728-AC01-2B32671A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15371" name="Shape 107">
            <a:extLst>
              <a:ext uri="{FF2B5EF4-FFF2-40B4-BE49-F238E27FC236}">
                <a16:creationId xmlns:a16="http://schemas.microsoft.com/office/drawing/2014/main" id="{1BB44E03-3F02-480C-9AE0-7D36922C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在 </a:t>
            </a:r>
            <a:r>
              <a:rPr lang="en-US" altLang="zh-CN" b="1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b="1" dirty="0">
                <a:ea typeface="Noto Sans CJK SC Regular" panose="020B0500000000000000" pitchFamily="34" charset="-128"/>
              </a:rPr>
              <a:t> </a:t>
            </a:r>
            <a:r>
              <a:rPr lang="zh-CN" altLang="en-US" b="1" dirty="0">
                <a:ea typeface="Noto Sans CJK SC Regular" panose="020B0500000000000000" pitchFamily="34" charset="-128"/>
              </a:rPr>
              <a:t>应用程序</a:t>
            </a:r>
            <a:r>
              <a:rPr lang="zh-CN" altLang="en-US" dirty="0">
                <a:ea typeface="Noto Sans CJK SC Regular" panose="020B0500000000000000" pitchFamily="34" charset="-128"/>
              </a:rPr>
              <a:t>中，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数据在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上进行分配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Shape 112">
            <a:extLst>
              <a:ext uri="{FF2B5EF4-FFF2-40B4-BE49-F238E27FC236}">
                <a16:creationId xmlns:a16="http://schemas.microsoft.com/office/drawing/2014/main" id="{AF915251-4055-42C6-A68F-5C7092D320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1" name="Shape 113">
            <a:extLst>
              <a:ext uri="{FF2B5EF4-FFF2-40B4-BE49-F238E27FC236}">
                <a16:creationId xmlns:a16="http://schemas.microsoft.com/office/drawing/2014/main" id="{DDC40FFE-61B2-4122-ACBB-136B293439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Shape 114">
            <a:extLst>
              <a:ext uri="{FF2B5EF4-FFF2-40B4-BE49-F238E27FC236}">
                <a16:creationId xmlns:a16="http://schemas.microsoft.com/office/drawing/2014/main" id="{5A44A6B7-C3FC-4829-9C0E-CF58102F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7413" name="Shape 115">
            <a:extLst>
              <a:ext uri="{FF2B5EF4-FFF2-40B4-BE49-F238E27FC236}">
                <a16:creationId xmlns:a16="http://schemas.microsoft.com/office/drawing/2014/main" id="{FC867678-F7F7-4641-85B6-A5E8C727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7414" name="Shape 116">
            <a:extLst>
              <a:ext uri="{FF2B5EF4-FFF2-40B4-BE49-F238E27FC236}">
                <a16:creationId xmlns:a16="http://schemas.microsoft.com/office/drawing/2014/main" id="{CD1BB0B2-BD19-43EC-8F26-90DCBFDF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 dirty="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7415" name="Shape 117">
            <a:extLst>
              <a:ext uri="{FF2B5EF4-FFF2-40B4-BE49-F238E27FC236}">
                <a16:creationId xmlns:a16="http://schemas.microsoft.com/office/drawing/2014/main" id="{8F0FF9B4-8C56-4730-91B7-0B3529A10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17416" name="Shape 118">
            <a:extLst>
              <a:ext uri="{FF2B5EF4-FFF2-40B4-BE49-F238E27FC236}">
                <a16:creationId xmlns:a16="http://schemas.microsoft.com/office/drawing/2014/main" id="{D18557FD-9A41-4C43-B30B-5FE4A62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4044950"/>
            <a:ext cx="38576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17417" name="Shape 119">
            <a:extLst>
              <a:ext uri="{FF2B5EF4-FFF2-40B4-BE49-F238E27FC236}">
                <a16:creationId xmlns:a16="http://schemas.microsoft.com/office/drawing/2014/main" id="{59D2513F-45C4-4F23-99E6-0920EC3681FA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17430" name="Shape 120">
              <a:extLst>
                <a:ext uri="{FF2B5EF4-FFF2-40B4-BE49-F238E27FC236}">
                  <a16:creationId xmlns:a16="http://schemas.microsoft.com/office/drawing/2014/main" id="{9D5CFF3C-8C1D-4F35-9A54-24C643F43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7438" name="Shape 121">
                <a:extLst>
                  <a:ext uri="{FF2B5EF4-FFF2-40B4-BE49-F238E27FC236}">
                    <a16:creationId xmlns:a16="http://schemas.microsoft.com/office/drawing/2014/main" id="{FFDADA4C-E48C-438E-824A-46685F57B4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7442" name="Shape 122">
                  <a:extLst>
                    <a:ext uri="{FF2B5EF4-FFF2-40B4-BE49-F238E27FC236}">
                      <a16:creationId xmlns:a16="http://schemas.microsoft.com/office/drawing/2014/main" id="{0E67F8C0-BA01-43A5-84F1-6834E8F03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43" name="Shape 123">
                  <a:extLst>
                    <a:ext uri="{FF2B5EF4-FFF2-40B4-BE49-F238E27FC236}">
                      <a16:creationId xmlns:a16="http://schemas.microsoft.com/office/drawing/2014/main" id="{A12C1827-DCCC-4452-9714-14BEB30AD5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7439" name="Shape 124">
                <a:extLst>
                  <a:ext uri="{FF2B5EF4-FFF2-40B4-BE49-F238E27FC236}">
                    <a16:creationId xmlns:a16="http://schemas.microsoft.com/office/drawing/2014/main" id="{1094F500-3B2B-4672-B30E-CCFC250258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7440" name="Shape 125">
                  <a:extLst>
                    <a:ext uri="{FF2B5EF4-FFF2-40B4-BE49-F238E27FC236}">
                      <a16:creationId xmlns:a16="http://schemas.microsoft.com/office/drawing/2014/main" id="{B19126BA-16CC-40A6-AFDB-112EE9D57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41" name="Shape 126">
                  <a:extLst>
                    <a:ext uri="{FF2B5EF4-FFF2-40B4-BE49-F238E27FC236}">
                      <a16:creationId xmlns:a16="http://schemas.microsoft.com/office/drawing/2014/main" id="{20187C2D-89B8-4C59-B869-6158FD852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7431" name="Shape 127">
              <a:extLst>
                <a:ext uri="{FF2B5EF4-FFF2-40B4-BE49-F238E27FC236}">
                  <a16:creationId xmlns:a16="http://schemas.microsoft.com/office/drawing/2014/main" id="{A2B4BD45-FD38-415E-85F1-A0904BF85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7432" name="Shape 128">
                <a:extLst>
                  <a:ext uri="{FF2B5EF4-FFF2-40B4-BE49-F238E27FC236}">
                    <a16:creationId xmlns:a16="http://schemas.microsoft.com/office/drawing/2014/main" id="{D2D2F8A5-3258-4686-BCCE-68F3721B23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7436" name="Shape 129">
                  <a:extLst>
                    <a:ext uri="{FF2B5EF4-FFF2-40B4-BE49-F238E27FC236}">
                      <a16:creationId xmlns:a16="http://schemas.microsoft.com/office/drawing/2014/main" id="{521640AE-2559-4737-941E-524E21B71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37" name="Shape 130">
                  <a:extLst>
                    <a:ext uri="{FF2B5EF4-FFF2-40B4-BE49-F238E27FC236}">
                      <a16:creationId xmlns:a16="http://schemas.microsoft.com/office/drawing/2014/main" id="{4A5EFE7E-9B8C-480D-88B0-F3AE021C4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7433" name="Shape 131">
                <a:extLst>
                  <a:ext uri="{FF2B5EF4-FFF2-40B4-BE49-F238E27FC236}">
                    <a16:creationId xmlns:a16="http://schemas.microsoft.com/office/drawing/2014/main" id="{06508AAD-DCC0-4155-A5A0-952B9A9A62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7434" name="Shape 132">
                  <a:extLst>
                    <a:ext uri="{FF2B5EF4-FFF2-40B4-BE49-F238E27FC236}">
                      <a16:creationId xmlns:a16="http://schemas.microsoft.com/office/drawing/2014/main" id="{3612ADC2-D779-4087-AD24-04EB9FDF4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35" name="Shape 133">
                  <a:extLst>
                    <a:ext uri="{FF2B5EF4-FFF2-40B4-BE49-F238E27FC236}">
                      <a16:creationId xmlns:a16="http://schemas.microsoft.com/office/drawing/2014/main" id="{B060DBB4-AFCF-4382-B45E-2DA2BA618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7418" name="Shape 134">
            <a:extLst>
              <a:ext uri="{FF2B5EF4-FFF2-40B4-BE49-F238E27FC236}">
                <a16:creationId xmlns:a16="http://schemas.microsoft.com/office/drawing/2014/main" id="{FC51EF92-BA03-4B06-A4DA-3E92DDAB4C3A}"/>
              </a:ext>
            </a:extLst>
          </p:cNvPr>
          <p:cNvGrpSpPr>
            <a:grpSpLocks/>
          </p:cNvGrpSpPr>
          <p:nvPr/>
        </p:nvGrpSpPr>
        <p:grpSpPr bwMode="auto">
          <a:xfrm>
            <a:off x="3546475" y="2047875"/>
            <a:ext cx="3656013" cy="204788"/>
            <a:chOff x="3546950" y="2047567"/>
            <a:chExt cx="3655529" cy="205396"/>
          </a:xfrm>
        </p:grpSpPr>
        <p:sp>
          <p:nvSpPr>
            <p:cNvPr id="17422" name="Shape 135">
              <a:extLst>
                <a:ext uri="{FF2B5EF4-FFF2-40B4-BE49-F238E27FC236}">
                  <a16:creationId xmlns:a16="http://schemas.microsoft.com/office/drawing/2014/main" id="{52A48E57-4E53-4DB3-869F-F6A7CC5829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3" name="Shape 136">
              <a:extLst>
                <a:ext uri="{FF2B5EF4-FFF2-40B4-BE49-F238E27FC236}">
                  <a16:creationId xmlns:a16="http://schemas.microsoft.com/office/drawing/2014/main" id="{879D12F1-1CD5-42E5-8690-C0A339A537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4" name="Shape 137">
              <a:extLst>
                <a:ext uri="{FF2B5EF4-FFF2-40B4-BE49-F238E27FC236}">
                  <a16:creationId xmlns:a16="http://schemas.microsoft.com/office/drawing/2014/main" id="{4DDF0D24-7729-4976-9ACC-8F97405829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5" name="Shape 138">
              <a:extLst>
                <a:ext uri="{FF2B5EF4-FFF2-40B4-BE49-F238E27FC236}">
                  <a16:creationId xmlns:a16="http://schemas.microsoft.com/office/drawing/2014/main" id="{3B3ED00C-870A-43BB-B2A0-B2C51392D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6" name="Shape 139">
              <a:extLst>
                <a:ext uri="{FF2B5EF4-FFF2-40B4-BE49-F238E27FC236}">
                  <a16:creationId xmlns:a16="http://schemas.microsoft.com/office/drawing/2014/main" id="{0838C750-FF87-432C-BB7F-6478DCB022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7" name="Shape 140">
              <a:extLst>
                <a:ext uri="{FF2B5EF4-FFF2-40B4-BE49-F238E27FC236}">
                  <a16:creationId xmlns:a16="http://schemas.microsoft.com/office/drawing/2014/main" id="{28DE2DFF-C51D-43EE-B3A6-1BEFE9C7AB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8" name="Shape 141">
              <a:extLst>
                <a:ext uri="{FF2B5EF4-FFF2-40B4-BE49-F238E27FC236}">
                  <a16:creationId xmlns:a16="http://schemas.microsoft.com/office/drawing/2014/main" id="{1EE5126C-985D-4061-A93D-510F7714FA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9" name="Shape 142">
              <a:extLst>
                <a:ext uri="{FF2B5EF4-FFF2-40B4-BE49-F238E27FC236}">
                  <a16:creationId xmlns:a16="http://schemas.microsoft.com/office/drawing/2014/main" id="{F47FF824-B0B8-45E1-A52E-7B00F3AF0D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cxnSp>
        <p:nvCxnSpPr>
          <p:cNvPr id="17419" name="Shape 143">
            <a:extLst>
              <a:ext uri="{FF2B5EF4-FFF2-40B4-BE49-F238E27FC236}">
                <a16:creationId xmlns:a16="http://schemas.microsoft.com/office/drawing/2014/main" id="{8F8901F9-7448-4AD7-85A3-C7358C7E73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Shape 144">
            <a:extLst>
              <a:ext uri="{FF2B5EF4-FFF2-40B4-BE49-F238E27FC236}">
                <a16:creationId xmlns:a16="http://schemas.microsoft.com/office/drawing/2014/main" id="{D30A9191-B36C-4041-86EA-7CD1E31C2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17421" name="Shape 145">
            <a:extLst>
              <a:ext uri="{FF2B5EF4-FFF2-40B4-BE49-F238E27FC236}">
                <a16:creationId xmlns:a16="http://schemas.microsoft.com/office/drawing/2014/main" id="{15DE33E4-56FA-4297-B289-C92D76EC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079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并且所有工作均在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上执行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Shape 150">
            <a:extLst>
              <a:ext uri="{FF2B5EF4-FFF2-40B4-BE49-F238E27FC236}">
                <a16:creationId xmlns:a16="http://schemas.microsoft.com/office/drawing/2014/main" id="{E4A75E88-0697-43C9-ACAC-B6671061E60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59" name="Shape 151">
            <a:extLst>
              <a:ext uri="{FF2B5EF4-FFF2-40B4-BE49-F238E27FC236}">
                <a16:creationId xmlns:a16="http://schemas.microsoft.com/office/drawing/2014/main" id="{48CDE253-9037-4EAA-84F7-3A261722C5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Shape 152">
            <a:extLst>
              <a:ext uri="{FF2B5EF4-FFF2-40B4-BE49-F238E27FC236}">
                <a16:creationId xmlns:a16="http://schemas.microsoft.com/office/drawing/2014/main" id="{96E75682-19A7-4F1F-A8C8-20FB8DBC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9461" name="Shape 153">
            <a:extLst>
              <a:ext uri="{FF2B5EF4-FFF2-40B4-BE49-F238E27FC236}">
                <a16:creationId xmlns:a16="http://schemas.microsoft.com/office/drawing/2014/main" id="{52372C05-B7F7-42AF-8A19-9CC2EC01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9462" name="Shape 154">
            <a:extLst>
              <a:ext uri="{FF2B5EF4-FFF2-40B4-BE49-F238E27FC236}">
                <a16:creationId xmlns:a16="http://schemas.microsoft.com/office/drawing/2014/main" id="{E37941F2-D73D-44EA-9524-5B690218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9463" name="Shape 155">
            <a:extLst>
              <a:ext uri="{FF2B5EF4-FFF2-40B4-BE49-F238E27FC236}">
                <a16:creationId xmlns:a16="http://schemas.microsoft.com/office/drawing/2014/main" id="{81032DD3-60EC-4E76-8CB4-4DA43E043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19464" name="Shape 156">
            <a:extLst>
              <a:ext uri="{FF2B5EF4-FFF2-40B4-BE49-F238E27FC236}">
                <a16:creationId xmlns:a16="http://schemas.microsoft.com/office/drawing/2014/main" id="{9CBA5C4F-5246-4508-9DBE-3464BFED7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4044950"/>
            <a:ext cx="38576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sp>
        <p:nvSpPr>
          <p:cNvPr id="19465" name="Shape 157">
            <a:extLst>
              <a:ext uri="{FF2B5EF4-FFF2-40B4-BE49-F238E27FC236}">
                <a16:creationId xmlns:a16="http://schemas.microsoft.com/office/drawing/2014/main" id="{9F11B56C-BDE1-4C05-B589-7823926E5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4044950"/>
            <a:ext cx="255746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lang="zh-CN" altLang="en-US" dirty="0"/>
          </a:p>
        </p:txBody>
      </p:sp>
      <p:grpSp>
        <p:nvGrpSpPr>
          <p:cNvPr id="19466" name="Shape 158">
            <a:extLst>
              <a:ext uri="{FF2B5EF4-FFF2-40B4-BE49-F238E27FC236}">
                <a16:creationId xmlns:a16="http://schemas.microsoft.com/office/drawing/2014/main" id="{AF640016-868A-45A6-BFC0-68C5DD60ED7B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19488" name="Shape 159">
              <a:extLst>
                <a:ext uri="{FF2B5EF4-FFF2-40B4-BE49-F238E27FC236}">
                  <a16:creationId xmlns:a16="http://schemas.microsoft.com/office/drawing/2014/main" id="{2E2209DE-2F43-4BBE-9F0F-2BAC5FAAC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9496" name="Shape 160">
                <a:extLst>
                  <a:ext uri="{FF2B5EF4-FFF2-40B4-BE49-F238E27FC236}">
                    <a16:creationId xmlns:a16="http://schemas.microsoft.com/office/drawing/2014/main" id="{650A4FD4-1433-488F-B007-D1A597127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9500" name="Shape 161">
                  <a:extLst>
                    <a:ext uri="{FF2B5EF4-FFF2-40B4-BE49-F238E27FC236}">
                      <a16:creationId xmlns:a16="http://schemas.microsoft.com/office/drawing/2014/main" id="{1475EBB1-CBB0-4FF3-946A-FCC737EF4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501" name="Shape 162">
                  <a:extLst>
                    <a:ext uri="{FF2B5EF4-FFF2-40B4-BE49-F238E27FC236}">
                      <a16:creationId xmlns:a16="http://schemas.microsoft.com/office/drawing/2014/main" id="{1F642B39-E244-4170-8D0C-C1C15E1E7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9497" name="Shape 163">
                <a:extLst>
                  <a:ext uri="{FF2B5EF4-FFF2-40B4-BE49-F238E27FC236}">
                    <a16:creationId xmlns:a16="http://schemas.microsoft.com/office/drawing/2014/main" id="{95078103-7BFF-46A1-B2D8-6864403E1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9498" name="Shape 164">
                  <a:extLst>
                    <a:ext uri="{FF2B5EF4-FFF2-40B4-BE49-F238E27FC236}">
                      <a16:creationId xmlns:a16="http://schemas.microsoft.com/office/drawing/2014/main" id="{63AB48D9-6889-4613-95FA-387AAE7A5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499" name="Shape 165">
                  <a:extLst>
                    <a:ext uri="{FF2B5EF4-FFF2-40B4-BE49-F238E27FC236}">
                      <a16:creationId xmlns:a16="http://schemas.microsoft.com/office/drawing/2014/main" id="{AE1E1B09-E290-4401-8BCD-424C61B33C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9489" name="Shape 166">
              <a:extLst>
                <a:ext uri="{FF2B5EF4-FFF2-40B4-BE49-F238E27FC236}">
                  <a16:creationId xmlns:a16="http://schemas.microsoft.com/office/drawing/2014/main" id="{3005FF20-7A58-4E09-814A-3875B6A05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9490" name="Shape 167">
                <a:extLst>
                  <a:ext uri="{FF2B5EF4-FFF2-40B4-BE49-F238E27FC236}">
                    <a16:creationId xmlns:a16="http://schemas.microsoft.com/office/drawing/2014/main" id="{FB7DB4B5-FD28-410F-9632-03374513A7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9494" name="Shape 168">
                  <a:extLst>
                    <a:ext uri="{FF2B5EF4-FFF2-40B4-BE49-F238E27FC236}">
                      <a16:creationId xmlns:a16="http://schemas.microsoft.com/office/drawing/2014/main" id="{EE8223E7-EC06-40DB-9771-EB89C17C5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495" name="Shape 169">
                  <a:extLst>
                    <a:ext uri="{FF2B5EF4-FFF2-40B4-BE49-F238E27FC236}">
                      <a16:creationId xmlns:a16="http://schemas.microsoft.com/office/drawing/2014/main" id="{E0731AF4-0E96-4D18-B300-4123F45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9491" name="Shape 170">
                <a:extLst>
                  <a:ext uri="{FF2B5EF4-FFF2-40B4-BE49-F238E27FC236}">
                    <a16:creationId xmlns:a16="http://schemas.microsoft.com/office/drawing/2014/main" id="{9257EFC9-BF15-4B53-968E-8553309DF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9492" name="Shape 171">
                  <a:extLst>
                    <a:ext uri="{FF2B5EF4-FFF2-40B4-BE49-F238E27FC236}">
                      <a16:creationId xmlns:a16="http://schemas.microsoft.com/office/drawing/2014/main" id="{7C6E330D-CD95-48D0-BF63-F54EE1254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493" name="Shape 172">
                  <a:extLst>
                    <a:ext uri="{FF2B5EF4-FFF2-40B4-BE49-F238E27FC236}">
                      <a16:creationId xmlns:a16="http://schemas.microsoft.com/office/drawing/2014/main" id="{FFE183D2-83D5-4DD5-92B6-33F7658B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9467" name="Shape 173">
            <a:extLst>
              <a:ext uri="{FF2B5EF4-FFF2-40B4-BE49-F238E27FC236}">
                <a16:creationId xmlns:a16="http://schemas.microsoft.com/office/drawing/2014/main" id="{04177898-79E3-434A-BFDC-9E6C2ACD0339}"/>
              </a:ext>
            </a:extLst>
          </p:cNvPr>
          <p:cNvGrpSpPr>
            <a:grpSpLocks/>
          </p:cNvGrpSpPr>
          <p:nvPr/>
        </p:nvGrpSpPr>
        <p:grpSpPr bwMode="auto">
          <a:xfrm>
            <a:off x="3546475" y="2047875"/>
            <a:ext cx="3656013" cy="204788"/>
            <a:chOff x="3546950" y="2047567"/>
            <a:chExt cx="3655529" cy="205396"/>
          </a:xfrm>
        </p:grpSpPr>
        <p:sp>
          <p:nvSpPr>
            <p:cNvPr id="19480" name="Shape 174">
              <a:extLst>
                <a:ext uri="{FF2B5EF4-FFF2-40B4-BE49-F238E27FC236}">
                  <a16:creationId xmlns:a16="http://schemas.microsoft.com/office/drawing/2014/main" id="{504BF1CA-1CC5-49CD-977D-5F1A6EC0BF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1" name="Shape 175">
              <a:extLst>
                <a:ext uri="{FF2B5EF4-FFF2-40B4-BE49-F238E27FC236}">
                  <a16:creationId xmlns:a16="http://schemas.microsoft.com/office/drawing/2014/main" id="{DEA8C5CA-E8C5-4431-863C-43C4476C5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2" name="Shape 176">
              <a:extLst>
                <a:ext uri="{FF2B5EF4-FFF2-40B4-BE49-F238E27FC236}">
                  <a16:creationId xmlns:a16="http://schemas.microsoft.com/office/drawing/2014/main" id="{2E9B62D8-2DA6-4730-BE6E-D90F5947D5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3" name="Shape 177">
              <a:extLst>
                <a:ext uri="{FF2B5EF4-FFF2-40B4-BE49-F238E27FC236}">
                  <a16:creationId xmlns:a16="http://schemas.microsoft.com/office/drawing/2014/main" id="{7CA4DC51-B40E-47E3-8B5A-6F7893A12C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4" name="Shape 178">
              <a:extLst>
                <a:ext uri="{FF2B5EF4-FFF2-40B4-BE49-F238E27FC236}">
                  <a16:creationId xmlns:a16="http://schemas.microsoft.com/office/drawing/2014/main" id="{DBB70FB1-A078-4D46-8512-C82EBEA4D1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5" name="Shape 179">
              <a:extLst>
                <a:ext uri="{FF2B5EF4-FFF2-40B4-BE49-F238E27FC236}">
                  <a16:creationId xmlns:a16="http://schemas.microsoft.com/office/drawing/2014/main" id="{9EECF5A2-AD1A-40BB-9045-2831593673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6" name="Shape 180">
              <a:extLst>
                <a:ext uri="{FF2B5EF4-FFF2-40B4-BE49-F238E27FC236}">
                  <a16:creationId xmlns:a16="http://schemas.microsoft.com/office/drawing/2014/main" id="{81B5F7F1-D94B-4EE1-94C5-63C3513932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7" name="Shape 181">
              <a:extLst>
                <a:ext uri="{FF2B5EF4-FFF2-40B4-BE49-F238E27FC236}">
                  <a16:creationId xmlns:a16="http://schemas.microsoft.com/office/drawing/2014/main" id="{0C39DA82-8B5D-48DB-BB14-D7E52A6FFD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19468" name="Shape 182">
            <a:extLst>
              <a:ext uri="{FF2B5EF4-FFF2-40B4-BE49-F238E27FC236}">
                <a16:creationId xmlns:a16="http://schemas.microsoft.com/office/drawing/2014/main" id="{E98CBC15-6982-4B54-8B71-43C2F83C2588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2047875"/>
            <a:ext cx="2322512" cy="204788"/>
            <a:chOff x="7489958" y="3733107"/>
            <a:chExt cx="2322558" cy="205396"/>
          </a:xfrm>
        </p:grpSpPr>
        <p:sp>
          <p:nvSpPr>
            <p:cNvPr id="19472" name="Shape 183">
              <a:extLst>
                <a:ext uri="{FF2B5EF4-FFF2-40B4-BE49-F238E27FC236}">
                  <a16:creationId xmlns:a16="http://schemas.microsoft.com/office/drawing/2014/main" id="{60E08EF3-19BD-4F56-A030-34F0A98CD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3" name="Shape 184">
              <a:extLst>
                <a:ext uri="{FF2B5EF4-FFF2-40B4-BE49-F238E27FC236}">
                  <a16:creationId xmlns:a16="http://schemas.microsoft.com/office/drawing/2014/main" id="{5FE87FD6-2268-4FC7-B8C4-C1B806E945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4" name="Shape 185">
              <a:extLst>
                <a:ext uri="{FF2B5EF4-FFF2-40B4-BE49-F238E27FC236}">
                  <a16:creationId xmlns:a16="http://schemas.microsoft.com/office/drawing/2014/main" id="{790C7C18-52B7-4042-AC2A-C6B2CE1AA3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5" name="Shape 186">
              <a:extLst>
                <a:ext uri="{FF2B5EF4-FFF2-40B4-BE49-F238E27FC236}">
                  <a16:creationId xmlns:a16="http://schemas.microsoft.com/office/drawing/2014/main" id="{F50E6E84-CB60-4945-B0BC-CEC4EDA5ED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6" name="Shape 187">
              <a:extLst>
                <a:ext uri="{FF2B5EF4-FFF2-40B4-BE49-F238E27FC236}">
                  <a16:creationId xmlns:a16="http://schemas.microsoft.com/office/drawing/2014/main" id="{60A40513-6D63-48B0-94C9-1AAE9E3EB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7" name="Shape 188">
              <a:extLst>
                <a:ext uri="{FF2B5EF4-FFF2-40B4-BE49-F238E27FC236}">
                  <a16:creationId xmlns:a16="http://schemas.microsoft.com/office/drawing/2014/main" id="{E101CDEE-5B89-4ED3-98A0-DB07AB9609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8" name="Shape 189">
              <a:extLst>
                <a:ext uri="{FF2B5EF4-FFF2-40B4-BE49-F238E27FC236}">
                  <a16:creationId xmlns:a16="http://schemas.microsoft.com/office/drawing/2014/main" id="{FC92E834-ED18-4B51-8C3A-924A4DBD3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9" name="Shape 190">
              <a:extLst>
                <a:ext uri="{FF2B5EF4-FFF2-40B4-BE49-F238E27FC236}">
                  <a16:creationId xmlns:a16="http://schemas.microsoft.com/office/drawing/2014/main" id="{73E8A55F-9370-4631-BD5B-61D78D1B5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cxnSp>
        <p:nvCxnSpPr>
          <p:cNvPr id="19469" name="Shape 191">
            <a:extLst>
              <a:ext uri="{FF2B5EF4-FFF2-40B4-BE49-F238E27FC236}">
                <a16:creationId xmlns:a16="http://schemas.microsoft.com/office/drawing/2014/main" id="{C5A79141-AF19-449A-ABE5-182BBD3FAF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Shape 192">
            <a:extLst>
              <a:ext uri="{FF2B5EF4-FFF2-40B4-BE49-F238E27FC236}">
                <a16:creationId xmlns:a16="http://schemas.microsoft.com/office/drawing/2014/main" id="{1563C14E-C824-4BCC-A5B6-77FBBE257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9471" name="Shape 193">
            <a:extLst>
              <a:ext uri="{FF2B5EF4-FFF2-40B4-BE49-F238E27FC236}">
                <a16:creationId xmlns:a16="http://schemas.microsoft.com/office/drawing/2014/main" id="{D3EC3871-E66F-461C-ACCE-1030EA47F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079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并且所有工作均在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上执行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98">
            <a:extLst>
              <a:ext uri="{FF2B5EF4-FFF2-40B4-BE49-F238E27FC236}">
                <a16:creationId xmlns:a16="http://schemas.microsoft.com/office/drawing/2014/main" id="{57B1770B-540C-40E4-AEEE-6A96D8B4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3022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而在</a:t>
            </a:r>
            <a:r>
              <a:rPr lang="zh-CN" altLang="en-US" b="1" dirty="0">
                <a:ea typeface="Noto Sans CJK SC Regular" panose="020B0500000000000000" pitchFamily="34" charset="-128"/>
              </a:rPr>
              <a:t>加速应用程序</a:t>
            </a:r>
            <a:r>
              <a:rPr lang="zh-CN" altLang="en-US" dirty="0">
                <a:ea typeface="Noto Sans CJK SC Regular" panose="020B0500000000000000" pitchFamily="34" charset="-128"/>
              </a:rPr>
              <a:t>中，则可使用 </a:t>
            </a:r>
            <a:r>
              <a:rPr lang="en-US" altLang="zh-CN" b="1" dirty="0" err="1">
                <a:latin typeface="Courier"/>
                <a:ea typeface="Courier"/>
                <a:cs typeface="Courier"/>
                <a:sym typeface="Courier"/>
              </a:rPr>
              <a:t>cudaMallocManaged</a:t>
            </a:r>
            <a:r>
              <a:rPr lang="en-US" altLang="zh-CN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zh-CN" altLang="en-US" dirty="0">
                <a:ea typeface="Noto Sans CJK SC Regular" panose="020B0500000000000000" pitchFamily="34" charset="-128"/>
              </a:rPr>
              <a:t>分配数据</a:t>
            </a:r>
          </a:p>
        </p:txBody>
      </p:sp>
      <p:cxnSp>
        <p:nvCxnSpPr>
          <p:cNvPr id="21507" name="Shape 199">
            <a:extLst>
              <a:ext uri="{FF2B5EF4-FFF2-40B4-BE49-F238E27FC236}">
                <a16:creationId xmlns:a16="http://schemas.microsoft.com/office/drawing/2014/main" id="{CDC9CCF6-A1F5-485D-B212-9A8088E8663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8" name="Shape 200">
            <a:extLst>
              <a:ext uri="{FF2B5EF4-FFF2-40B4-BE49-F238E27FC236}">
                <a16:creationId xmlns:a16="http://schemas.microsoft.com/office/drawing/2014/main" id="{ACE547F8-E6B5-403D-81EC-963E1E9E12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Shape 201">
            <a:extLst>
              <a:ext uri="{FF2B5EF4-FFF2-40B4-BE49-F238E27FC236}">
                <a16:creationId xmlns:a16="http://schemas.microsoft.com/office/drawing/2014/main" id="{773D4939-64EC-40FE-8E7E-AF111E60C4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Shape 202">
            <a:extLst>
              <a:ext uri="{FF2B5EF4-FFF2-40B4-BE49-F238E27FC236}">
                <a16:creationId xmlns:a16="http://schemas.microsoft.com/office/drawing/2014/main" id="{F3E6157C-69B2-46CA-9CBF-09D8C724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1511" name="Shape 203">
            <a:extLst>
              <a:ext uri="{FF2B5EF4-FFF2-40B4-BE49-F238E27FC236}">
                <a16:creationId xmlns:a16="http://schemas.microsoft.com/office/drawing/2014/main" id="{40E54E9F-92EF-494B-97CD-810ADA55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1512" name="Shape 204">
            <a:extLst>
              <a:ext uri="{FF2B5EF4-FFF2-40B4-BE49-F238E27FC236}">
                <a16:creationId xmlns:a16="http://schemas.microsoft.com/office/drawing/2014/main" id="{CEC4E483-060A-4763-A4D7-A16F9B58A5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Shape 205">
            <a:extLst>
              <a:ext uri="{FF2B5EF4-FFF2-40B4-BE49-F238E27FC236}">
                <a16:creationId xmlns:a16="http://schemas.microsoft.com/office/drawing/2014/main" id="{5B765367-DC4D-4A13-9312-0C55256A7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1514" name="Shape 206">
            <a:extLst>
              <a:ext uri="{FF2B5EF4-FFF2-40B4-BE49-F238E27FC236}">
                <a16:creationId xmlns:a16="http://schemas.microsoft.com/office/drawing/2014/main" id="{39B9C14F-FF1E-443B-8CE0-7529BF3DB0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70063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Shape 207">
            <a:extLst>
              <a:ext uri="{FF2B5EF4-FFF2-40B4-BE49-F238E27FC236}">
                <a16:creationId xmlns:a16="http://schemas.microsoft.com/office/drawing/2014/main" id="{48432804-C27A-464D-A11A-2A433917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1516" name="Shape 208">
            <a:extLst>
              <a:ext uri="{FF2B5EF4-FFF2-40B4-BE49-F238E27FC236}">
                <a16:creationId xmlns:a16="http://schemas.microsoft.com/office/drawing/2014/main" id="{F1EEB213-D7A2-47DD-87E3-F28411F6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1517" name="Shape 209">
            <a:extLst>
              <a:ext uri="{FF2B5EF4-FFF2-40B4-BE49-F238E27FC236}">
                <a16:creationId xmlns:a16="http://schemas.microsoft.com/office/drawing/2014/main" id="{976B24E5-1051-4515-A4C1-977D05C8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21518" name="Shape 210">
            <a:extLst>
              <a:ext uri="{FF2B5EF4-FFF2-40B4-BE49-F238E27FC236}">
                <a16:creationId xmlns:a16="http://schemas.microsoft.com/office/drawing/2014/main" id="{3EF90D8C-1412-4E36-AA61-D1CCCDE60C9B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1520" name="Shape 211">
              <a:extLst>
                <a:ext uri="{FF2B5EF4-FFF2-40B4-BE49-F238E27FC236}">
                  <a16:creationId xmlns:a16="http://schemas.microsoft.com/office/drawing/2014/main" id="{8BFCA2E4-43C3-4F5E-9A1B-E9B1E6356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1528" name="Shape 212">
                <a:extLst>
                  <a:ext uri="{FF2B5EF4-FFF2-40B4-BE49-F238E27FC236}">
                    <a16:creationId xmlns:a16="http://schemas.microsoft.com/office/drawing/2014/main" id="{F0340D3A-660C-4721-8F2E-0A36FE4459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1532" name="Shape 213">
                  <a:extLst>
                    <a:ext uri="{FF2B5EF4-FFF2-40B4-BE49-F238E27FC236}">
                      <a16:creationId xmlns:a16="http://schemas.microsoft.com/office/drawing/2014/main" id="{AD732657-D851-4AF9-815E-433808AD7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33" name="Shape 214">
                  <a:extLst>
                    <a:ext uri="{FF2B5EF4-FFF2-40B4-BE49-F238E27FC236}">
                      <a16:creationId xmlns:a16="http://schemas.microsoft.com/office/drawing/2014/main" id="{BDFFB0CC-D5C3-403E-B739-08675AAF7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1529" name="Shape 215">
                <a:extLst>
                  <a:ext uri="{FF2B5EF4-FFF2-40B4-BE49-F238E27FC236}">
                    <a16:creationId xmlns:a16="http://schemas.microsoft.com/office/drawing/2014/main" id="{CE4489B5-3C11-47EA-8A76-61F6D1BCF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1530" name="Shape 216">
                  <a:extLst>
                    <a:ext uri="{FF2B5EF4-FFF2-40B4-BE49-F238E27FC236}">
                      <a16:creationId xmlns:a16="http://schemas.microsoft.com/office/drawing/2014/main" id="{C0EDABF6-FF60-4CF9-9D63-F9D10DCB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31" name="Shape 217">
                  <a:extLst>
                    <a:ext uri="{FF2B5EF4-FFF2-40B4-BE49-F238E27FC236}">
                      <a16:creationId xmlns:a16="http://schemas.microsoft.com/office/drawing/2014/main" id="{4E14A609-ED6D-45C5-B706-FD1E87B8E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1521" name="Shape 218">
              <a:extLst>
                <a:ext uri="{FF2B5EF4-FFF2-40B4-BE49-F238E27FC236}">
                  <a16:creationId xmlns:a16="http://schemas.microsoft.com/office/drawing/2014/main" id="{3758D197-E7B0-45CD-A428-025532639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1522" name="Shape 219">
                <a:extLst>
                  <a:ext uri="{FF2B5EF4-FFF2-40B4-BE49-F238E27FC236}">
                    <a16:creationId xmlns:a16="http://schemas.microsoft.com/office/drawing/2014/main" id="{0B5044CD-A879-4112-9DEE-EDA8E9476F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1526" name="Shape 220">
                  <a:extLst>
                    <a:ext uri="{FF2B5EF4-FFF2-40B4-BE49-F238E27FC236}">
                      <a16:creationId xmlns:a16="http://schemas.microsoft.com/office/drawing/2014/main" id="{EBECF454-792B-4D7C-B667-D73E26962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27" name="Shape 221">
                  <a:extLst>
                    <a:ext uri="{FF2B5EF4-FFF2-40B4-BE49-F238E27FC236}">
                      <a16:creationId xmlns:a16="http://schemas.microsoft.com/office/drawing/2014/main" id="{CEA3AAD6-B77A-4AEE-AAA6-518535B37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1523" name="Shape 222">
                <a:extLst>
                  <a:ext uri="{FF2B5EF4-FFF2-40B4-BE49-F238E27FC236}">
                    <a16:creationId xmlns:a16="http://schemas.microsoft.com/office/drawing/2014/main" id="{EB8035AD-BC34-487E-8167-F78C444622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1524" name="Shape 223">
                  <a:extLst>
                    <a:ext uri="{FF2B5EF4-FFF2-40B4-BE49-F238E27FC236}">
                      <a16:creationId xmlns:a16="http://schemas.microsoft.com/office/drawing/2014/main" id="{25C0FF64-CF21-4540-836B-ADECA01EB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25" name="Shape 224">
                  <a:extLst>
                    <a:ext uri="{FF2B5EF4-FFF2-40B4-BE49-F238E27FC236}">
                      <a16:creationId xmlns:a16="http://schemas.microsoft.com/office/drawing/2014/main" id="{9F94134A-A544-43E7-AFCD-3A5C8B1A7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1519" name="Shape 225">
            <a:extLst>
              <a:ext uri="{FF2B5EF4-FFF2-40B4-BE49-F238E27FC236}">
                <a16:creationId xmlns:a16="http://schemas.microsoft.com/office/drawing/2014/main" id="{3F4480D1-A00D-4903-A200-98A4A384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230">
            <a:extLst>
              <a:ext uri="{FF2B5EF4-FFF2-40B4-BE49-F238E27FC236}">
                <a16:creationId xmlns:a16="http://schemas.microsoft.com/office/drawing/2014/main" id="{DBF8070E-A8FA-4162-9CFC-4AD8E577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30729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其数据可由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进行访问和处理</a:t>
            </a:r>
          </a:p>
        </p:txBody>
      </p:sp>
      <p:cxnSp>
        <p:nvCxnSpPr>
          <p:cNvPr id="23555" name="Shape 231">
            <a:extLst>
              <a:ext uri="{FF2B5EF4-FFF2-40B4-BE49-F238E27FC236}">
                <a16:creationId xmlns:a16="http://schemas.microsoft.com/office/drawing/2014/main" id="{0BEF93F2-6895-4499-A7C9-BCD0E82D78D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6" name="Shape 232">
            <a:extLst>
              <a:ext uri="{FF2B5EF4-FFF2-40B4-BE49-F238E27FC236}">
                <a16:creationId xmlns:a16="http://schemas.microsoft.com/office/drawing/2014/main" id="{F32896BC-2838-4ED7-B749-D6B13D2A5E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Shape 233">
            <a:extLst>
              <a:ext uri="{FF2B5EF4-FFF2-40B4-BE49-F238E27FC236}">
                <a16:creationId xmlns:a16="http://schemas.microsoft.com/office/drawing/2014/main" id="{4D7C984C-2BEF-4E05-B832-668E267696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Shape 234">
            <a:extLst>
              <a:ext uri="{FF2B5EF4-FFF2-40B4-BE49-F238E27FC236}">
                <a16:creationId xmlns:a16="http://schemas.microsoft.com/office/drawing/2014/main" id="{0901E2F1-284C-4399-B226-812D6CE6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3559" name="Shape 235">
            <a:extLst>
              <a:ext uri="{FF2B5EF4-FFF2-40B4-BE49-F238E27FC236}">
                <a16:creationId xmlns:a16="http://schemas.microsoft.com/office/drawing/2014/main" id="{9B435C78-EBEC-4BBB-935D-819C9427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3560" name="Shape 236">
            <a:extLst>
              <a:ext uri="{FF2B5EF4-FFF2-40B4-BE49-F238E27FC236}">
                <a16:creationId xmlns:a16="http://schemas.microsoft.com/office/drawing/2014/main" id="{81974ACA-DAFF-4C7A-B487-E3157CC39C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Shape 237">
            <a:extLst>
              <a:ext uri="{FF2B5EF4-FFF2-40B4-BE49-F238E27FC236}">
                <a16:creationId xmlns:a16="http://schemas.microsoft.com/office/drawing/2014/main" id="{FBEBE32B-2F90-4D8E-B0CC-5C3AD095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3562" name="Shape 238">
            <a:extLst>
              <a:ext uri="{FF2B5EF4-FFF2-40B4-BE49-F238E27FC236}">
                <a16:creationId xmlns:a16="http://schemas.microsoft.com/office/drawing/2014/main" id="{1331E8E5-F795-46AD-9610-F5522CEB0B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70063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Shape 239">
            <a:extLst>
              <a:ext uri="{FF2B5EF4-FFF2-40B4-BE49-F238E27FC236}">
                <a16:creationId xmlns:a16="http://schemas.microsoft.com/office/drawing/2014/main" id="{6DBC403D-EA94-4C52-8DFF-049B322F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3564" name="Shape 240">
            <a:extLst>
              <a:ext uri="{FF2B5EF4-FFF2-40B4-BE49-F238E27FC236}">
                <a16:creationId xmlns:a16="http://schemas.microsoft.com/office/drawing/2014/main" id="{4195EF14-C04E-4581-BF62-C2AAE92B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3565" name="Shape 241">
            <a:extLst>
              <a:ext uri="{FF2B5EF4-FFF2-40B4-BE49-F238E27FC236}">
                <a16:creationId xmlns:a16="http://schemas.microsoft.com/office/drawing/2014/main" id="{007CE358-C259-48D5-85CC-131798A3E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3566" name="Shape 242">
            <a:extLst>
              <a:ext uri="{FF2B5EF4-FFF2-40B4-BE49-F238E27FC236}">
                <a16:creationId xmlns:a16="http://schemas.microsoft.com/office/drawing/2014/main" id="{3D0B59F7-5144-4B6C-AC25-3C6A84E12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grpSp>
        <p:nvGrpSpPr>
          <p:cNvPr id="23567" name="Shape 243">
            <a:extLst>
              <a:ext uri="{FF2B5EF4-FFF2-40B4-BE49-F238E27FC236}">
                <a16:creationId xmlns:a16="http://schemas.microsoft.com/office/drawing/2014/main" id="{D6236DB7-DE17-4F7A-AA8B-D064DAFEC79F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3569" name="Shape 244">
              <a:extLst>
                <a:ext uri="{FF2B5EF4-FFF2-40B4-BE49-F238E27FC236}">
                  <a16:creationId xmlns:a16="http://schemas.microsoft.com/office/drawing/2014/main" id="{6D6B71BA-65DA-4AE7-8F34-A2B17730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3577" name="Shape 245">
                <a:extLst>
                  <a:ext uri="{FF2B5EF4-FFF2-40B4-BE49-F238E27FC236}">
                    <a16:creationId xmlns:a16="http://schemas.microsoft.com/office/drawing/2014/main" id="{28724915-2669-44EB-8833-89070636D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3581" name="Shape 246">
                  <a:extLst>
                    <a:ext uri="{FF2B5EF4-FFF2-40B4-BE49-F238E27FC236}">
                      <a16:creationId xmlns:a16="http://schemas.microsoft.com/office/drawing/2014/main" id="{1931DF38-643A-46AB-BFF1-30862A24F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82" name="Shape 247">
                  <a:extLst>
                    <a:ext uri="{FF2B5EF4-FFF2-40B4-BE49-F238E27FC236}">
                      <a16:creationId xmlns:a16="http://schemas.microsoft.com/office/drawing/2014/main" id="{AA2254D7-15AA-4EB9-B2C1-E0B9F100F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3578" name="Shape 248">
                <a:extLst>
                  <a:ext uri="{FF2B5EF4-FFF2-40B4-BE49-F238E27FC236}">
                    <a16:creationId xmlns:a16="http://schemas.microsoft.com/office/drawing/2014/main" id="{0A67A6C2-DAB0-487A-AF1E-B1A01C6C1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3579" name="Shape 249">
                  <a:extLst>
                    <a:ext uri="{FF2B5EF4-FFF2-40B4-BE49-F238E27FC236}">
                      <a16:creationId xmlns:a16="http://schemas.microsoft.com/office/drawing/2014/main" id="{132BA19C-A678-4192-AF2D-3D539BBC9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80" name="Shape 250">
                  <a:extLst>
                    <a:ext uri="{FF2B5EF4-FFF2-40B4-BE49-F238E27FC236}">
                      <a16:creationId xmlns:a16="http://schemas.microsoft.com/office/drawing/2014/main" id="{A635BE53-D411-4ABC-AD92-9092204B8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3570" name="Shape 251">
              <a:extLst>
                <a:ext uri="{FF2B5EF4-FFF2-40B4-BE49-F238E27FC236}">
                  <a16:creationId xmlns:a16="http://schemas.microsoft.com/office/drawing/2014/main" id="{0F706F59-E60A-47D1-AAE5-9AE1D1110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3571" name="Shape 252">
                <a:extLst>
                  <a:ext uri="{FF2B5EF4-FFF2-40B4-BE49-F238E27FC236}">
                    <a16:creationId xmlns:a16="http://schemas.microsoft.com/office/drawing/2014/main" id="{EF1A4921-B0A4-413C-95D1-62505B55C6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3575" name="Shape 253">
                  <a:extLst>
                    <a:ext uri="{FF2B5EF4-FFF2-40B4-BE49-F238E27FC236}">
                      <a16:creationId xmlns:a16="http://schemas.microsoft.com/office/drawing/2014/main" id="{82B12A69-C7A5-4A10-8CA3-54929C4EE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76" name="Shape 254">
                  <a:extLst>
                    <a:ext uri="{FF2B5EF4-FFF2-40B4-BE49-F238E27FC236}">
                      <a16:creationId xmlns:a16="http://schemas.microsoft.com/office/drawing/2014/main" id="{DA68A7D8-BACE-4C86-863A-213D9D018E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3572" name="Shape 255">
                <a:extLst>
                  <a:ext uri="{FF2B5EF4-FFF2-40B4-BE49-F238E27FC236}">
                    <a16:creationId xmlns:a16="http://schemas.microsoft.com/office/drawing/2014/main" id="{B1025B4E-5E25-4F44-86EB-0DB4CDCEA2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3573" name="Shape 256">
                  <a:extLst>
                    <a:ext uri="{FF2B5EF4-FFF2-40B4-BE49-F238E27FC236}">
                      <a16:creationId xmlns:a16="http://schemas.microsoft.com/office/drawing/2014/main" id="{BBF3617E-D806-4CA5-BC89-66F61FE71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74" name="Shape 257">
                  <a:extLst>
                    <a:ext uri="{FF2B5EF4-FFF2-40B4-BE49-F238E27FC236}">
                      <a16:creationId xmlns:a16="http://schemas.microsoft.com/office/drawing/2014/main" id="{F201F384-35B3-4AFB-8DE7-9EEABCE64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3568" name="Shape 258">
            <a:extLst>
              <a:ext uri="{FF2B5EF4-FFF2-40B4-BE49-F238E27FC236}">
                <a16:creationId xmlns:a16="http://schemas.microsoft.com/office/drawing/2014/main" id="{B4FBB4D0-5E22-4943-BBC9-ED5A70B7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02" name="Shape 263">
            <a:extLst>
              <a:ext uri="{FF2B5EF4-FFF2-40B4-BE49-F238E27FC236}">
                <a16:creationId xmlns:a16="http://schemas.microsoft.com/office/drawing/2014/main" id="{9DADB110-8AB1-4FBB-94C5-7590B3E6D28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3" name="Shape 264">
            <a:extLst>
              <a:ext uri="{FF2B5EF4-FFF2-40B4-BE49-F238E27FC236}">
                <a16:creationId xmlns:a16="http://schemas.microsoft.com/office/drawing/2014/main" id="{D4C526B3-D422-49E7-BFEB-042763D425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Shape 265">
            <a:extLst>
              <a:ext uri="{FF2B5EF4-FFF2-40B4-BE49-F238E27FC236}">
                <a16:creationId xmlns:a16="http://schemas.microsoft.com/office/drawing/2014/main" id="{686D85BF-E3C0-4DF4-B0AB-D06F811E75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Shape 266">
            <a:extLst>
              <a:ext uri="{FF2B5EF4-FFF2-40B4-BE49-F238E27FC236}">
                <a16:creationId xmlns:a16="http://schemas.microsoft.com/office/drawing/2014/main" id="{965236B9-9537-478D-94EB-D0A83E89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5606" name="Shape 267">
            <a:extLst>
              <a:ext uri="{FF2B5EF4-FFF2-40B4-BE49-F238E27FC236}">
                <a16:creationId xmlns:a16="http://schemas.microsoft.com/office/drawing/2014/main" id="{4E336343-E6C6-482B-A42C-8C501C0A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5607" name="Shape 268">
            <a:extLst>
              <a:ext uri="{FF2B5EF4-FFF2-40B4-BE49-F238E27FC236}">
                <a16:creationId xmlns:a16="http://schemas.microsoft.com/office/drawing/2014/main" id="{7FD3EE21-D025-49DB-8B57-D8F1B6F9C5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Shape 269">
            <a:extLst>
              <a:ext uri="{FF2B5EF4-FFF2-40B4-BE49-F238E27FC236}">
                <a16:creationId xmlns:a16="http://schemas.microsoft.com/office/drawing/2014/main" id="{16F0484D-7D59-4A51-90F4-F3AA8FA4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5609" name="Shape 270">
            <a:extLst>
              <a:ext uri="{FF2B5EF4-FFF2-40B4-BE49-F238E27FC236}">
                <a16:creationId xmlns:a16="http://schemas.microsoft.com/office/drawing/2014/main" id="{AC334444-9FF8-4DE3-AECF-66B74B712F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Shape 271">
            <a:extLst>
              <a:ext uri="{FF2B5EF4-FFF2-40B4-BE49-F238E27FC236}">
                <a16:creationId xmlns:a16="http://schemas.microsoft.com/office/drawing/2014/main" id="{18ED231D-6FB7-4556-8D42-E883E2B2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11" name="Shape 272">
            <a:extLst>
              <a:ext uri="{FF2B5EF4-FFF2-40B4-BE49-F238E27FC236}">
                <a16:creationId xmlns:a16="http://schemas.microsoft.com/office/drawing/2014/main" id="{03A10F6B-E9CD-4E26-BEEF-54A4FF5A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12" name="Shape 273">
            <a:extLst>
              <a:ext uri="{FF2B5EF4-FFF2-40B4-BE49-F238E27FC236}">
                <a16:creationId xmlns:a16="http://schemas.microsoft.com/office/drawing/2014/main" id="{A457C1F6-3082-4D03-AC2E-B7F96C98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5613" name="Shape 274">
            <a:extLst>
              <a:ext uri="{FF2B5EF4-FFF2-40B4-BE49-F238E27FC236}">
                <a16:creationId xmlns:a16="http://schemas.microsoft.com/office/drawing/2014/main" id="{7D7B45D2-3F3F-497F-B33D-0FC3C167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25614" name="Shape 275">
            <a:extLst>
              <a:ext uri="{FF2B5EF4-FFF2-40B4-BE49-F238E27FC236}">
                <a16:creationId xmlns:a16="http://schemas.microsoft.com/office/drawing/2014/main" id="{184E2EED-5DB1-4E2C-9909-C6C6FED07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25615" name="Shape 276">
            <a:extLst>
              <a:ext uri="{FF2B5EF4-FFF2-40B4-BE49-F238E27FC236}">
                <a16:creationId xmlns:a16="http://schemas.microsoft.com/office/drawing/2014/main" id="{71A623FA-4B33-44CF-ABA4-56B611322115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5627" name="Shape 277">
              <a:extLst>
                <a:ext uri="{FF2B5EF4-FFF2-40B4-BE49-F238E27FC236}">
                  <a16:creationId xmlns:a16="http://schemas.microsoft.com/office/drawing/2014/main" id="{516E52B7-149A-44FD-B239-9614A6B29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5635" name="Shape 278">
                <a:extLst>
                  <a:ext uri="{FF2B5EF4-FFF2-40B4-BE49-F238E27FC236}">
                    <a16:creationId xmlns:a16="http://schemas.microsoft.com/office/drawing/2014/main" id="{653FCFC5-AB33-4013-9527-A02EB64B39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39" name="Shape 279">
                  <a:extLst>
                    <a:ext uri="{FF2B5EF4-FFF2-40B4-BE49-F238E27FC236}">
                      <a16:creationId xmlns:a16="http://schemas.microsoft.com/office/drawing/2014/main" id="{310C3FB5-1B4B-4745-8116-192D9F8E1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640" name="Shape 280">
                  <a:extLst>
                    <a:ext uri="{FF2B5EF4-FFF2-40B4-BE49-F238E27FC236}">
                      <a16:creationId xmlns:a16="http://schemas.microsoft.com/office/drawing/2014/main" id="{CF7700FD-324B-4897-B03E-381F64914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5636" name="Shape 281">
                <a:extLst>
                  <a:ext uri="{FF2B5EF4-FFF2-40B4-BE49-F238E27FC236}">
                    <a16:creationId xmlns:a16="http://schemas.microsoft.com/office/drawing/2014/main" id="{A726493F-2E5C-4457-8A74-2A77D3C668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37" name="Shape 282">
                  <a:extLst>
                    <a:ext uri="{FF2B5EF4-FFF2-40B4-BE49-F238E27FC236}">
                      <a16:creationId xmlns:a16="http://schemas.microsoft.com/office/drawing/2014/main" id="{9129F825-27A3-4180-A4D0-C112ACEF8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638" name="Shape 283">
                  <a:extLst>
                    <a:ext uri="{FF2B5EF4-FFF2-40B4-BE49-F238E27FC236}">
                      <a16:creationId xmlns:a16="http://schemas.microsoft.com/office/drawing/2014/main" id="{68174794-5A96-4004-B820-13FE0E232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5628" name="Shape 284">
              <a:extLst>
                <a:ext uri="{FF2B5EF4-FFF2-40B4-BE49-F238E27FC236}">
                  <a16:creationId xmlns:a16="http://schemas.microsoft.com/office/drawing/2014/main" id="{8D6E1FAD-F530-49CB-91AF-B84CD3C38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5629" name="Shape 285">
                <a:extLst>
                  <a:ext uri="{FF2B5EF4-FFF2-40B4-BE49-F238E27FC236}">
                    <a16:creationId xmlns:a16="http://schemas.microsoft.com/office/drawing/2014/main" id="{8B56B9F0-4FFC-4221-BA63-A99A324A5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33" name="Shape 286">
                  <a:extLst>
                    <a:ext uri="{FF2B5EF4-FFF2-40B4-BE49-F238E27FC236}">
                      <a16:creationId xmlns:a16="http://schemas.microsoft.com/office/drawing/2014/main" id="{627EB7C8-6C17-4E3B-9D80-0833F79F1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634" name="Shape 287">
                  <a:extLst>
                    <a:ext uri="{FF2B5EF4-FFF2-40B4-BE49-F238E27FC236}">
                      <a16:creationId xmlns:a16="http://schemas.microsoft.com/office/drawing/2014/main" id="{8E9CBFFD-F66E-4B47-A7EB-B0245EB54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5630" name="Shape 288">
                <a:extLst>
                  <a:ext uri="{FF2B5EF4-FFF2-40B4-BE49-F238E27FC236}">
                    <a16:creationId xmlns:a16="http://schemas.microsoft.com/office/drawing/2014/main" id="{704C0E3B-2DDE-44B0-A0D7-424CEA7BB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31" name="Shape 289">
                  <a:extLst>
                    <a:ext uri="{FF2B5EF4-FFF2-40B4-BE49-F238E27FC236}">
                      <a16:creationId xmlns:a16="http://schemas.microsoft.com/office/drawing/2014/main" id="{4F5A3C0D-E7BD-4AEC-92F7-4B108FD9E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632" name="Shape 290">
                  <a:extLst>
                    <a:ext uri="{FF2B5EF4-FFF2-40B4-BE49-F238E27FC236}">
                      <a16:creationId xmlns:a16="http://schemas.microsoft.com/office/drawing/2014/main" id="{384E84C4-3DFE-497E-9552-98A6AD13D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5616" name="Shape 291">
            <a:extLst>
              <a:ext uri="{FF2B5EF4-FFF2-40B4-BE49-F238E27FC236}">
                <a16:creationId xmlns:a16="http://schemas.microsoft.com/office/drawing/2014/main" id="{37C65054-74BA-4D05-BF10-4ED5B3854BF7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25619" name="Shape 292">
              <a:extLst>
                <a:ext uri="{FF2B5EF4-FFF2-40B4-BE49-F238E27FC236}">
                  <a16:creationId xmlns:a16="http://schemas.microsoft.com/office/drawing/2014/main" id="{1B368355-3AD5-454E-8DEC-A67606D0EE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0" name="Shape 293">
              <a:extLst>
                <a:ext uri="{FF2B5EF4-FFF2-40B4-BE49-F238E27FC236}">
                  <a16:creationId xmlns:a16="http://schemas.microsoft.com/office/drawing/2014/main" id="{35628B4D-1D44-4668-8574-2108A2124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1" name="Shape 294">
              <a:extLst>
                <a:ext uri="{FF2B5EF4-FFF2-40B4-BE49-F238E27FC236}">
                  <a16:creationId xmlns:a16="http://schemas.microsoft.com/office/drawing/2014/main" id="{ECC8C21D-6F93-4132-806E-AD05784A95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2" name="Shape 295">
              <a:extLst>
                <a:ext uri="{FF2B5EF4-FFF2-40B4-BE49-F238E27FC236}">
                  <a16:creationId xmlns:a16="http://schemas.microsoft.com/office/drawing/2014/main" id="{F424EFBE-B9F4-461D-BC13-F8D18A87E4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3" name="Shape 296">
              <a:extLst>
                <a:ext uri="{FF2B5EF4-FFF2-40B4-BE49-F238E27FC236}">
                  <a16:creationId xmlns:a16="http://schemas.microsoft.com/office/drawing/2014/main" id="{08C9A4D7-0771-444F-9FE5-A00158DE10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4" name="Shape 297">
              <a:extLst>
                <a:ext uri="{FF2B5EF4-FFF2-40B4-BE49-F238E27FC236}">
                  <a16:creationId xmlns:a16="http://schemas.microsoft.com/office/drawing/2014/main" id="{E8A787F3-0094-4BE3-B2DC-87452E11AC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5" name="Shape 298">
              <a:extLst>
                <a:ext uri="{FF2B5EF4-FFF2-40B4-BE49-F238E27FC236}">
                  <a16:creationId xmlns:a16="http://schemas.microsoft.com/office/drawing/2014/main" id="{CA55F2E3-AB69-4271-A869-38BC66D96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6" name="Shape 299">
              <a:extLst>
                <a:ext uri="{FF2B5EF4-FFF2-40B4-BE49-F238E27FC236}">
                  <a16:creationId xmlns:a16="http://schemas.microsoft.com/office/drawing/2014/main" id="{37F76776-734A-4F78-9CDC-C3B26AFCF1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5617" name="Shape 300">
            <a:extLst>
              <a:ext uri="{FF2B5EF4-FFF2-40B4-BE49-F238E27FC236}">
                <a16:creationId xmlns:a16="http://schemas.microsoft.com/office/drawing/2014/main" id="{1BCE3B44-70F2-42CA-956B-21C7C320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18" name="Shape 301">
            <a:extLst>
              <a:ext uri="{FF2B5EF4-FFF2-40B4-BE49-F238E27FC236}">
                <a16:creationId xmlns:a16="http://schemas.microsoft.com/office/drawing/2014/main" id="{59EDF3C9-9AFC-409A-9707-0D9870FEC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并能自动迁移至可执行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并行工作的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GPU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Shape 306">
            <a:extLst>
              <a:ext uri="{FF2B5EF4-FFF2-40B4-BE49-F238E27FC236}">
                <a16:creationId xmlns:a16="http://schemas.microsoft.com/office/drawing/2014/main" id="{09EB0CAF-4B6E-4674-A313-338A9F39AD5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1" name="Shape 307">
            <a:extLst>
              <a:ext uri="{FF2B5EF4-FFF2-40B4-BE49-F238E27FC236}">
                <a16:creationId xmlns:a16="http://schemas.microsoft.com/office/drawing/2014/main" id="{D2EB5A6B-F762-4A7E-8EB3-30F0F17547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2" name="Shape 308">
            <a:extLst>
              <a:ext uri="{FF2B5EF4-FFF2-40B4-BE49-F238E27FC236}">
                <a16:creationId xmlns:a16="http://schemas.microsoft.com/office/drawing/2014/main" id="{D923F721-EF81-4984-90F7-0A69D2EDAE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Shape 309">
            <a:extLst>
              <a:ext uri="{FF2B5EF4-FFF2-40B4-BE49-F238E27FC236}">
                <a16:creationId xmlns:a16="http://schemas.microsoft.com/office/drawing/2014/main" id="{45FA0B37-79FC-43FC-98E9-D93E4DE0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7654" name="Shape 310">
            <a:extLst>
              <a:ext uri="{FF2B5EF4-FFF2-40B4-BE49-F238E27FC236}">
                <a16:creationId xmlns:a16="http://schemas.microsoft.com/office/drawing/2014/main" id="{391811C1-77FB-4E85-AB07-15F0833A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7655" name="Shape 311">
            <a:extLst>
              <a:ext uri="{FF2B5EF4-FFF2-40B4-BE49-F238E27FC236}">
                <a16:creationId xmlns:a16="http://schemas.microsoft.com/office/drawing/2014/main" id="{252B8478-84A2-4AE3-8310-A916DEAFD4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6" name="Shape 312">
            <a:extLst>
              <a:ext uri="{FF2B5EF4-FFF2-40B4-BE49-F238E27FC236}">
                <a16:creationId xmlns:a16="http://schemas.microsoft.com/office/drawing/2014/main" id="{16AC4DAC-53E9-410A-BC94-25418C57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cxnSp>
        <p:nvCxnSpPr>
          <p:cNvPr id="27657" name="Shape 313">
            <a:extLst>
              <a:ext uri="{FF2B5EF4-FFF2-40B4-BE49-F238E27FC236}">
                <a16:creationId xmlns:a16="http://schemas.microsoft.com/office/drawing/2014/main" id="{842437BC-D157-4705-9BDC-A0603D6E45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Shape 314">
            <a:extLst>
              <a:ext uri="{FF2B5EF4-FFF2-40B4-BE49-F238E27FC236}">
                <a16:creationId xmlns:a16="http://schemas.microsoft.com/office/drawing/2014/main" id="{399E87C1-104F-4B9A-82DA-A93D2AF3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59" name="Shape 315">
            <a:extLst>
              <a:ext uri="{FF2B5EF4-FFF2-40B4-BE49-F238E27FC236}">
                <a16:creationId xmlns:a16="http://schemas.microsoft.com/office/drawing/2014/main" id="{3164AA0B-3130-460E-A7A5-7716BA56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60" name="Shape 316">
            <a:extLst>
              <a:ext uri="{FF2B5EF4-FFF2-40B4-BE49-F238E27FC236}">
                <a16:creationId xmlns:a16="http://schemas.microsoft.com/office/drawing/2014/main" id="{0799B9A7-C22A-4693-A2D8-D91C182B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7661" name="Shape 317">
            <a:extLst>
              <a:ext uri="{FF2B5EF4-FFF2-40B4-BE49-F238E27FC236}">
                <a16:creationId xmlns:a16="http://schemas.microsoft.com/office/drawing/2014/main" id="{771A4A9D-B2BC-49F8-9596-F3EDE8478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27662" name="Shape 318">
            <a:extLst>
              <a:ext uri="{FF2B5EF4-FFF2-40B4-BE49-F238E27FC236}">
                <a16:creationId xmlns:a16="http://schemas.microsoft.com/office/drawing/2014/main" id="{FA719F15-EA7A-48BF-A15E-76580459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27663" name="Shape 319">
            <a:extLst>
              <a:ext uri="{FF2B5EF4-FFF2-40B4-BE49-F238E27FC236}">
                <a16:creationId xmlns:a16="http://schemas.microsoft.com/office/drawing/2014/main" id="{2B47F5BF-79D1-480A-97A0-EC77220F1FA0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7676" name="Shape 320">
              <a:extLst>
                <a:ext uri="{FF2B5EF4-FFF2-40B4-BE49-F238E27FC236}">
                  <a16:creationId xmlns:a16="http://schemas.microsoft.com/office/drawing/2014/main" id="{6871C055-1280-46BE-BE50-8723EC9AE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7684" name="Shape 321">
                <a:extLst>
                  <a:ext uri="{FF2B5EF4-FFF2-40B4-BE49-F238E27FC236}">
                    <a16:creationId xmlns:a16="http://schemas.microsoft.com/office/drawing/2014/main" id="{B1D43443-5C28-4567-A461-708BE72E62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7688" name="Shape 322">
                  <a:extLst>
                    <a:ext uri="{FF2B5EF4-FFF2-40B4-BE49-F238E27FC236}">
                      <a16:creationId xmlns:a16="http://schemas.microsoft.com/office/drawing/2014/main" id="{0B031E5C-5298-414C-851E-50EAF5026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89" name="Shape 323">
                  <a:extLst>
                    <a:ext uri="{FF2B5EF4-FFF2-40B4-BE49-F238E27FC236}">
                      <a16:creationId xmlns:a16="http://schemas.microsoft.com/office/drawing/2014/main" id="{B8C7D9E1-2238-4CC8-9802-BF15A1520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7685" name="Shape 324">
                <a:extLst>
                  <a:ext uri="{FF2B5EF4-FFF2-40B4-BE49-F238E27FC236}">
                    <a16:creationId xmlns:a16="http://schemas.microsoft.com/office/drawing/2014/main" id="{1814E705-50F9-4206-AF73-95A8AD171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7686" name="Shape 325">
                  <a:extLst>
                    <a:ext uri="{FF2B5EF4-FFF2-40B4-BE49-F238E27FC236}">
                      <a16:creationId xmlns:a16="http://schemas.microsoft.com/office/drawing/2014/main" id="{1693B736-EBF7-4838-8F66-69F3CEFC5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87" name="Shape 326">
                  <a:extLst>
                    <a:ext uri="{FF2B5EF4-FFF2-40B4-BE49-F238E27FC236}">
                      <a16:creationId xmlns:a16="http://schemas.microsoft.com/office/drawing/2014/main" id="{C50A9A67-DDF8-4154-BD8B-56006CCF5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7677" name="Shape 327">
              <a:extLst>
                <a:ext uri="{FF2B5EF4-FFF2-40B4-BE49-F238E27FC236}">
                  <a16:creationId xmlns:a16="http://schemas.microsoft.com/office/drawing/2014/main" id="{0B410311-9F22-4E67-8B23-CAE0AD6A5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7678" name="Shape 328">
                <a:extLst>
                  <a:ext uri="{FF2B5EF4-FFF2-40B4-BE49-F238E27FC236}">
                    <a16:creationId xmlns:a16="http://schemas.microsoft.com/office/drawing/2014/main" id="{885A90F2-1A29-495B-B46A-3CB2DFFDAC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7682" name="Shape 329">
                  <a:extLst>
                    <a:ext uri="{FF2B5EF4-FFF2-40B4-BE49-F238E27FC236}">
                      <a16:creationId xmlns:a16="http://schemas.microsoft.com/office/drawing/2014/main" id="{A23E5D93-E849-4282-9FE0-F48255EFF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83" name="Shape 330">
                  <a:extLst>
                    <a:ext uri="{FF2B5EF4-FFF2-40B4-BE49-F238E27FC236}">
                      <a16:creationId xmlns:a16="http://schemas.microsoft.com/office/drawing/2014/main" id="{5CBF3A11-D571-4C52-9889-987AB0A054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7679" name="Shape 331">
                <a:extLst>
                  <a:ext uri="{FF2B5EF4-FFF2-40B4-BE49-F238E27FC236}">
                    <a16:creationId xmlns:a16="http://schemas.microsoft.com/office/drawing/2014/main" id="{EC5AF4E9-E460-4D05-B320-B097545658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7680" name="Shape 332">
                  <a:extLst>
                    <a:ext uri="{FF2B5EF4-FFF2-40B4-BE49-F238E27FC236}">
                      <a16:creationId xmlns:a16="http://schemas.microsoft.com/office/drawing/2014/main" id="{7A2CE9E5-CE1A-4191-BFC6-5F570AE35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81" name="Shape 333">
                  <a:extLst>
                    <a:ext uri="{FF2B5EF4-FFF2-40B4-BE49-F238E27FC236}">
                      <a16:creationId xmlns:a16="http://schemas.microsoft.com/office/drawing/2014/main" id="{C247688B-1328-4FED-AF40-D03D9B41E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7664" name="Shape 334">
            <a:extLst>
              <a:ext uri="{FF2B5EF4-FFF2-40B4-BE49-F238E27FC236}">
                <a16:creationId xmlns:a16="http://schemas.microsoft.com/office/drawing/2014/main" id="{1D5755F3-D046-4FB5-AEBE-7E26DF9B4FBB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27668" name="Shape 335">
              <a:extLst>
                <a:ext uri="{FF2B5EF4-FFF2-40B4-BE49-F238E27FC236}">
                  <a16:creationId xmlns:a16="http://schemas.microsoft.com/office/drawing/2014/main" id="{9BB98382-B08A-4EF1-90D9-101C65F213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69" name="Shape 336">
              <a:extLst>
                <a:ext uri="{FF2B5EF4-FFF2-40B4-BE49-F238E27FC236}">
                  <a16:creationId xmlns:a16="http://schemas.microsoft.com/office/drawing/2014/main" id="{FC00F3C6-958F-4264-899D-6B9DC30CE7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0" name="Shape 337">
              <a:extLst>
                <a:ext uri="{FF2B5EF4-FFF2-40B4-BE49-F238E27FC236}">
                  <a16:creationId xmlns:a16="http://schemas.microsoft.com/office/drawing/2014/main" id="{4E10CB6E-79C4-477E-ADB4-41A64023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1" name="Shape 338">
              <a:extLst>
                <a:ext uri="{FF2B5EF4-FFF2-40B4-BE49-F238E27FC236}">
                  <a16:creationId xmlns:a16="http://schemas.microsoft.com/office/drawing/2014/main" id="{70B0F95C-24E5-4B50-B38B-58387842FF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2" name="Shape 339">
              <a:extLst>
                <a:ext uri="{FF2B5EF4-FFF2-40B4-BE49-F238E27FC236}">
                  <a16:creationId xmlns:a16="http://schemas.microsoft.com/office/drawing/2014/main" id="{32976805-9020-42F1-9C5F-0899781392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3" name="Shape 340">
              <a:extLst>
                <a:ext uri="{FF2B5EF4-FFF2-40B4-BE49-F238E27FC236}">
                  <a16:creationId xmlns:a16="http://schemas.microsoft.com/office/drawing/2014/main" id="{7B9B9289-DF73-427A-8DEF-EFB0985ADD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4" name="Shape 341">
              <a:extLst>
                <a:ext uri="{FF2B5EF4-FFF2-40B4-BE49-F238E27FC236}">
                  <a16:creationId xmlns:a16="http://schemas.microsoft.com/office/drawing/2014/main" id="{0E6C1446-521E-40C3-8527-E73C55773C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5" name="Shape 342">
              <a:extLst>
                <a:ext uri="{FF2B5EF4-FFF2-40B4-BE49-F238E27FC236}">
                  <a16:creationId xmlns:a16="http://schemas.microsoft.com/office/drawing/2014/main" id="{EEAD1C08-47B8-44C4-B7AF-CC27751200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7665" name="Shape 343">
            <a:extLst>
              <a:ext uri="{FF2B5EF4-FFF2-40B4-BE49-F238E27FC236}">
                <a16:creationId xmlns:a16="http://schemas.microsoft.com/office/drawing/2014/main" id="{EDBE087E-A040-4A29-A0D2-EF2B460B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66" name="Shape 344">
            <a:extLst>
              <a:ext uri="{FF2B5EF4-FFF2-40B4-BE49-F238E27FC236}">
                <a16:creationId xmlns:a16="http://schemas.microsoft.com/office/drawing/2014/main" id="{8DA798EA-465C-4691-9D38-6FB2967E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086" y="276047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GPU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b="1" dirty="0">
                <a:ea typeface="Noto Sans CJK SC Regular" panose="020B0500000000000000" pitchFamily="34" charset="-128"/>
              </a:rPr>
              <a:t>异步</a:t>
            </a:r>
            <a:r>
              <a:rPr lang="zh-CN" altLang="en-US" dirty="0">
                <a:ea typeface="Noto Sans CJK SC Regular" panose="020B0500000000000000" pitchFamily="34" charset="-128"/>
              </a:rPr>
              <a:t>执行工作，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与此同时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zh-CN" altLang="en-US" dirty="0">
                <a:ea typeface="Noto Sans CJK SC Regular" panose="020B0500000000000000" pitchFamily="34" charset="-128"/>
              </a:rPr>
              <a:t>可执行它的工作</a:t>
            </a:r>
          </a:p>
        </p:txBody>
      </p:sp>
      <p:sp>
        <p:nvSpPr>
          <p:cNvPr id="27667" name="Shape 345">
            <a:extLst>
              <a:ext uri="{FF2B5EF4-FFF2-40B4-BE49-F238E27FC236}">
                <a16:creationId xmlns:a16="http://schemas.microsoft.com/office/drawing/2014/main" id="{3556ABC4-DE13-488A-8DA4-3EA250A34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044950"/>
            <a:ext cx="14192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Shape 350">
            <a:extLst>
              <a:ext uri="{FF2B5EF4-FFF2-40B4-BE49-F238E27FC236}">
                <a16:creationId xmlns:a16="http://schemas.microsoft.com/office/drawing/2014/main" id="{D8629B1B-5BB5-4782-88EC-CADEFC88F37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99" name="Shape 351">
            <a:extLst>
              <a:ext uri="{FF2B5EF4-FFF2-40B4-BE49-F238E27FC236}">
                <a16:creationId xmlns:a16="http://schemas.microsoft.com/office/drawing/2014/main" id="{10F3D70F-21A2-4F98-9D54-0BACE8F3A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Shape 352">
            <a:extLst>
              <a:ext uri="{FF2B5EF4-FFF2-40B4-BE49-F238E27FC236}">
                <a16:creationId xmlns:a16="http://schemas.microsoft.com/office/drawing/2014/main" id="{5949823B-F601-4CF4-91CB-BAF3AE0C47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Shape 353">
            <a:extLst>
              <a:ext uri="{FF2B5EF4-FFF2-40B4-BE49-F238E27FC236}">
                <a16:creationId xmlns:a16="http://schemas.microsoft.com/office/drawing/2014/main" id="{A513BE6A-509F-47AB-B662-95E7F621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9702" name="Shape 354">
            <a:extLst>
              <a:ext uri="{FF2B5EF4-FFF2-40B4-BE49-F238E27FC236}">
                <a16:creationId xmlns:a16="http://schemas.microsoft.com/office/drawing/2014/main" id="{7E9298B8-7733-481C-BB38-06F5841D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9703" name="Shape 355">
            <a:extLst>
              <a:ext uri="{FF2B5EF4-FFF2-40B4-BE49-F238E27FC236}">
                <a16:creationId xmlns:a16="http://schemas.microsoft.com/office/drawing/2014/main" id="{847C8C5F-9CF4-4045-B4BA-0A4E30705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Shape 356">
            <a:extLst>
              <a:ext uri="{FF2B5EF4-FFF2-40B4-BE49-F238E27FC236}">
                <a16:creationId xmlns:a16="http://schemas.microsoft.com/office/drawing/2014/main" id="{2EC9FA9E-6396-43D7-B627-661A1E34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9705" name="Shape 357">
            <a:extLst>
              <a:ext uri="{FF2B5EF4-FFF2-40B4-BE49-F238E27FC236}">
                <a16:creationId xmlns:a16="http://schemas.microsoft.com/office/drawing/2014/main" id="{ADF99F0C-61BA-47C2-A116-F456901854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Shape 358">
            <a:extLst>
              <a:ext uri="{FF2B5EF4-FFF2-40B4-BE49-F238E27FC236}">
                <a16:creationId xmlns:a16="http://schemas.microsoft.com/office/drawing/2014/main" id="{0CDDD3F2-EEBA-4531-B4A0-CBFE7520B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07" name="Shape 359">
            <a:extLst>
              <a:ext uri="{FF2B5EF4-FFF2-40B4-BE49-F238E27FC236}">
                <a16:creationId xmlns:a16="http://schemas.microsoft.com/office/drawing/2014/main" id="{D99DB424-1D14-4DA6-9FB4-88F8F7658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08" name="Shape 360">
            <a:extLst>
              <a:ext uri="{FF2B5EF4-FFF2-40B4-BE49-F238E27FC236}">
                <a16:creationId xmlns:a16="http://schemas.microsoft.com/office/drawing/2014/main" id="{41B5D9F2-ED9C-48EE-B0B7-4CA4816D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9709" name="Shape 361">
            <a:extLst>
              <a:ext uri="{FF2B5EF4-FFF2-40B4-BE49-F238E27FC236}">
                <a16:creationId xmlns:a16="http://schemas.microsoft.com/office/drawing/2014/main" id="{90C3B5E9-6761-4963-BE26-C959C93C9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29710" name="Shape 362">
            <a:extLst>
              <a:ext uri="{FF2B5EF4-FFF2-40B4-BE49-F238E27FC236}">
                <a16:creationId xmlns:a16="http://schemas.microsoft.com/office/drawing/2014/main" id="{145E5395-BE9D-4CC6-8F63-32524BCA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29711" name="Shape 363">
            <a:extLst>
              <a:ext uri="{FF2B5EF4-FFF2-40B4-BE49-F238E27FC236}">
                <a16:creationId xmlns:a16="http://schemas.microsoft.com/office/drawing/2014/main" id="{D36B7DF5-A53A-4071-A6E0-F5AC792D2EA6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9727" name="Shape 364">
              <a:extLst>
                <a:ext uri="{FF2B5EF4-FFF2-40B4-BE49-F238E27FC236}">
                  <a16:creationId xmlns:a16="http://schemas.microsoft.com/office/drawing/2014/main" id="{8DDF8C4D-03BC-42F8-A605-8D7F98A3C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9735" name="Shape 365">
                <a:extLst>
                  <a:ext uri="{FF2B5EF4-FFF2-40B4-BE49-F238E27FC236}">
                    <a16:creationId xmlns:a16="http://schemas.microsoft.com/office/drawing/2014/main" id="{DE8594CD-753D-4A15-B8C7-0ACBAFE423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9739" name="Shape 366">
                  <a:extLst>
                    <a:ext uri="{FF2B5EF4-FFF2-40B4-BE49-F238E27FC236}">
                      <a16:creationId xmlns:a16="http://schemas.microsoft.com/office/drawing/2014/main" id="{DF692637-DE71-49DE-8B35-7D4F99780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740" name="Shape 367">
                  <a:extLst>
                    <a:ext uri="{FF2B5EF4-FFF2-40B4-BE49-F238E27FC236}">
                      <a16:creationId xmlns:a16="http://schemas.microsoft.com/office/drawing/2014/main" id="{2EA2A296-20E1-4278-92ED-5E338AB52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9736" name="Shape 368">
                <a:extLst>
                  <a:ext uri="{FF2B5EF4-FFF2-40B4-BE49-F238E27FC236}">
                    <a16:creationId xmlns:a16="http://schemas.microsoft.com/office/drawing/2014/main" id="{21A59460-C303-402A-B888-854C539210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9737" name="Shape 369">
                  <a:extLst>
                    <a:ext uri="{FF2B5EF4-FFF2-40B4-BE49-F238E27FC236}">
                      <a16:creationId xmlns:a16="http://schemas.microsoft.com/office/drawing/2014/main" id="{1E3988C2-32CA-4D8A-9177-27A4FB0157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738" name="Shape 370">
                  <a:extLst>
                    <a:ext uri="{FF2B5EF4-FFF2-40B4-BE49-F238E27FC236}">
                      <a16:creationId xmlns:a16="http://schemas.microsoft.com/office/drawing/2014/main" id="{6A4B4E53-D7D1-47F0-BDC2-E524EBC8C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9728" name="Shape 371">
              <a:extLst>
                <a:ext uri="{FF2B5EF4-FFF2-40B4-BE49-F238E27FC236}">
                  <a16:creationId xmlns:a16="http://schemas.microsoft.com/office/drawing/2014/main" id="{C12AF481-3351-4FA5-A55B-ED7B5C346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9729" name="Shape 372">
                <a:extLst>
                  <a:ext uri="{FF2B5EF4-FFF2-40B4-BE49-F238E27FC236}">
                    <a16:creationId xmlns:a16="http://schemas.microsoft.com/office/drawing/2014/main" id="{4D4885EA-816E-43C0-AA62-CC69DC773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9733" name="Shape 373">
                  <a:extLst>
                    <a:ext uri="{FF2B5EF4-FFF2-40B4-BE49-F238E27FC236}">
                      <a16:creationId xmlns:a16="http://schemas.microsoft.com/office/drawing/2014/main" id="{286AFCCD-FF37-4968-BB6D-D3CDFFC90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734" name="Shape 374">
                  <a:extLst>
                    <a:ext uri="{FF2B5EF4-FFF2-40B4-BE49-F238E27FC236}">
                      <a16:creationId xmlns:a16="http://schemas.microsoft.com/office/drawing/2014/main" id="{7CCE755A-3D2C-4761-9CA1-D891625DC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9730" name="Shape 375">
                <a:extLst>
                  <a:ext uri="{FF2B5EF4-FFF2-40B4-BE49-F238E27FC236}">
                    <a16:creationId xmlns:a16="http://schemas.microsoft.com/office/drawing/2014/main" id="{800BC47F-0580-48E1-8088-4EA0B9260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9731" name="Shape 376">
                  <a:extLst>
                    <a:ext uri="{FF2B5EF4-FFF2-40B4-BE49-F238E27FC236}">
                      <a16:creationId xmlns:a16="http://schemas.microsoft.com/office/drawing/2014/main" id="{2E6295E7-AE9A-4BFB-8BA4-7FFAE1551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732" name="Shape 377">
                  <a:extLst>
                    <a:ext uri="{FF2B5EF4-FFF2-40B4-BE49-F238E27FC236}">
                      <a16:creationId xmlns:a16="http://schemas.microsoft.com/office/drawing/2014/main" id="{693BC444-3D9D-44A8-9560-B1C711B1F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9712" name="Shape 378">
            <a:extLst>
              <a:ext uri="{FF2B5EF4-FFF2-40B4-BE49-F238E27FC236}">
                <a16:creationId xmlns:a16="http://schemas.microsoft.com/office/drawing/2014/main" id="{34C7E77B-5AA1-4FB6-919A-A6EF90BFB18C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29719" name="Shape 379">
              <a:extLst>
                <a:ext uri="{FF2B5EF4-FFF2-40B4-BE49-F238E27FC236}">
                  <a16:creationId xmlns:a16="http://schemas.microsoft.com/office/drawing/2014/main" id="{7B3A6123-DDFE-4F06-BE20-C710981435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0" name="Shape 380">
              <a:extLst>
                <a:ext uri="{FF2B5EF4-FFF2-40B4-BE49-F238E27FC236}">
                  <a16:creationId xmlns:a16="http://schemas.microsoft.com/office/drawing/2014/main" id="{1DFF7AF6-AA00-4F85-ADCC-0E3C3A104C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1" name="Shape 381">
              <a:extLst>
                <a:ext uri="{FF2B5EF4-FFF2-40B4-BE49-F238E27FC236}">
                  <a16:creationId xmlns:a16="http://schemas.microsoft.com/office/drawing/2014/main" id="{1911167A-7696-4122-95A4-39A94AC6EB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2" name="Shape 382">
              <a:extLst>
                <a:ext uri="{FF2B5EF4-FFF2-40B4-BE49-F238E27FC236}">
                  <a16:creationId xmlns:a16="http://schemas.microsoft.com/office/drawing/2014/main" id="{6CE7AD55-2578-4B13-A217-F6F9B3D5E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3" name="Shape 383">
              <a:extLst>
                <a:ext uri="{FF2B5EF4-FFF2-40B4-BE49-F238E27FC236}">
                  <a16:creationId xmlns:a16="http://schemas.microsoft.com/office/drawing/2014/main" id="{ADE12203-199E-4A3E-A5C0-843EAFE7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4" name="Shape 384">
              <a:extLst>
                <a:ext uri="{FF2B5EF4-FFF2-40B4-BE49-F238E27FC236}">
                  <a16:creationId xmlns:a16="http://schemas.microsoft.com/office/drawing/2014/main" id="{D98DA927-637B-4C53-B0F3-D2815E0DE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5" name="Shape 385">
              <a:extLst>
                <a:ext uri="{FF2B5EF4-FFF2-40B4-BE49-F238E27FC236}">
                  <a16:creationId xmlns:a16="http://schemas.microsoft.com/office/drawing/2014/main" id="{B4532EC7-9683-4B44-9DEF-5921A29B7E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6" name="Shape 386">
              <a:extLst>
                <a:ext uri="{FF2B5EF4-FFF2-40B4-BE49-F238E27FC236}">
                  <a16:creationId xmlns:a16="http://schemas.microsoft.com/office/drawing/2014/main" id="{1D10EB24-7268-45F5-8DDC-6BDDC7A27F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9713" name="Shape 387">
            <a:extLst>
              <a:ext uri="{FF2B5EF4-FFF2-40B4-BE49-F238E27FC236}">
                <a16:creationId xmlns:a16="http://schemas.microsoft.com/office/drawing/2014/main" id="{89F03B64-6973-4035-B4C7-1224F556E0CB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231775"/>
            <a:ext cx="307975" cy="5003800"/>
            <a:chOff x="4834379" y="231006"/>
            <a:chExt cx="307777" cy="5005138"/>
          </a:xfrm>
        </p:grpSpPr>
        <p:cxnSp>
          <p:nvCxnSpPr>
            <p:cNvPr id="29717" name="Shape 388">
              <a:extLst>
                <a:ext uri="{FF2B5EF4-FFF2-40B4-BE49-F238E27FC236}">
                  <a16:creationId xmlns:a16="http://schemas.microsoft.com/office/drawing/2014/main" id="{0F092AB2-710C-48DE-80A5-C9AF2B61CC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8" name="Shape 389">
              <a:extLst>
                <a:ext uri="{FF2B5EF4-FFF2-40B4-BE49-F238E27FC236}">
                  <a16:creationId xmlns:a16="http://schemas.microsoft.com/office/drawing/2014/main" id="{852A7366-E9D9-49FA-B9CB-35EF5012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SzPts val="1400"/>
              </a:pPr>
              <a:r>
                <a:rPr lang="zh-CN" altLang="en-US" dirty="0">
                  <a:solidFill>
                    <a:srgbClr val="FF0000"/>
                  </a:solidFill>
                  <a:ea typeface="Noto Sans CJK SC Regular" panose="020B0500000000000000" pitchFamily="34" charset="-128"/>
                </a:rPr>
                <a:t>同步</a:t>
              </a:r>
              <a:endParaRPr lang="zh-CN" altLang="en-US" dirty="0">
                <a:ea typeface="Noto Sans CJK SC Regular" panose="020B0500000000000000" pitchFamily="34" charset="-128"/>
              </a:endParaRPr>
            </a:p>
          </p:txBody>
        </p:sp>
      </p:grpSp>
      <p:sp>
        <p:nvSpPr>
          <p:cNvPr id="29714" name="Shape 390">
            <a:extLst>
              <a:ext uri="{FF2B5EF4-FFF2-40B4-BE49-F238E27FC236}">
                <a16:creationId xmlns:a16="http://schemas.microsoft.com/office/drawing/2014/main" id="{5AAFCF64-9DE2-4B27-8BA5-38D23E840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15" name="Shape 391">
            <a:extLst>
              <a:ext uri="{FF2B5EF4-FFF2-40B4-BE49-F238E27FC236}">
                <a16:creationId xmlns:a16="http://schemas.microsoft.com/office/drawing/2014/main" id="{F00274E9-CD98-4F5F-95E7-31330EEF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810129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t" anchorCtr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通过 </a:t>
            </a:r>
            <a:r>
              <a:rPr lang="en-US" altLang="zh-CN" dirty="0" err="1">
                <a:latin typeface="Courier" pitchFamily="49" charset="0"/>
                <a:ea typeface="Noto Sans CJK SC Regular" panose="020B0500000000000000" pitchFamily="34" charset="-128"/>
                <a:cs typeface="Courier New" panose="02070309020205020404" pitchFamily="49" charset="0"/>
              </a:rPr>
              <a:t>cudaDeviceSynchronize</a:t>
            </a:r>
            <a:r>
              <a:rPr lang="en-US" altLang="zh-CN" dirty="0">
                <a:latin typeface="Courier" pitchFamily="49" charset="0"/>
                <a:ea typeface="Noto Sans CJK SC Regular" panose="020B0500000000000000" pitchFamily="34" charset="-128"/>
                <a:cs typeface="Courier New" panose="02070309020205020404" pitchFamily="49" charset="0"/>
              </a:rPr>
              <a:t>()</a:t>
            </a:r>
            <a:r>
              <a:rPr lang="zh-CN" altLang="en-US" dirty="0">
                <a:ea typeface="Noto Sans CJK SC Regular" panose="020B0500000000000000" pitchFamily="34" charset="-128"/>
              </a:rPr>
              <a:t>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en-US" altLang="zh-CN" b="1" dirty="0">
                <a:latin typeface="Trebuchet MS" panose="020B0603020202020204" pitchFamily="34" charset="0"/>
                <a:ea typeface="Courier"/>
                <a:cs typeface="Courier"/>
                <a:sym typeface="Courier"/>
              </a:rPr>
              <a:t>CPU</a:t>
            </a:r>
            <a:r>
              <a:rPr lang="en-US" altLang="zh-CN" b="1" dirty="0">
                <a:latin typeface="+mj-lt"/>
                <a:ea typeface="Courier"/>
                <a:cs typeface="Courier"/>
                <a:sym typeface="Courier"/>
              </a:rPr>
              <a:t> </a:t>
            </a:r>
            <a:r>
              <a:rPr lang="zh-CN" altLang="en-US" b="1" dirty="0"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Courier"/>
                <a:sym typeface="Courier"/>
              </a:rPr>
              <a:t>代码可与异步</a:t>
            </a:r>
            <a:r>
              <a:rPr lang="zh-CN" altLang="en-US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altLang="zh-CN" b="1" dirty="0">
                <a:latin typeface="Trebuchet MS" panose="020B0603020202020204" pitchFamily="34" charset="0"/>
                <a:ea typeface="Courier"/>
                <a:cs typeface="Courier"/>
                <a:sym typeface="Courier"/>
              </a:rPr>
              <a:t>GPU</a:t>
            </a:r>
            <a:r>
              <a:rPr lang="en-US" altLang="zh-CN" b="1" dirty="0">
                <a:latin typeface="+mj-lt"/>
                <a:ea typeface="Courier"/>
                <a:cs typeface="Courier"/>
                <a:sym typeface="Courier"/>
              </a:rPr>
              <a:t> </a:t>
            </a:r>
            <a:r>
              <a:rPr lang="zh-CN" altLang="en-US" b="1" dirty="0"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Courier"/>
                <a:sym typeface="Courier"/>
              </a:rPr>
              <a:t>工作实现</a:t>
            </a:r>
            <a:br>
              <a:rPr lang="en-US" altLang="zh-CN" b="1" dirty="0"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Courier"/>
                <a:sym typeface="Courier"/>
              </a:rPr>
            </a:br>
            <a:r>
              <a:rPr lang="zh-CN" altLang="en-US" b="1" dirty="0"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Courier"/>
                <a:sym typeface="Courier"/>
              </a:rPr>
              <a:t>同步，并等待后者完成</a:t>
            </a:r>
            <a:endParaRPr lang="zh-CN" altLang="en-US" dirty="0">
              <a:ea typeface="Noto Sans CJK SC Regular" panose="020B0500000000000000" pitchFamily="34" charset="-128"/>
              <a:cs typeface="Courier"/>
              <a:sym typeface="Courier"/>
            </a:endParaRPr>
          </a:p>
        </p:txBody>
      </p:sp>
      <p:sp>
        <p:nvSpPr>
          <p:cNvPr id="29716" name="Shape 392">
            <a:extLst>
              <a:ext uri="{FF2B5EF4-FFF2-40B4-BE49-F238E27FC236}">
                <a16:creationId xmlns:a16="http://schemas.microsoft.com/office/drawing/2014/main" id="{CC1BA182-7571-4865-A437-B89946494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044950"/>
            <a:ext cx="14192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252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Courier</vt:lpstr>
      <vt:lpstr>Noto Sans CJK SC Regular</vt:lpstr>
      <vt:lpstr>Noto Sans Symbols</vt:lpstr>
      <vt:lpstr>宋体</vt:lpstr>
      <vt:lpstr>Arial</vt:lpstr>
      <vt:lpstr>Courier New</vt:lpstr>
      <vt:lpstr>Trebuchet MS</vt:lpstr>
      <vt:lpstr>Title &amp; Bullet</vt:lpstr>
      <vt:lpstr>Title &amp; Bullet</vt:lpstr>
      <vt:lpstr>GPU 加速应用程序与 CPU 应用程序对比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加速应用程序与 CPU 应用程序对比</dc:title>
  <cp:lastModifiedBy>Joyce Zheng (DLI)</cp:lastModifiedBy>
  <cp:revision>16</cp:revision>
  <dcterms:modified xsi:type="dcterms:W3CDTF">2018-09-26T12:12:27Z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clickc@nvidia.com</vt:lpwstr>
  </property>
  <property fmtid="{D5CDD505-2E9C-101B-9397-08002B2CF9AE}" pid="5" name="MSIP_Label_6b558183-044c-4105-8d9c-cea02a2a3d86_SetDate">
    <vt:lpwstr>2018-08-10T11:44:40.0302851Z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