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8"/>
  </p:notesMasterIdLst>
  <p:sldIdLst>
    <p:sldId id="256" r:id="rId2"/>
    <p:sldId id="351" r:id="rId3"/>
    <p:sldId id="338" r:id="rId4"/>
    <p:sldId id="259" r:id="rId5"/>
    <p:sldId id="303" r:id="rId6"/>
    <p:sldId id="305" r:id="rId7"/>
    <p:sldId id="352" r:id="rId8"/>
    <p:sldId id="357" r:id="rId9"/>
    <p:sldId id="358" r:id="rId10"/>
    <p:sldId id="359" r:id="rId11"/>
    <p:sldId id="353" r:id="rId12"/>
    <p:sldId id="349" r:id="rId13"/>
    <p:sldId id="354" r:id="rId14"/>
    <p:sldId id="310" r:id="rId15"/>
    <p:sldId id="312" r:id="rId16"/>
    <p:sldId id="313" r:id="rId17"/>
    <p:sldId id="314" r:id="rId18"/>
    <p:sldId id="315" r:id="rId19"/>
    <p:sldId id="355" r:id="rId20"/>
    <p:sldId id="317" r:id="rId21"/>
    <p:sldId id="319" r:id="rId22"/>
    <p:sldId id="318" r:id="rId23"/>
    <p:sldId id="316" r:id="rId24"/>
    <p:sldId id="320" r:id="rId25"/>
    <p:sldId id="356" r:id="rId26"/>
    <p:sldId id="337" r:id="rId27"/>
    <p:sldId id="350" r:id="rId28"/>
    <p:sldId id="360" r:id="rId29"/>
    <p:sldId id="361" r:id="rId30"/>
    <p:sldId id="365" r:id="rId31"/>
    <p:sldId id="366" r:id="rId32"/>
    <p:sldId id="368" r:id="rId33"/>
    <p:sldId id="367" r:id="rId34"/>
    <p:sldId id="369" r:id="rId35"/>
    <p:sldId id="321" r:id="rId36"/>
    <p:sldId id="370" r:id="rId3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095A720-0A1A-4ED3-B304-C47B04E5ABB2}">
  <a:tblStyle styleId="{8095A720-0A1A-4ED3-B304-C47B04E5ABB2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AFA"/>
          </a:solidFill>
        </a:fill>
      </a:tcStyle>
    </a:wholeTbl>
    <a:band1H>
      <a:tcStyle>
        <a:tcBdr/>
        <a:fill>
          <a:solidFill>
            <a:srgbClr val="CBF4F4"/>
          </a:solidFill>
        </a:fill>
      </a:tcStyle>
    </a:band1H>
    <a:band1V>
      <a:tcStyle>
        <a:tcBdr/>
        <a:fill>
          <a:solidFill>
            <a:srgbClr val="CBF4F4"/>
          </a:solidFill>
        </a:fill>
      </a:tcStyle>
    </a:band1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DE0F5F97-F159-4160-BB91-BE56C9145A72}" styleName="Table_1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AFA"/>
          </a:solidFill>
        </a:fill>
      </a:tcStyle>
    </a:wholeTbl>
    <a:band1H>
      <a:tcStyle>
        <a:tcBdr/>
        <a:fill>
          <a:solidFill>
            <a:srgbClr val="CBF4F4"/>
          </a:solidFill>
        </a:fill>
      </a:tcStyle>
    </a:band1H>
    <a:band1V>
      <a:tcStyle>
        <a:tcBdr/>
        <a:fill>
          <a:solidFill>
            <a:srgbClr val="CBF4F4"/>
          </a:solidFill>
        </a:fill>
      </a:tcStyle>
    </a:band1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86762" autoAdjust="0"/>
  </p:normalViewPr>
  <p:slideViewPr>
    <p:cSldViewPr snapToGrid="0" snapToObjects="1">
      <p:cViewPr>
        <p:scale>
          <a:sx n="147" d="100"/>
          <a:sy n="147" d="100"/>
        </p:scale>
        <p:origin x="30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2"/>
            <c:bubble3D val="0"/>
            <c:spPr>
              <a:solidFill>
                <a:srgbClr val="FF6600"/>
              </a:solidFill>
            </c:spPr>
          </c:dPt>
          <c:dPt>
            <c:idx val="3"/>
            <c:bubble3D val="0"/>
            <c:spPr>
              <a:solidFill>
                <a:srgbClr val="008000"/>
              </a:solidFill>
            </c:spPr>
          </c:dPt>
          <c:dLbls>
            <c:dLbl>
              <c:idx val="1"/>
              <c:layout>
                <c:manualLayout>
                  <c:x val="0.147999673701507"/>
                  <c:y val="-2.29948808796186E-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</c:dLbl>
            <c:dLbl>
              <c:idx val="3"/>
              <c:layout>
                <c:manualLayout>
                  <c:x val="-0.0358314999487859"/>
                  <c:y val="-0.011681399486846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</c:dLbl>
            <c:txPr>
              <a:bodyPr/>
              <a:lstStyle/>
              <a:p>
                <a:pPr>
                  <a:defRPr b="1">
                    <a:solidFill>
                      <a:srgbClr val="0000FF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</c:dLbls>
          <c:cat>
            <c:strRef>
              <c:f>Sheet1!$A$2:$A$5</c:f>
              <c:strCache>
                <c:ptCount val="4"/>
                <c:pt idx="0">
                  <c:v>silent data corruption</c:v>
                </c:pt>
                <c:pt idx="1">
                  <c:v>misreported corruption</c:v>
                </c:pt>
                <c:pt idx="2">
                  <c:v>imprecise corruption detection</c:v>
                </c:pt>
                <c:pt idx="3">
                  <c:v>correct corruption detection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</c:v>
                </c:pt>
                <c:pt idx="1">
                  <c:v>0.12</c:v>
                </c:pt>
                <c:pt idx="2">
                  <c:v>0.21</c:v>
                </c:pt>
                <c:pt idx="3">
                  <c:v>0.25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effectLst/>
      </c:spPr>
    </c:plotArea>
    <c:plotVisOnly val="1"/>
    <c:dispBlanksAs val="gap"/>
    <c:showDLblsOverMax val="0"/>
  </c:chart>
  <c:spPr>
    <a:effectLst/>
  </c:spPr>
  <c:txPr>
    <a:bodyPr/>
    <a:lstStyle/>
    <a:p>
      <a:pPr>
        <a:defRPr sz="2000" baseline="0">
          <a:latin typeface="Times New Roman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89EC7-6B7B-D949-91BA-B62768CAFB7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8880D-06A2-A04D-92B5-C26AD2B0D7B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0000FF"/>
              </a:solidFill>
              <a:latin typeface="Times New Roman"/>
              <a:cs typeface="Times New Roman"/>
            </a:rPr>
            <a:t>Integrity</a:t>
          </a:r>
          <a:endParaRPr lang="en-US" sz="2800" dirty="0">
            <a:solidFill>
              <a:srgbClr val="0000FF"/>
            </a:solidFill>
            <a:latin typeface="Times New Roman"/>
            <a:cs typeface="Times New Roman"/>
          </a:endParaRPr>
        </a:p>
      </dgm:t>
    </dgm:pt>
    <dgm:pt modelId="{3C907461-3E2F-6C41-BDE7-53C9EA784BA4}" type="parTrans" cxnId="{BD0E7345-03C7-2B4D-9DFE-6E4C376128CC}">
      <dgm:prSet/>
      <dgm:spPr/>
      <dgm:t>
        <a:bodyPr/>
        <a:lstStyle/>
        <a:p>
          <a:endParaRPr lang="en-US"/>
        </a:p>
      </dgm:t>
    </dgm:pt>
    <dgm:pt modelId="{C412E82A-85BB-CA4B-A45E-F5231802E210}" type="sibTrans" cxnId="{BD0E7345-03C7-2B4D-9DFE-6E4C376128CC}">
      <dgm:prSet/>
      <dgm:spPr/>
      <dgm:t>
        <a:bodyPr/>
        <a:lstStyle/>
        <a:p>
          <a:endParaRPr lang="en-US"/>
        </a:p>
      </dgm:t>
    </dgm:pt>
    <dgm:pt modelId="{73B55FF3-9CE0-8E43-8CC8-B793C11460D8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Block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E1F4B29-3D80-0B45-A5C4-CA5C851FB814}" type="parTrans" cxnId="{0C18DDFE-919B-0941-A9FF-1D86A14B679C}">
      <dgm:prSet/>
      <dgm:spPr/>
      <dgm:t>
        <a:bodyPr/>
        <a:lstStyle/>
        <a:p>
          <a:endParaRPr lang="en-US"/>
        </a:p>
      </dgm:t>
    </dgm:pt>
    <dgm:pt modelId="{2755C0A0-70D9-DC4C-8785-A3BC71604B17}" type="sibTrans" cxnId="{0C18DDFE-919B-0941-A9FF-1D86A14B679C}">
      <dgm:prSet/>
      <dgm:spPr/>
      <dgm:t>
        <a:bodyPr/>
        <a:lstStyle/>
        <a:p>
          <a:endParaRPr lang="en-US"/>
        </a:p>
      </dgm:t>
    </dgm:pt>
    <dgm:pt modelId="{03F541B5-7D2E-7D42-893C-84C36B5A9410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Metadata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6032FBA-9297-BE42-BC79-2822CCB4D6E0}" type="parTrans" cxnId="{39817CC4-0E51-8C47-917D-2DCFD2CB5A5C}">
      <dgm:prSet/>
      <dgm:spPr/>
      <dgm:t>
        <a:bodyPr/>
        <a:lstStyle/>
        <a:p>
          <a:endParaRPr lang="en-US"/>
        </a:p>
      </dgm:t>
    </dgm:pt>
    <dgm:pt modelId="{CA6EDA6C-EC9C-954B-8AAA-E1D4DE93C11E}" type="sibTrans" cxnId="{39817CC4-0E51-8C47-917D-2DCFD2CB5A5C}">
      <dgm:prSet/>
      <dgm:spPr/>
      <dgm:t>
        <a:bodyPr/>
        <a:lstStyle/>
        <a:p>
          <a:endParaRPr lang="en-US"/>
        </a:p>
      </dgm:t>
    </dgm:pt>
    <dgm:pt modelId="{3FA4FDFD-0E90-1445-8EF6-6730B772D2F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0000FF"/>
              </a:solidFill>
              <a:latin typeface="Times New Roman"/>
              <a:cs typeface="Times New Roman"/>
            </a:rPr>
            <a:t>Availability</a:t>
          </a:r>
          <a:endParaRPr lang="en-US" sz="2800" dirty="0">
            <a:solidFill>
              <a:srgbClr val="0000FF"/>
            </a:solidFill>
            <a:latin typeface="Times New Roman"/>
            <a:cs typeface="Times New Roman"/>
          </a:endParaRPr>
        </a:p>
      </dgm:t>
    </dgm:pt>
    <dgm:pt modelId="{4E85F01A-7997-5243-87F7-016A9A4E49F3}" type="parTrans" cxnId="{F29C3420-DE52-5C4E-9B8E-347BD74E96AF}">
      <dgm:prSet/>
      <dgm:spPr/>
      <dgm:t>
        <a:bodyPr/>
        <a:lstStyle/>
        <a:p>
          <a:endParaRPr lang="en-US"/>
        </a:p>
      </dgm:t>
    </dgm:pt>
    <dgm:pt modelId="{FDE4D251-C78B-B042-90BE-52A973C7FC80}" type="sibTrans" cxnId="{F29C3420-DE52-5C4E-9B8E-347BD74E96AF}">
      <dgm:prSet/>
      <dgm:spPr/>
      <dgm:t>
        <a:bodyPr/>
        <a:lstStyle/>
        <a:p>
          <a:endParaRPr lang="en-US"/>
        </a:p>
      </dgm:t>
    </dgm:pt>
    <dgm:pt modelId="{9DD43990-1829-3848-B8D1-E9FF4D026EEE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Hadoop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928F46B-BD3E-E442-A52F-D7E65C3B4517}" type="parTrans" cxnId="{9A869729-5339-A44F-AD09-1152AD2EA352}">
      <dgm:prSet/>
      <dgm:spPr/>
      <dgm:t>
        <a:bodyPr/>
        <a:lstStyle/>
        <a:p>
          <a:endParaRPr lang="en-US"/>
        </a:p>
      </dgm:t>
    </dgm:pt>
    <dgm:pt modelId="{6B4F7889-8F9C-A84D-A9A7-0F5ACCAD1A80}" type="sibTrans" cxnId="{9A869729-5339-A44F-AD09-1152AD2EA352}">
      <dgm:prSet/>
      <dgm:spPr/>
      <dgm:t>
        <a:bodyPr/>
        <a:lstStyle/>
        <a:p>
          <a:endParaRPr lang="en-US"/>
        </a:p>
      </dgm:t>
    </dgm:pt>
    <dgm:pt modelId="{EEBD22D9-4DC5-7B48-B77A-AC840A292252}">
      <dgm:prSet phldrT="[Text]" custT="1"/>
      <dgm:spPr/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Times New Roman"/>
              <a:cs typeface="Times New Roman"/>
            </a:rPr>
            <a:t>MapReduce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job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8BFA502-66F2-C642-B2D6-72E18734DFAF}" type="parTrans" cxnId="{362EAD4A-3FD9-8B4B-A1F2-818037927522}">
      <dgm:prSet/>
      <dgm:spPr/>
      <dgm:t>
        <a:bodyPr/>
        <a:lstStyle/>
        <a:p>
          <a:endParaRPr lang="en-US"/>
        </a:p>
      </dgm:t>
    </dgm:pt>
    <dgm:pt modelId="{ACD48723-DB62-8347-B736-7B5D6B907F28}" type="sibTrans" cxnId="{362EAD4A-3FD9-8B4B-A1F2-818037927522}">
      <dgm:prSet/>
      <dgm:spPr/>
      <dgm:t>
        <a:bodyPr/>
        <a:lstStyle/>
        <a:p>
          <a:endParaRPr lang="en-US"/>
        </a:p>
      </dgm:t>
    </dgm:pt>
    <dgm:pt modelId="{51ED2F1E-1719-6845-8602-D5DFF4546EE9}">
      <dgm:prSet phldrT="[Text]" custT="1"/>
      <dgm:spPr/>
      <dgm:t>
        <a:bodyPr/>
        <a:lstStyle/>
        <a:p>
          <a:r>
            <a:rPr lang="en-US" sz="2800" dirty="0" smtClean="0">
              <a:solidFill>
                <a:srgbClr val="0000FF"/>
              </a:solidFill>
              <a:latin typeface="Times New Roman"/>
              <a:cs typeface="Times New Roman"/>
            </a:rPr>
            <a:t>Performance</a:t>
          </a:r>
          <a:endParaRPr lang="en-US" sz="2800" dirty="0">
            <a:solidFill>
              <a:srgbClr val="0000FF"/>
            </a:solidFill>
            <a:latin typeface="Times New Roman"/>
            <a:cs typeface="Times New Roman"/>
          </a:endParaRPr>
        </a:p>
      </dgm:t>
    </dgm:pt>
    <dgm:pt modelId="{0BFA3A08-8B08-FD41-AEA6-029EDE39D91A}" type="parTrans" cxnId="{CDC63B01-3F9D-8145-82A5-51C21A5C4866}">
      <dgm:prSet/>
      <dgm:spPr/>
      <dgm:t>
        <a:bodyPr/>
        <a:lstStyle/>
        <a:p>
          <a:endParaRPr lang="en-US"/>
        </a:p>
      </dgm:t>
    </dgm:pt>
    <dgm:pt modelId="{B9F68ED3-7B41-CB48-91E6-4B81C9905D1C}" type="sibTrans" cxnId="{CDC63B01-3F9D-8145-82A5-51C21A5C4866}">
      <dgm:prSet/>
      <dgm:spPr/>
      <dgm:t>
        <a:bodyPr/>
        <a:lstStyle/>
        <a:p>
          <a:endParaRPr lang="en-US"/>
        </a:p>
      </dgm:t>
    </dgm:pt>
    <dgm:pt modelId="{D2B35769-BDBA-AF40-ADCD-5934FD8B82E1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System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file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BACF860-2103-F64D-9E7E-E7F8481F5E44}" type="parTrans" cxnId="{02D00A9C-180C-E945-A760-B4EC44766A11}">
      <dgm:prSet/>
      <dgm:spPr/>
      <dgm:t>
        <a:bodyPr/>
        <a:lstStyle/>
        <a:p>
          <a:endParaRPr lang="en-US"/>
        </a:p>
      </dgm:t>
    </dgm:pt>
    <dgm:pt modelId="{DBF84D54-20D2-D942-B1B4-2CC363F3CE43}" type="sibTrans" cxnId="{02D00A9C-180C-E945-A760-B4EC44766A11}">
      <dgm:prSet/>
      <dgm:spPr/>
      <dgm:t>
        <a:bodyPr/>
        <a:lstStyle/>
        <a:p>
          <a:endParaRPr lang="en-US"/>
        </a:p>
      </dgm:t>
    </dgm:pt>
    <dgm:pt modelId="{7410422D-2AE0-7E4E-B224-130DBD1AAE9B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Time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delay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EFE545E-C90D-8345-9C35-3A1F7C3479AA}" type="parTrans" cxnId="{1EE7D9DF-5258-2B4B-91DC-1CADA2DB29AD}">
      <dgm:prSet/>
      <dgm:spPr/>
      <dgm:t>
        <a:bodyPr/>
        <a:lstStyle/>
        <a:p>
          <a:endParaRPr lang="en-US"/>
        </a:p>
      </dgm:t>
    </dgm:pt>
    <dgm:pt modelId="{484967E7-1A82-4540-BE4E-E469728FB7AD}" type="sibTrans" cxnId="{1EE7D9DF-5258-2B4B-91DC-1CADA2DB29AD}">
      <dgm:prSet/>
      <dgm:spPr/>
      <dgm:t>
        <a:bodyPr/>
        <a:lstStyle/>
        <a:p>
          <a:endParaRPr lang="en-US"/>
        </a:p>
      </dgm:t>
    </dgm:pt>
    <dgm:pt modelId="{D0F867E7-F7DC-6443-ABD0-9001B788ED87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Decreased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throughput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BB24D58-492C-4F40-9885-6E3DA26FE324}" type="parTrans" cxnId="{ECFFA0B5-9F55-0243-B8EE-AC0CA221D7F9}">
      <dgm:prSet/>
      <dgm:spPr/>
      <dgm:t>
        <a:bodyPr/>
        <a:lstStyle/>
        <a:p>
          <a:endParaRPr lang="en-US"/>
        </a:p>
      </dgm:t>
    </dgm:pt>
    <dgm:pt modelId="{D8E8F798-993B-4743-B0BD-E182DDCB9EA2}" type="sibTrans" cxnId="{ECFFA0B5-9F55-0243-B8EE-AC0CA221D7F9}">
      <dgm:prSet/>
      <dgm:spPr/>
      <dgm:t>
        <a:bodyPr/>
        <a:lstStyle/>
        <a:p>
          <a:endParaRPr lang="en-US"/>
        </a:p>
      </dgm:t>
    </dgm:pt>
    <dgm:pt modelId="{9F744F67-36DC-D24D-9AC1-3BC700CE9FC3}" type="pres">
      <dgm:prSet presAssocID="{A5089EC7-6B7B-D949-91BA-B62768CAFB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7DAA39-A201-A94C-9DDD-B9DBB9D9CF3C}" type="pres">
      <dgm:prSet presAssocID="{7288880D-06A2-A04D-92B5-C26AD2B0D7B3}" presName="root" presStyleCnt="0"/>
      <dgm:spPr/>
    </dgm:pt>
    <dgm:pt modelId="{0AB38F43-F16D-B245-A0F8-40EE19359AD0}" type="pres">
      <dgm:prSet presAssocID="{7288880D-06A2-A04D-92B5-C26AD2B0D7B3}" presName="rootComposite" presStyleCnt="0"/>
      <dgm:spPr/>
    </dgm:pt>
    <dgm:pt modelId="{A1E70FA8-C85A-C94D-83E1-CBE472681C8C}" type="pres">
      <dgm:prSet presAssocID="{7288880D-06A2-A04D-92B5-C26AD2B0D7B3}" presName="rootText" presStyleLbl="node1" presStyleIdx="0" presStyleCnt="3"/>
      <dgm:spPr/>
      <dgm:t>
        <a:bodyPr/>
        <a:lstStyle/>
        <a:p>
          <a:endParaRPr lang="en-US"/>
        </a:p>
      </dgm:t>
    </dgm:pt>
    <dgm:pt modelId="{634B9712-BF4C-3F49-9496-FBA668DD2CCE}" type="pres">
      <dgm:prSet presAssocID="{7288880D-06A2-A04D-92B5-C26AD2B0D7B3}" presName="rootConnector" presStyleLbl="node1" presStyleIdx="0" presStyleCnt="3"/>
      <dgm:spPr/>
      <dgm:t>
        <a:bodyPr/>
        <a:lstStyle/>
        <a:p>
          <a:endParaRPr lang="en-US"/>
        </a:p>
      </dgm:t>
    </dgm:pt>
    <dgm:pt modelId="{8F7AF1A5-5988-2F42-9D28-359A2CE1E427}" type="pres">
      <dgm:prSet presAssocID="{7288880D-06A2-A04D-92B5-C26AD2B0D7B3}" presName="childShape" presStyleCnt="0"/>
      <dgm:spPr/>
    </dgm:pt>
    <dgm:pt modelId="{D12D51EF-2F86-0549-948F-BFEA9DD83F3A}" type="pres">
      <dgm:prSet presAssocID="{BE1F4B29-3D80-0B45-A5C4-CA5C851FB814}" presName="Name13" presStyleLbl="parChTrans1D2" presStyleIdx="0" presStyleCnt="7"/>
      <dgm:spPr/>
      <dgm:t>
        <a:bodyPr/>
        <a:lstStyle/>
        <a:p>
          <a:endParaRPr lang="en-US"/>
        </a:p>
      </dgm:t>
    </dgm:pt>
    <dgm:pt modelId="{30678297-6AD6-5B4F-BE9C-F85DF28605FE}" type="pres">
      <dgm:prSet presAssocID="{73B55FF3-9CE0-8E43-8CC8-B793C11460D8}" presName="childText" presStyleLbl="bgAcc1" presStyleIdx="0" presStyleCnt="7" custScaleX="107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89601-6D7B-3440-92DF-3E4671405A71}" type="pres">
      <dgm:prSet presAssocID="{66032FBA-9297-BE42-BC79-2822CCB4D6E0}" presName="Name13" presStyleLbl="parChTrans1D2" presStyleIdx="1" presStyleCnt="7"/>
      <dgm:spPr/>
      <dgm:t>
        <a:bodyPr/>
        <a:lstStyle/>
        <a:p>
          <a:endParaRPr lang="en-US"/>
        </a:p>
      </dgm:t>
    </dgm:pt>
    <dgm:pt modelId="{B70570CD-7442-D049-9304-B76FAE82ED01}" type="pres">
      <dgm:prSet presAssocID="{03F541B5-7D2E-7D42-893C-84C36B5A9410}" presName="childText" presStyleLbl="bgAcc1" presStyleIdx="1" presStyleCnt="7" custScaleX="123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BCDF0-AB22-5242-B266-2734FCADA42F}" type="pres">
      <dgm:prSet presAssocID="{BBACF860-2103-F64D-9E7E-E7F8481F5E44}" presName="Name13" presStyleLbl="parChTrans1D2" presStyleIdx="2" presStyleCnt="7"/>
      <dgm:spPr/>
      <dgm:t>
        <a:bodyPr/>
        <a:lstStyle/>
        <a:p>
          <a:endParaRPr lang="en-US"/>
        </a:p>
      </dgm:t>
    </dgm:pt>
    <dgm:pt modelId="{01A61565-DDE0-8F44-A3EB-C503C2DA44A4}" type="pres">
      <dgm:prSet presAssocID="{D2B35769-BDBA-AF40-ADCD-5934FD8B82E1}" presName="childText" presStyleLbl="bgAcc1" presStyleIdx="2" presStyleCnt="7" custScaleX="120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38837-05EB-4046-A888-BD5BC2278F15}" type="pres">
      <dgm:prSet presAssocID="{3FA4FDFD-0E90-1445-8EF6-6730B772D2F3}" presName="root" presStyleCnt="0"/>
      <dgm:spPr/>
    </dgm:pt>
    <dgm:pt modelId="{BD2B1F65-E1AD-9F43-86AB-C55B75513BF8}" type="pres">
      <dgm:prSet presAssocID="{3FA4FDFD-0E90-1445-8EF6-6730B772D2F3}" presName="rootComposite" presStyleCnt="0"/>
      <dgm:spPr/>
    </dgm:pt>
    <dgm:pt modelId="{3036F113-16BD-1E4E-B1E8-631B3606F727}" type="pres">
      <dgm:prSet presAssocID="{3FA4FDFD-0E90-1445-8EF6-6730B772D2F3}" presName="rootText" presStyleLbl="node1" presStyleIdx="1" presStyleCnt="3" custScaleX="127008"/>
      <dgm:spPr/>
      <dgm:t>
        <a:bodyPr/>
        <a:lstStyle/>
        <a:p>
          <a:endParaRPr lang="en-US"/>
        </a:p>
      </dgm:t>
    </dgm:pt>
    <dgm:pt modelId="{B3B4C011-453E-BD4A-83A9-4ECFAD839784}" type="pres">
      <dgm:prSet presAssocID="{3FA4FDFD-0E90-1445-8EF6-6730B772D2F3}" presName="rootConnector" presStyleLbl="node1" presStyleIdx="1" presStyleCnt="3"/>
      <dgm:spPr/>
      <dgm:t>
        <a:bodyPr/>
        <a:lstStyle/>
        <a:p>
          <a:endParaRPr lang="en-US"/>
        </a:p>
      </dgm:t>
    </dgm:pt>
    <dgm:pt modelId="{10DF8CA9-0DCA-AF40-8051-2ADCFAB7C443}" type="pres">
      <dgm:prSet presAssocID="{3FA4FDFD-0E90-1445-8EF6-6730B772D2F3}" presName="childShape" presStyleCnt="0"/>
      <dgm:spPr/>
    </dgm:pt>
    <dgm:pt modelId="{EC1729C1-D737-1942-A431-81E9242796C3}" type="pres">
      <dgm:prSet presAssocID="{E928F46B-BD3E-E442-A52F-D7E65C3B4517}" presName="Name13" presStyleLbl="parChTrans1D2" presStyleIdx="3" presStyleCnt="7"/>
      <dgm:spPr/>
      <dgm:t>
        <a:bodyPr/>
        <a:lstStyle/>
        <a:p>
          <a:endParaRPr lang="en-US"/>
        </a:p>
      </dgm:t>
    </dgm:pt>
    <dgm:pt modelId="{0D275F88-77A2-4E49-BABA-5C18940A57FD}" type="pres">
      <dgm:prSet presAssocID="{9DD43990-1829-3848-B8D1-E9FF4D026EEE}" presName="childText" presStyleLbl="bgAcc1" presStyleIdx="3" presStyleCnt="7" custScaleX="126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30A8D-C66C-504E-B239-6FB0D9A3CD0C}" type="pres">
      <dgm:prSet presAssocID="{D8BFA502-66F2-C642-B2D6-72E18734DFAF}" presName="Name13" presStyleLbl="parChTrans1D2" presStyleIdx="4" presStyleCnt="7"/>
      <dgm:spPr/>
      <dgm:t>
        <a:bodyPr/>
        <a:lstStyle/>
        <a:p>
          <a:endParaRPr lang="en-US"/>
        </a:p>
      </dgm:t>
    </dgm:pt>
    <dgm:pt modelId="{941628E5-3E95-9D48-928A-8E61267F6BEE}" type="pres">
      <dgm:prSet presAssocID="{EEBD22D9-4DC5-7B48-B77A-AC840A292252}" presName="childText" presStyleLbl="bgAcc1" presStyleIdx="4" presStyleCnt="7" custScaleX="1284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B6B5B-3340-6E41-B59E-2D154B8859ED}" type="pres">
      <dgm:prSet presAssocID="{51ED2F1E-1719-6845-8602-D5DFF4546EE9}" presName="root" presStyleCnt="0"/>
      <dgm:spPr/>
    </dgm:pt>
    <dgm:pt modelId="{3A7927AC-2A6E-AB40-8AF4-34BA3963E61D}" type="pres">
      <dgm:prSet presAssocID="{51ED2F1E-1719-6845-8602-D5DFF4546EE9}" presName="rootComposite" presStyleCnt="0"/>
      <dgm:spPr/>
    </dgm:pt>
    <dgm:pt modelId="{B0769B7D-D59B-C241-8F5C-F72F06644B2F}" type="pres">
      <dgm:prSet presAssocID="{51ED2F1E-1719-6845-8602-D5DFF4546EE9}" presName="rootText" presStyleLbl="node1" presStyleIdx="2" presStyleCnt="3" custScaleX="119357"/>
      <dgm:spPr/>
      <dgm:t>
        <a:bodyPr/>
        <a:lstStyle/>
        <a:p>
          <a:endParaRPr lang="en-US"/>
        </a:p>
      </dgm:t>
    </dgm:pt>
    <dgm:pt modelId="{D73AA180-54DF-A04B-BE5E-CF932D98640F}" type="pres">
      <dgm:prSet presAssocID="{51ED2F1E-1719-6845-8602-D5DFF4546EE9}" presName="rootConnector" presStyleLbl="node1" presStyleIdx="2" presStyleCnt="3"/>
      <dgm:spPr/>
      <dgm:t>
        <a:bodyPr/>
        <a:lstStyle/>
        <a:p>
          <a:endParaRPr lang="en-US"/>
        </a:p>
      </dgm:t>
    </dgm:pt>
    <dgm:pt modelId="{F7BB5AAE-65C6-DE40-B6A8-95C6883D7C8D}" type="pres">
      <dgm:prSet presAssocID="{51ED2F1E-1719-6845-8602-D5DFF4546EE9}" presName="childShape" presStyleCnt="0"/>
      <dgm:spPr/>
    </dgm:pt>
    <dgm:pt modelId="{191ACA6C-D99B-5B44-914B-93A28BE55D00}" type="pres">
      <dgm:prSet presAssocID="{FEFE545E-C90D-8345-9C35-3A1F7C3479AA}" presName="Name13" presStyleLbl="parChTrans1D2" presStyleIdx="5" presStyleCnt="7"/>
      <dgm:spPr/>
      <dgm:t>
        <a:bodyPr/>
        <a:lstStyle/>
        <a:p>
          <a:endParaRPr lang="en-US"/>
        </a:p>
      </dgm:t>
    </dgm:pt>
    <dgm:pt modelId="{3BEE5495-493D-B747-98CE-58D473EA7EA9}" type="pres">
      <dgm:prSet presAssocID="{7410422D-2AE0-7E4E-B224-130DBD1AAE9B}" presName="childText" presStyleLbl="bgAcc1" presStyleIdx="5" presStyleCnt="7" custScaleX="135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F1A31-F704-BF45-98AD-A09AD0314328}" type="pres">
      <dgm:prSet presAssocID="{ABB24D58-492C-4F40-9885-6E3DA26FE324}" presName="Name13" presStyleLbl="parChTrans1D2" presStyleIdx="6" presStyleCnt="7"/>
      <dgm:spPr/>
      <dgm:t>
        <a:bodyPr/>
        <a:lstStyle/>
        <a:p>
          <a:endParaRPr lang="en-US"/>
        </a:p>
      </dgm:t>
    </dgm:pt>
    <dgm:pt modelId="{114D70C2-F4D8-8D48-90F8-5B9BC9DA5684}" type="pres">
      <dgm:prSet presAssocID="{D0F867E7-F7DC-6443-ABD0-9001B788ED87}" presName="childText" presStyleLbl="bgAcc1" presStyleIdx="6" presStyleCnt="7" custScaleX="133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6D904A-27EB-1541-B8AD-1684442B9051}" type="presOf" srcId="{7288880D-06A2-A04D-92B5-C26AD2B0D7B3}" destId="{634B9712-BF4C-3F49-9496-FBA668DD2CCE}" srcOrd="1" destOrd="0" presId="urn:microsoft.com/office/officeart/2005/8/layout/hierarchy3"/>
    <dgm:cxn modelId="{BD0E7345-03C7-2B4D-9DFE-6E4C376128CC}" srcId="{A5089EC7-6B7B-D949-91BA-B62768CAFB73}" destId="{7288880D-06A2-A04D-92B5-C26AD2B0D7B3}" srcOrd="0" destOrd="0" parTransId="{3C907461-3E2F-6C41-BDE7-53C9EA784BA4}" sibTransId="{C412E82A-85BB-CA4B-A45E-F5231802E210}"/>
    <dgm:cxn modelId="{17A98637-32BC-E547-870B-65EF821F5E8F}" type="presOf" srcId="{BBACF860-2103-F64D-9E7E-E7F8481F5E44}" destId="{224BCDF0-AB22-5242-B266-2734FCADA42F}" srcOrd="0" destOrd="0" presId="urn:microsoft.com/office/officeart/2005/8/layout/hierarchy3"/>
    <dgm:cxn modelId="{EFFF65E8-CA18-904A-B9A3-A6294A20B0A4}" type="presOf" srcId="{D2B35769-BDBA-AF40-ADCD-5934FD8B82E1}" destId="{01A61565-DDE0-8F44-A3EB-C503C2DA44A4}" srcOrd="0" destOrd="0" presId="urn:microsoft.com/office/officeart/2005/8/layout/hierarchy3"/>
    <dgm:cxn modelId="{68464F85-366B-DE4B-B3AE-41B9CF2731F5}" type="presOf" srcId="{73B55FF3-9CE0-8E43-8CC8-B793C11460D8}" destId="{30678297-6AD6-5B4F-BE9C-F85DF28605FE}" srcOrd="0" destOrd="0" presId="urn:microsoft.com/office/officeart/2005/8/layout/hierarchy3"/>
    <dgm:cxn modelId="{D22DA064-F7B6-F549-A5C4-D715C429740D}" type="presOf" srcId="{7288880D-06A2-A04D-92B5-C26AD2B0D7B3}" destId="{A1E70FA8-C85A-C94D-83E1-CBE472681C8C}" srcOrd="0" destOrd="0" presId="urn:microsoft.com/office/officeart/2005/8/layout/hierarchy3"/>
    <dgm:cxn modelId="{F64D2C19-FABE-2E40-BC02-42EA119F8E76}" type="presOf" srcId="{ABB24D58-492C-4F40-9885-6E3DA26FE324}" destId="{FC3F1A31-F704-BF45-98AD-A09AD0314328}" srcOrd="0" destOrd="0" presId="urn:microsoft.com/office/officeart/2005/8/layout/hierarchy3"/>
    <dgm:cxn modelId="{362EAD4A-3FD9-8B4B-A1F2-818037927522}" srcId="{3FA4FDFD-0E90-1445-8EF6-6730B772D2F3}" destId="{EEBD22D9-4DC5-7B48-B77A-AC840A292252}" srcOrd="1" destOrd="0" parTransId="{D8BFA502-66F2-C642-B2D6-72E18734DFAF}" sibTransId="{ACD48723-DB62-8347-B736-7B5D6B907F28}"/>
    <dgm:cxn modelId="{B1A6C6BC-4374-C64D-963F-5A7E38C9F7AC}" type="presOf" srcId="{FEFE545E-C90D-8345-9C35-3A1F7C3479AA}" destId="{191ACA6C-D99B-5B44-914B-93A28BE55D00}" srcOrd="0" destOrd="0" presId="urn:microsoft.com/office/officeart/2005/8/layout/hierarchy3"/>
    <dgm:cxn modelId="{ECFFA0B5-9F55-0243-B8EE-AC0CA221D7F9}" srcId="{51ED2F1E-1719-6845-8602-D5DFF4546EE9}" destId="{D0F867E7-F7DC-6443-ABD0-9001B788ED87}" srcOrd="1" destOrd="0" parTransId="{ABB24D58-492C-4F40-9885-6E3DA26FE324}" sibTransId="{D8E8F798-993B-4743-B0BD-E182DDCB9EA2}"/>
    <dgm:cxn modelId="{31DCBF34-8038-9548-9630-75E1B34C1E4D}" type="presOf" srcId="{03F541B5-7D2E-7D42-893C-84C36B5A9410}" destId="{B70570CD-7442-D049-9304-B76FAE82ED01}" srcOrd="0" destOrd="0" presId="urn:microsoft.com/office/officeart/2005/8/layout/hierarchy3"/>
    <dgm:cxn modelId="{41D6390C-B4BF-D84F-AEFC-E13D0AD5B542}" type="presOf" srcId="{3FA4FDFD-0E90-1445-8EF6-6730B772D2F3}" destId="{3036F113-16BD-1E4E-B1E8-631B3606F727}" srcOrd="0" destOrd="0" presId="urn:microsoft.com/office/officeart/2005/8/layout/hierarchy3"/>
    <dgm:cxn modelId="{758677EF-FD08-7D44-AC37-C236C76C9B65}" type="presOf" srcId="{BE1F4B29-3D80-0B45-A5C4-CA5C851FB814}" destId="{D12D51EF-2F86-0549-948F-BFEA9DD83F3A}" srcOrd="0" destOrd="0" presId="urn:microsoft.com/office/officeart/2005/8/layout/hierarchy3"/>
    <dgm:cxn modelId="{7A3BD81A-5328-CD4D-9FAE-A7A7EE8567D7}" type="presOf" srcId="{51ED2F1E-1719-6845-8602-D5DFF4546EE9}" destId="{D73AA180-54DF-A04B-BE5E-CF932D98640F}" srcOrd="1" destOrd="0" presId="urn:microsoft.com/office/officeart/2005/8/layout/hierarchy3"/>
    <dgm:cxn modelId="{1EE7D9DF-5258-2B4B-91DC-1CADA2DB29AD}" srcId="{51ED2F1E-1719-6845-8602-D5DFF4546EE9}" destId="{7410422D-2AE0-7E4E-B224-130DBD1AAE9B}" srcOrd="0" destOrd="0" parTransId="{FEFE545E-C90D-8345-9C35-3A1F7C3479AA}" sibTransId="{484967E7-1A82-4540-BE4E-E469728FB7AD}"/>
    <dgm:cxn modelId="{084FE1CF-8F33-0345-B18A-AA16D2F5E15B}" type="presOf" srcId="{E928F46B-BD3E-E442-A52F-D7E65C3B4517}" destId="{EC1729C1-D737-1942-A431-81E9242796C3}" srcOrd="0" destOrd="0" presId="urn:microsoft.com/office/officeart/2005/8/layout/hierarchy3"/>
    <dgm:cxn modelId="{F33F27B1-E79D-B846-975F-0B2B273388F3}" type="presOf" srcId="{9DD43990-1829-3848-B8D1-E9FF4D026EEE}" destId="{0D275F88-77A2-4E49-BABA-5C18940A57FD}" srcOrd="0" destOrd="0" presId="urn:microsoft.com/office/officeart/2005/8/layout/hierarchy3"/>
    <dgm:cxn modelId="{02D00A9C-180C-E945-A760-B4EC44766A11}" srcId="{7288880D-06A2-A04D-92B5-C26AD2B0D7B3}" destId="{D2B35769-BDBA-AF40-ADCD-5934FD8B82E1}" srcOrd="2" destOrd="0" parTransId="{BBACF860-2103-F64D-9E7E-E7F8481F5E44}" sibTransId="{DBF84D54-20D2-D942-B1B4-2CC363F3CE43}"/>
    <dgm:cxn modelId="{FF7785EB-6EA1-874A-996C-F86D6F0B2E4E}" type="presOf" srcId="{D8BFA502-66F2-C642-B2D6-72E18734DFAF}" destId="{D5830A8D-C66C-504E-B239-6FB0D9A3CD0C}" srcOrd="0" destOrd="0" presId="urn:microsoft.com/office/officeart/2005/8/layout/hierarchy3"/>
    <dgm:cxn modelId="{CDC63B01-3F9D-8145-82A5-51C21A5C4866}" srcId="{A5089EC7-6B7B-D949-91BA-B62768CAFB73}" destId="{51ED2F1E-1719-6845-8602-D5DFF4546EE9}" srcOrd="2" destOrd="0" parTransId="{0BFA3A08-8B08-FD41-AEA6-029EDE39D91A}" sibTransId="{B9F68ED3-7B41-CB48-91E6-4B81C9905D1C}"/>
    <dgm:cxn modelId="{984B7138-01F7-F545-B9FE-F6F93D59946F}" type="presOf" srcId="{51ED2F1E-1719-6845-8602-D5DFF4546EE9}" destId="{B0769B7D-D59B-C241-8F5C-F72F06644B2F}" srcOrd="0" destOrd="0" presId="urn:microsoft.com/office/officeart/2005/8/layout/hierarchy3"/>
    <dgm:cxn modelId="{39817CC4-0E51-8C47-917D-2DCFD2CB5A5C}" srcId="{7288880D-06A2-A04D-92B5-C26AD2B0D7B3}" destId="{03F541B5-7D2E-7D42-893C-84C36B5A9410}" srcOrd="1" destOrd="0" parTransId="{66032FBA-9297-BE42-BC79-2822CCB4D6E0}" sibTransId="{CA6EDA6C-EC9C-954B-8AAA-E1D4DE93C11E}"/>
    <dgm:cxn modelId="{21A052D9-DABA-AB44-AC25-A0D78480864E}" type="presOf" srcId="{D0F867E7-F7DC-6443-ABD0-9001B788ED87}" destId="{114D70C2-F4D8-8D48-90F8-5B9BC9DA5684}" srcOrd="0" destOrd="0" presId="urn:microsoft.com/office/officeart/2005/8/layout/hierarchy3"/>
    <dgm:cxn modelId="{490B883E-D50E-8043-A568-7D4068BB40A5}" type="presOf" srcId="{EEBD22D9-4DC5-7B48-B77A-AC840A292252}" destId="{941628E5-3E95-9D48-928A-8E61267F6BEE}" srcOrd="0" destOrd="0" presId="urn:microsoft.com/office/officeart/2005/8/layout/hierarchy3"/>
    <dgm:cxn modelId="{B94A892B-4A54-4A47-A649-88F8EEC7929A}" type="presOf" srcId="{A5089EC7-6B7B-D949-91BA-B62768CAFB73}" destId="{9F744F67-36DC-D24D-9AC1-3BC700CE9FC3}" srcOrd="0" destOrd="0" presId="urn:microsoft.com/office/officeart/2005/8/layout/hierarchy3"/>
    <dgm:cxn modelId="{9A869729-5339-A44F-AD09-1152AD2EA352}" srcId="{3FA4FDFD-0E90-1445-8EF6-6730B772D2F3}" destId="{9DD43990-1829-3848-B8D1-E9FF4D026EEE}" srcOrd="0" destOrd="0" parTransId="{E928F46B-BD3E-E442-A52F-D7E65C3B4517}" sibTransId="{6B4F7889-8F9C-A84D-A9A7-0F5ACCAD1A80}"/>
    <dgm:cxn modelId="{F29C3420-DE52-5C4E-9B8E-347BD74E96AF}" srcId="{A5089EC7-6B7B-D949-91BA-B62768CAFB73}" destId="{3FA4FDFD-0E90-1445-8EF6-6730B772D2F3}" srcOrd="1" destOrd="0" parTransId="{4E85F01A-7997-5243-87F7-016A9A4E49F3}" sibTransId="{FDE4D251-C78B-B042-90BE-52A973C7FC80}"/>
    <dgm:cxn modelId="{A57A9051-76EC-D143-B256-1AC7D3E37280}" type="presOf" srcId="{3FA4FDFD-0E90-1445-8EF6-6730B772D2F3}" destId="{B3B4C011-453E-BD4A-83A9-4ECFAD839784}" srcOrd="1" destOrd="0" presId="urn:microsoft.com/office/officeart/2005/8/layout/hierarchy3"/>
    <dgm:cxn modelId="{0C18DDFE-919B-0941-A9FF-1D86A14B679C}" srcId="{7288880D-06A2-A04D-92B5-C26AD2B0D7B3}" destId="{73B55FF3-9CE0-8E43-8CC8-B793C11460D8}" srcOrd="0" destOrd="0" parTransId="{BE1F4B29-3D80-0B45-A5C4-CA5C851FB814}" sibTransId="{2755C0A0-70D9-DC4C-8785-A3BC71604B17}"/>
    <dgm:cxn modelId="{2F43D8F8-2C84-1D4B-86A3-688ECD70ADFB}" type="presOf" srcId="{66032FBA-9297-BE42-BC79-2822CCB4D6E0}" destId="{BCE89601-6D7B-3440-92DF-3E4671405A71}" srcOrd="0" destOrd="0" presId="urn:microsoft.com/office/officeart/2005/8/layout/hierarchy3"/>
    <dgm:cxn modelId="{B3815679-5AA1-7646-ABBD-FC28C599802F}" type="presOf" srcId="{7410422D-2AE0-7E4E-B224-130DBD1AAE9B}" destId="{3BEE5495-493D-B747-98CE-58D473EA7EA9}" srcOrd="0" destOrd="0" presId="urn:microsoft.com/office/officeart/2005/8/layout/hierarchy3"/>
    <dgm:cxn modelId="{A22C51F1-6E7E-5C4A-B60D-0293A82A1E0F}" type="presParOf" srcId="{9F744F67-36DC-D24D-9AC1-3BC700CE9FC3}" destId="{197DAA39-A201-A94C-9DDD-B9DBB9D9CF3C}" srcOrd="0" destOrd="0" presId="urn:microsoft.com/office/officeart/2005/8/layout/hierarchy3"/>
    <dgm:cxn modelId="{22B8780F-4848-1742-9363-A1DE78F2532F}" type="presParOf" srcId="{197DAA39-A201-A94C-9DDD-B9DBB9D9CF3C}" destId="{0AB38F43-F16D-B245-A0F8-40EE19359AD0}" srcOrd="0" destOrd="0" presId="urn:microsoft.com/office/officeart/2005/8/layout/hierarchy3"/>
    <dgm:cxn modelId="{AC4ED2F7-80CF-6B4E-8492-DD0295C470A4}" type="presParOf" srcId="{0AB38F43-F16D-B245-A0F8-40EE19359AD0}" destId="{A1E70FA8-C85A-C94D-83E1-CBE472681C8C}" srcOrd="0" destOrd="0" presId="urn:microsoft.com/office/officeart/2005/8/layout/hierarchy3"/>
    <dgm:cxn modelId="{F2513BB9-2354-0648-ADBE-E36E812E6EA7}" type="presParOf" srcId="{0AB38F43-F16D-B245-A0F8-40EE19359AD0}" destId="{634B9712-BF4C-3F49-9496-FBA668DD2CCE}" srcOrd="1" destOrd="0" presId="urn:microsoft.com/office/officeart/2005/8/layout/hierarchy3"/>
    <dgm:cxn modelId="{14097451-60AF-2344-84A3-A4E13AA52D4F}" type="presParOf" srcId="{197DAA39-A201-A94C-9DDD-B9DBB9D9CF3C}" destId="{8F7AF1A5-5988-2F42-9D28-359A2CE1E427}" srcOrd="1" destOrd="0" presId="urn:microsoft.com/office/officeart/2005/8/layout/hierarchy3"/>
    <dgm:cxn modelId="{CC46E455-B267-7545-8AFB-F4059825F3D8}" type="presParOf" srcId="{8F7AF1A5-5988-2F42-9D28-359A2CE1E427}" destId="{D12D51EF-2F86-0549-948F-BFEA9DD83F3A}" srcOrd="0" destOrd="0" presId="urn:microsoft.com/office/officeart/2005/8/layout/hierarchy3"/>
    <dgm:cxn modelId="{E17AF586-ED1E-8B40-BB31-FADFC8848067}" type="presParOf" srcId="{8F7AF1A5-5988-2F42-9D28-359A2CE1E427}" destId="{30678297-6AD6-5B4F-BE9C-F85DF28605FE}" srcOrd="1" destOrd="0" presId="urn:microsoft.com/office/officeart/2005/8/layout/hierarchy3"/>
    <dgm:cxn modelId="{7359E539-385B-5B40-AD7F-FC3611C9DC4A}" type="presParOf" srcId="{8F7AF1A5-5988-2F42-9D28-359A2CE1E427}" destId="{BCE89601-6D7B-3440-92DF-3E4671405A71}" srcOrd="2" destOrd="0" presId="urn:microsoft.com/office/officeart/2005/8/layout/hierarchy3"/>
    <dgm:cxn modelId="{77958C97-8F38-9449-A818-4322D71AF115}" type="presParOf" srcId="{8F7AF1A5-5988-2F42-9D28-359A2CE1E427}" destId="{B70570CD-7442-D049-9304-B76FAE82ED01}" srcOrd="3" destOrd="0" presId="urn:microsoft.com/office/officeart/2005/8/layout/hierarchy3"/>
    <dgm:cxn modelId="{B6D1CAB6-5D89-6D4F-87CB-1009113E3FAC}" type="presParOf" srcId="{8F7AF1A5-5988-2F42-9D28-359A2CE1E427}" destId="{224BCDF0-AB22-5242-B266-2734FCADA42F}" srcOrd="4" destOrd="0" presId="urn:microsoft.com/office/officeart/2005/8/layout/hierarchy3"/>
    <dgm:cxn modelId="{CC772E83-5589-904E-868C-FFCA8EB567D5}" type="presParOf" srcId="{8F7AF1A5-5988-2F42-9D28-359A2CE1E427}" destId="{01A61565-DDE0-8F44-A3EB-C503C2DA44A4}" srcOrd="5" destOrd="0" presId="urn:microsoft.com/office/officeart/2005/8/layout/hierarchy3"/>
    <dgm:cxn modelId="{F2718409-5C68-1748-A422-1FB7765AE4F1}" type="presParOf" srcId="{9F744F67-36DC-D24D-9AC1-3BC700CE9FC3}" destId="{45338837-05EB-4046-A888-BD5BC2278F15}" srcOrd="1" destOrd="0" presId="urn:microsoft.com/office/officeart/2005/8/layout/hierarchy3"/>
    <dgm:cxn modelId="{F2F65034-0E6E-544D-A4B7-7ED6BF71F529}" type="presParOf" srcId="{45338837-05EB-4046-A888-BD5BC2278F15}" destId="{BD2B1F65-E1AD-9F43-86AB-C55B75513BF8}" srcOrd="0" destOrd="0" presId="urn:microsoft.com/office/officeart/2005/8/layout/hierarchy3"/>
    <dgm:cxn modelId="{48BE0355-2911-134B-94CE-28C26099B45E}" type="presParOf" srcId="{BD2B1F65-E1AD-9F43-86AB-C55B75513BF8}" destId="{3036F113-16BD-1E4E-B1E8-631B3606F727}" srcOrd="0" destOrd="0" presId="urn:microsoft.com/office/officeart/2005/8/layout/hierarchy3"/>
    <dgm:cxn modelId="{4C9EECD8-7CE0-634C-978C-62BCCB23656A}" type="presParOf" srcId="{BD2B1F65-E1AD-9F43-86AB-C55B75513BF8}" destId="{B3B4C011-453E-BD4A-83A9-4ECFAD839784}" srcOrd="1" destOrd="0" presId="urn:microsoft.com/office/officeart/2005/8/layout/hierarchy3"/>
    <dgm:cxn modelId="{566577F8-D31C-2D45-B220-8EA65858CEB5}" type="presParOf" srcId="{45338837-05EB-4046-A888-BD5BC2278F15}" destId="{10DF8CA9-0DCA-AF40-8051-2ADCFAB7C443}" srcOrd="1" destOrd="0" presId="urn:microsoft.com/office/officeart/2005/8/layout/hierarchy3"/>
    <dgm:cxn modelId="{0F0E9A4D-AA74-E641-ADBD-91C08EE1F4CC}" type="presParOf" srcId="{10DF8CA9-0DCA-AF40-8051-2ADCFAB7C443}" destId="{EC1729C1-D737-1942-A431-81E9242796C3}" srcOrd="0" destOrd="0" presId="urn:microsoft.com/office/officeart/2005/8/layout/hierarchy3"/>
    <dgm:cxn modelId="{FFDCE0CC-9C0D-2A45-A16D-EBBBFE7C584C}" type="presParOf" srcId="{10DF8CA9-0DCA-AF40-8051-2ADCFAB7C443}" destId="{0D275F88-77A2-4E49-BABA-5C18940A57FD}" srcOrd="1" destOrd="0" presId="urn:microsoft.com/office/officeart/2005/8/layout/hierarchy3"/>
    <dgm:cxn modelId="{37669891-63BD-8549-BFC2-B8C89F492EDA}" type="presParOf" srcId="{10DF8CA9-0DCA-AF40-8051-2ADCFAB7C443}" destId="{D5830A8D-C66C-504E-B239-6FB0D9A3CD0C}" srcOrd="2" destOrd="0" presId="urn:microsoft.com/office/officeart/2005/8/layout/hierarchy3"/>
    <dgm:cxn modelId="{862B3888-1CCB-CD4A-8B54-5019F283628A}" type="presParOf" srcId="{10DF8CA9-0DCA-AF40-8051-2ADCFAB7C443}" destId="{941628E5-3E95-9D48-928A-8E61267F6BEE}" srcOrd="3" destOrd="0" presId="urn:microsoft.com/office/officeart/2005/8/layout/hierarchy3"/>
    <dgm:cxn modelId="{6592E4AC-C0EB-B146-B674-12B2DF702FC8}" type="presParOf" srcId="{9F744F67-36DC-D24D-9AC1-3BC700CE9FC3}" destId="{0CDB6B5B-3340-6E41-B59E-2D154B8859ED}" srcOrd="2" destOrd="0" presId="urn:microsoft.com/office/officeart/2005/8/layout/hierarchy3"/>
    <dgm:cxn modelId="{FFF839D3-0500-7847-A5E3-C2508807A16E}" type="presParOf" srcId="{0CDB6B5B-3340-6E41-B59E-2D154B8859ED}" destId="{3A7927AC-2A6E-AB40-8AF4-34BA3963E61D}" srcOrd="0" destOrd="0" presId="urn:microsoft.com/office/officeart/2005/8/layout/hierarchy3"/>
    <dgm:cxn modelId="{11DE770E-776C-9949-8674-76657FA6CA63}" type="presParOf" srcId="{3A7927AC-2A6E-AB40-8AF4-34BA3963E61D}" destId="{B0769B7D-D59B-C241-8F5C-F72F06644B2F}" srcOrd="0" destOrd="0" presId="urn:microsoft.com/office/officeart/2005/8/layout/hierarchy3"/>
    <dgm:cxn modelId="{21B851A2-09DF-5B4A-8E5B-92AC6FA34816}" type="presParOf" srcId="{3A7927AC-2A6E-AB40-8AF4-34BA3963E61D}" destId="{D73AA180-54DF-A04B-BE5E-CF932D98640F}" srcOrd="1" destOrd="0" presId="urn:microsoft.com/office/officeart/2005/8/layout/hierarchy3"/>
    <dgm:cxn modelId="{73885DDF-DF35-5144-B12D-B6AD20020709}" type="presParOf" srcId="{0CDB6B5B-3340-6E41-B59E-2D154B8859ED}" destId="{F7BB5AAE-65C6-DE40-B6A8-95C6883D7C8D}" srcOrd="1" destOrd="0" presId="urn:microsoft.com/office/officeart/2005/8/layout/hierarchy3"/>
    <dgm:cxn modelId="{85E37CA0-3019-4046-B318-3D3A11986338}" type="presParOf" srcId="{F7BB5AAE-65C6-DE40-B6A8-95C6883D7C8D}" destId="{191ACA6C-D99B-5B44-914B-93A28BE55D00}" srcOrd="0" destOrd="0" presId="urn:microsoft.com/office/officeart/2005/8/layout/hierarchy3"/>
    <dgm:cxn modelId="{DB2405D5-C228-3A40-BAB2-DBCA4592E72E}" type="presParOf" srcId="{F7BB5AAE-65C6-DE40-B6A8-95C6883D7C8D}" destId="{3BEE5495-493D-B747-98CE-58D473EA7EA9}" srcOrd="1" destOrd="0" presId="urn:microsoft.com/office/officeart/2005/8/layout/hierarchy3"/>
    <dgm:cxn modelId="{D458AABD-95BA-BF41-BEBF-F9F9258CF5FD}" type="presParOf" srcId="{F7BB5AAE-65C6-DE40-B6A8-95C6883D7C8D}" destId="{FC3F1A31-F704-BF45-98AD-A09AD0314328}" srcOrd="2" destOrd="0" presId="urn:microsoft.com/office/officeart/2005/8/layout/hierarchy3"/>
    <dgm:cxn modelId="{56844E6A-237B-D642-849A-FA950198246B}" type="presParOf" srcId="{F7BB5AAE-65C6-DE40-B6A8-95C6883D7C8D}" destId="{114D70C2-F4D8-8D48-90F8-5B9BC9DA568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DC123-F20B-7449-9221-D1DC54C7B7CE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E16CF-4405-FA40-8CCD-95D0809394D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altLang="zh-CN" sz="2000" b="1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b="1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r>
            <a:rPr lang="en-US" altLang="zh-CN" sz="2000" b="1" dirty="0" smtClean="0">
              <a:solidFill>
                <a:schemeClr val="tx1"/>
              </a:solidFill>
              <a:latin typeface="Times New Roman"/>
              <a:cs typeface="Times New Roman"/>
            </a:rPr>
            <a:t>(path=/)</a:t>
          </a:r>
          <a:endParaRPr lang="en-US" sz="2000" b="1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F2D3671-6BB9-E64A-A38A-F55806E5F1EB}" type="parTrans" cxnId="{34BCD472-6768-0049-9248-742EC892E2E9}">
      <dgm:prSet/>
      <dgm:spPr/>
      <dgm:t>
        <a:bodyPr/>
        <a:lstStyle/>
        <a:p>
          <a:endParaRPr lang="en-US"/>
        </a:p>
      </dgm:t>
    </dgm:pt>
    <dgm:pt modelId="{647FA17E-86F9-404F-AD6D-68EE002F3796}" type="sibTrans" cxnId="{34BCD472-6768-0049-9248-742EC892E2E9}">
      <dgm:prSet/>
      <dgm:spPr/>
      <dgm:t>
        <a:bodyPr/>
        <a:lstStyle/>
        <a:p>
          <a:endParaRPr lang="en-US"/>
        </a:p>
      </dgm:t>
    </dgm:pt>
    <dgm:pt modelId="{4CEACFDB-1C09-5840-B96E-FE5304D0A0C8}">
      <dgm:prSet phldrT="[Text]" custT="1"/>
      <dgm:spPr/>
      <dgm:t>
        <a:bodyPr/>
        <a:lstStyle/>
        <a:p>
          <a:r>
            <a:rPr lang="en-US" altLang="zh-CN" sz="2000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(path=//temp)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0830F91-E4C9-8246-A3A8-C39EE36DC15E}" type="parTrans" cxnId="{57345DD8-A995-EA4F-9F96-3AD8AE9DF32A}">
      <dgm:prSet/>
      <dgm:spPr/>
      <dgm:t>
        <a:bodyPr/>
        <a:lstStyle/>
        <a:p>
          <a:endParaRPr lang="en-US"/>
        </a:p>
      </dgm:t>
    </dgm:pt>
    <dgm:pt modelId="{EF81F291-AC34-B040-AD49-D361AE6E73A9}" type="sibTrans" cxnId="{57345DD8-A995-EA4F-9F96-3AD8AE9DF32A}">
      <dgm:prSet/>
      <dgm:spPr/>
      <dgm:t>
        <a:bodyPr/>
        <a:lstStyle/>
        <a:p>
          <a:endParaRPr lang="en-US"/>
        </a:p>
      </dgm:t>
    </dgm:pt>
    <dgm:pt modelId="{6373049B-3D07-EA46-B18B-FC1037739FD2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Add block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519BAD8-34C4-4941-B694-C6706F2FFDFE}" type="parTrans" cxnId="{F5F9710C-44A7-C44E-A233-31E7B390EFC1}">
      <dgm:prSet/>
      <dgm:spPr/>
      <dgm:t>
        <a:bodyPr/>
        <a:lstStyle/>
        <a:p>
          <a:endParaRPr lang="en-US"/>
        </a:p>
      </dgm:t>
    </dgm:pt>
    <dgm:pt modelId="{F78289DF-0549-864E-BB02-6319D0B70DE6}" type="sibTrans" cxnId="{F5F9710C-44A7-C44E-A233-31E7B390EFC1}">
      <dgm:prSet/>
      <dgm:spPr/>
      <dgm:t>
        <a:bodyPr/>
        <a:lstStyle/>
        <a:p>
          <a:endParaRPr lang="en-US"/>
        </a:p>
      </dgm:t>
    </dgm:pt>
    <dgm:pt modelId="{5C0EEDC2-2D73-3149-9CB2-69886197808A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Set timestamp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8D6A405-03D9-B047-96AD-FE4F972F006A}" type="parTrans" cxnId="{762747E6-001E-1847-892F-1C5AB4FCD343}">
      <dgm:prSet/>
      <dgm:spPr/>
      <dgm:t>
        <a:bodyPr/>
        <a:lstStyle/>
        <a:p>
          <a:endParaRPr lang="en-US"/>
        </a:p>
      </dgm:t>
    </dgm:pt>
    <dgm:pt modelId="{7D36056B-01D8-504B-93AF-A77D404768F2}" type="sibTrans" cxnId="{762747E6-001E-1847-892F-1C5AB4FCD343}">
      <dgm:prSet/>
      <dgm:spPr/>
      <dgm:t>
        <a:bodyPr/>
        <a:lstStyle/>
        <a:p>
          <a:endParaRPr lang="en-US"/>
        </a:p>
      </dgm:t>
    </dgm:pt>
    <dgm:pt modelId="{23E7B108-3F2D-394E-80F8-B5E223FB2521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Update block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D0B8BE1-5719-EB42-843E-693493D548B0}" type="parTrans" cxnId="{442CDF73-0698-674C-B9CD-595A920B5A08}">
      <dgm:prSet/>
      <dgm:spPr/>
      <dgm:t>
        <a:bodyPr/>
        <a:lstStyle/>
        <a:p>
          <a:endParaRPr lang="en-US"/>
        </a:p>
      </dgm:t>
    </dgm:pt>
    <dgm:pt modelId="{060F92A7-2340-BC45-870D-1EC4EBE09603}" type="sibTrans" cxnId="{442CDF73-0698-674C-B9CD-595A920B5A08}">
      <dgm:prSet/>
      <dgm:spPr/>
      <dgm:t>
        <a:bodyPr/>
        <a:lstStyle/>
        <a:p>
          <a:endParaRPr lang="en-US"/>
        </a:p>
      </dgm:t>
    </dgm:pt>
    <dgm:pt modelId="{94C6E8AF-A884-594B-A94B-6E7CEE70C6CE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…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83BCB3B-2302-E146-B4FF-900FED141457}" type="parTrans" cxnId="{D4E8BB72-CE0C-8946-99E4-E2F8CECA531F}">
      <dgm:prSet/>
      <dgm:spPr/>
      <dgm:t>
        <a:bodyPr/>
        <a:lstStyle/>
        <a:p>
          <a:endParaRPr lang="en-US"/>
        </a:p>
      </dgm:t>
    </dgm:pt>
    <dgm:pt modelId="{80EC3214-44B6-0846-81E7-8D0BF9CE5627}" type="sibTrans" cxnId="{D4E8BB72-CE0C-8946-99E4-E2F8CECA531F}">
      <dgm:prSet/>
      <dgm:spPr/>
      <dgm:t>
        <a:bodyPr/>
        <a:lstStyle/>
        <a:p>
          <a:endParaRPr lang="en-US"/>
        </a:p>
      </dgm:t>
    </dgm:pt>
    <dgm:pt modelId="{E957B150-FE12-1140-9A82-CB2827452EE9}" type="pres">
      <dgm:prSet presAssocID="{94DDC123-F20B-7449-9221-D1DC54C7B7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FFDF7-28B1-034B-9372-212668D87921}" type="pres">
      <dgm:prSet presAssocID="{2ADE16CF-4405-FA40-8CCD-95D0809394DD}" presName="parTxOnly" presStyleLbl="node1" presStyleIdx="0" presStyleCnt="6" custScaleX="126047" custScaleY="118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84486-979A-C64F-B629-4FB48DAD5824}" type="pres">
      <dgm:prSet presAssocID="{647FA17E-86F9-404F-AD6D-68EE002F3796}" presName="parTxOnlySpace" presStyleCnt="0"/>
      <dgm:spPr/>
    </dgm:pt>
    <dgm:pt modelId="{05568E2D-DC3A-D342-942F-6F7D5FCE50A2}" type="pres">
      <dgm:prSet presAssocID="{4CEACFDB-1C09-5840-B96E-FE5304D0A0C8}" presName="parTxOnly" presStyleLbl="node1" presStyleIdx="1" presStyleCnt="6" custScaleX="1435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D69C8-B030-D14F-9326-C16979A0E25C}" type="pres">
      <dgm:prSet presAssocID="{EF81F291-AC34-B040-AD49-D361AE6E73A9}" presName="parTxOnlySpace" presStyleCnt="0"/>
      <dgm:spPr/>
    </dgm:pt>
    <dgm:pt modelId="{01FCC422-5876-2045-8C47-D01C975A4229}" type="pres">
      <dgm:prSet presAssocID="{6373049B-3D07-EA46-B18B-FC1037739FD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AE302-AB48-8643-8975-2E9D9EF1D6B3}" type="pres">
      <dgm:prSet presAssocID="{F78289DF-0549-864E-BB02-6319D0B70DE6}" presName="parTxOnlySpace" presStyleCnt="0"/>
      <dgm:spPr/>
    </dgm:pt>
    <dgm:pt modelId="{C97C4034-A520-6948-A4E2-898141C3CCA0}" type="pres">
      <dgm:prSet presAssocID="{5C0EEDC2-2D73-3149-9CB2-69886197808A}" presName="parTxOnly" presStyleLbl="node1" presStyleIdx="3" presStyleCnt="6" custScaleX="1194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9F50D-513D-6B42-ABB2-5069783C545E}" type="pres">
      <dgm:prSet presAssocID="{7D36056B-01D8-504B-93AF-A77D404768F2}" presName="parTxOnlySpace" presStyleCnt="0"/>
      <dgm:spPr/>
    </dgm:pt>
    <dgm:pt modelId="{153EB691-D892-4C40-852F-1AA8E5822CFC}" type="pres">
      <dgm:prSet presAssocID="{23E7B108-3F2D-394E-80F8-B5E223FB2521}" presName="parTxOnly" presStyleLbl="node1" presStyleIdx="4" presStyleCnt="6" custScaleX="101006" custScaleY="988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11F36-2589-9544-BF10-D4D680BE82D2}" type="pres">
      <dgm:prSet presAssocID="{060F92A7-2340-BC45-870D-1EC4EBE09603}" presName="parTxOnlySpace" presStyleCnt="0"/>
      <dgm:spPr/>
    </dgm:pt>
    <dgm:pt modelId="{C957C041-CD52-DC4A-AAFB-B14B9F899F53}" type="pres">
      <dgm:prSet presAssocID="{94C6E8AF-A884-594B-A94B-6E7CEE70C6CE}" presName="parTxOnly" presStyleLbl="node1" presStyleIdx="5" presStyleCnt="6" custScaleX="612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8BB72-CE0C-8946-99E4-E2F8CECA531F}" srcId="{94DDC123-F20B-7449-9221-D1DC54C7B7CE}" destId="{94C6E8AF-A884-594B-A94B-6E7CEE70C6CE}" srcOrd="5" destOrd="0" parTransId="{083BCB3B-2302-E146-B4FF-900FED141457}" sibTransId="{80EC3214-44B6-0846-81E7-8D0BF9CE5627}"/>
    <dgm:cxn modelId="{B3842C60-7413-BB4D-81EA-ABBE7FB870C4}" type="presOf" srcId="{94DDC123-F20B-7449-9221-D1DC54C7B7CE}" destId="{E957B150-FE12-1140-9A82-CB2827452EE9}" srcOrd="0" destOrd="0" presId="urn:microsoft.com/office/officeart/2005/8/layout/chevron1"/>
    <dgm:cxn modelId="{57345DD8-A995-EA4F-9F96-3AD8AE9DF32A}" srcId="{94DDC123-F20B-7449-9221-D1DC54C7B7CE}" destId="{4CEACFDB-1C09-5840-B96E-FE5304D0A0C8}" srcOrd="1" destOrd="0" parTransId="{90830F91-E4C9-8246-A3A8-C39EE36DC15E}" sibTransId="{EF81F291-AC34-B040-AD49-D361AE6E73A9}"/>
    <dgm:cxn modelId="{C858F3F5-FD0F-3346-A7AD-CCD295520BF6}" type="presOf" srcId="{6373049B-3D07-EA46-B18B-FC1037739FD2}" destId="{01FCC422-5876-2045-8C47-D01C975A4229}" srcOrd="0" destOrd="0" presId="urn:microsoft.com/office/officeart/2005/8/layout/chevron1"/>
    <dgm:cxn modelId="{352AB4A0-9DBC-B04F-989C-4321B4ECF6B6}" type="presOf" srcId="{94C6E8AF-A884-594B-A94B-6E7CEE70C6CE}" destId="{C957C041-CD52-DC4A-AAFB-B14B9F899F53}" srcOrd="0" destOrd="0" presId="urn:microsoft.com/office/officeart/2005/8/layout/chevron1"/>
    <dgm:cxn modelId="{9190DD93-E7C8-1047-8B47-C3D2FF41096C}" type="presOf" srcId="{5C0EEDC2-2D73-3149-9CB2-69886197808A}" destId="{C97C4034-A520-6948-A4E2-898141C3CCA0}" srcOrd="0" destOrd="0" presId="urn:microsoft.com/office/officeart/2005/8/layout/chevron1"/>
    <dgm:cxn modelId="{34BCD472-6768-0049-9248-742EC892E2E9}" srcId="{94DDC123-F20B-7449-9221-D1DC54C7B7CE}" destId="{2ADE16CF-4405-FA40-8CCD-95D0809394DD}" srcOrd="0" destOrd="0" parTransId="{DF2D3671-6BB9-E64A-A38A-F55806E5F1EB}" sibTransId="{647FA17E-86F9-404F-AD6D-68EE002F3796}"/>
    <dgm:cxn modelId="{F5F9710C-44A7-C44E-A233-31E7B390EFC1}" srcId="{94DDC123-F20B-7449-9221-D1DC54C7B7CE}" destId="{6373049B-3D07-EA46-B18B-FC1037739FD2}" srcOrd="2" destOrd="0" parTransId="{F519BAD8-34C4-4941-B694-C6706F2FFDFE}" sibTransId="{F78289DF-0549-864E-BB02-6319D0B70DE6}"/>
    <dgm:cxn modelId="{87E65085-342C-6A46-AB60-C63D731F323F}" type="presOf" srcId="{23E7B108-3F2D-394E-80F8-B5E223FB2521}" destId="{153EB691-D892-4C40-852F-1AA8E5822CFC}" srcOrd="0" destOrd="0" presId="urn:microsoft.com/office/officeart/2005/8/layout/chevron1"/>
    <dgm:cxn modelId="{762747E6-001E-1847-892F-1C5AB4FCD343}" srcId="{94DDC123-F20B-7449-9221-D1DC54C7B7CE}" destId="{5C0EEDC2-2D73-3149-9CB2-69886197808A}" srcOrd="3" destOrd="0" parTransId="{F8D6A405-03D9-B047-96AD-FE4F972F006A}" sibTransId="{7D36056B-01D8-504B-93AF-A77D404768F2}"/>
    <dgm:cxn modelId="{442CDF73-0698-674C-B9CD-595A920B5A08}" srcId="{94DDC123-F20B-7449-9221-D1DC54C7B7CE}" destId="{23E7B108-3F2D-394E-80F8-B5E223FB2521}" srcOrd="4" destOrd="0" parTransId="{5D0B8BE1-5719-EB42-843E-693493D548B0}" sibTransId="{060F92A7-2340-BC45-870D-1EC4EBE09603}"/>
    <dgm:cxn modelId="{33D701BB-0437-DA42-BA5E-D5C66346891C}" type="presOf" srcId="{4CEACFDB-1C09-5840-B96E-FE5304D0A0C8}" destId="{05568E2D-DC3A-D342-942F-6F7D5FCE50A2}" srcOrd="0" destOrd="0" presId="urn:microsoft.com/office/officeart/2005/8/layout/chevron1"/>
    <dgm:cxn modelId="{5B1D9A36-992B-464C-AC3D-CC2BDEB2CDE4}" type="presOf" srcId="{2ADE16CF-4405-FA40-8CCD-95D0809394DD}" destId="{0A7FFDF7-28B1-034B-9372-212668D87921}" srcOrd="0" destOrd="0" presId="urn:microsoft.com/office/officeart/2005/8/layout/chevron1"/>
    <dgm:cxn modelId="{9E6BF1A3-B11B-9248-925C-A4BBCCE0D5C1}" type="presParOf" srcId="{E957B150-FE12-1140-9A82-CB2827452EE9}" destId="{0A7FFDF7-28B1-034B-9372-212668D87921}" srcOrd="0" destOrd="0" presId="urn:microsoft.com/office/officeart/2005/8/layout/chevron1"/>
    <dgm:cxn modelId="{17CD88F2-62D5-6C4D-BA21-4FABA9A3CD60}" type="presParOf" srcId="{E957B150-FE12-1140-9A82-CB2827452EE9}" destId="{24184486-979A-C64F-B629-4FB48DAD5824}" srcOrd="1" destOrd="0" presId="urn:microsoft.com/office/officeart/2005/8/layout/chevron1"/>
    <dgm:cxn modelId="{BDA51372-ADD3-2E4D-81BD-B35007467CD4}" type="presParOf" srcId="{E957B150-FE12-1140-9A82-CB2827452EE9}" destId="{05568E2D-DC3A-D342-942F-6F7D5FCE50A2}" srcOrd="2" destOrd="0" presId="urn:microsoft.com/office/officeart/2005/8/layout/chevron1"/>
    <dgm:cxn modelId="{D4C03117-5E74-C64B-B629-9C6C8EB58EC5}" type="presParOf" srcId="{E957B150-FE12-1140-9A82-CB2827452EE9}" destId="{D78D69C8-B030-D14F-9326-C16979A0E25C}" srcOrd="3" destOrd="0" presId="urn:microsoft.com/office/officeart/2005/8/layout/chevron1"/>
    <dgm:cxn modelId="{841D1107-BECC-1847-B6EF-03098C649476}" type="presParOf" srcId="{E957B150-FE12-1140-9A82-CB2827452EE9}" destId="{01FCC422-5876-2045-8C47-D01C975A4229}" srcOrd="4" destOrd="0" presId="urn:microsoft.com/office/officeart/2005/8/layout/chevron1"/>
    <dgm:cxn modelId="{73EAC694-E7FF-2845-A62C-5336F8F6290B}" type="presParOf" srcId="{E957B150-FE12-1140-9A82-CB2827452EE9}" destId="{A52AE302-AB48-8643-8975-2E9D9EF1D6B3}" srcOrd="5" destOrd="0" presId="urn:microsoft.com/office/officeart/2005/8/layout/chevron1"/>
    <dgm:cxn modelId="{98247DFE-1FDD-F14D-BFFE-FDF0061367BB}" type="presParOf" srcId="{E957B150-FE12-1140-9A82-CB2827452EE9}" destId="{C97C4034-A520-6948-A4E2-898141C3CCA0}" srcOrd="6" destOrd="0" presId="urn:microsoft.com/office/officeart/2005/8/layout/chevron1"/>
    <dgm:cxn modelId="{DD687D9C-41CC-1949-AFF0-D0FD264D68D5}" type="presParOf" srcId="{E957B150-FE12-1140-9A82-CB2827452EE9}" destId="{EF99F50D-513D-6B42-ABB2-5069783C545E}" srcOrd="7" destOrd="0" presId="urn:microsoft.com/office/officeart/2005/8/layout/chevron1"/>
    <dgm:cxn modelId="{C7A83951-F765-3340-B06B-0DE1E1E4C100}" type="presParOf" srcId="{E957B150-FE12-1140-9A82-CB2827452EE9}" destId="{153EB691-D892-4C40-852F-1AA8E5822CFC}" srcOrd="8" destOrd="0" presId="urn:microsoft.com/office/officeart/2005/8/layout/chevron1"/>
    <dgm:cxn modelId="{AED6806C-094B-3140-9E7A-3F34B7F11914}" type="presParOf" srcId="{E957B150-FE12-1140-9A82-CB2827452EE9}" destId="{50911F36-2589-9544-BF10-D4D680BE82D2}" srcOrd="9" destOrd="0" presId="urn:microsoft.com/office/officeart/2005/8/layout/chevron1"/>
    <dgm:cxn modelId="{D85EE921-5003-B04B-BFFC-CA294BD1DFBE}" type="presParOf" srcId="{E957B150-FE12-1140-9A82-CB2827452EE9}" destId="{C957C041-CD52-DC4A-AAFB-B14B9F899F5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F60F8F-2272-EE4F-BBBB-18F6CCDC2F3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DD092-742D-AA40-9A4A-4C7A7E0F7CD7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 corruption handling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2FD6CE9-D87F-CA49-BCD1-A7204D250107}" type="parTrans" cxnId="{9EEFC381-DCE9-CB49-8401-A7975F0C8A82}">
      <dgm:prSet/>
      <dgm:spPr/>
      <dgm:t>
        <a:bodyPr/>
        <a:lstStyle/>
        <a:p>
          <a:endParaRPr lang="en-US"/>
        </a:p>
      </dgm:t>
    </dgm:pt>
    <dgm:pt modelId="{F3BCCC63-44A3-3546-B700-9765A1403B7C}" type="sibTrans" cxnId="{9EEFC381-DCE9-CB49-8401-A7975F0C8A82}">
      <dgm:prSet/>
      <dgm:spPr/>
      <dgm:t>
        <a:bodyPr/>
        <a:lstStyle/>
        <a:p>
          <a:endParaRPr lang="en-US"/>
        </a:p>
      </dgm:t>
    </dgm:pt>
    <dgm:pt modelId="{5809B117-2377-8D45-A7E9-18CA113F1880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recovery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A4423D7-9CD7-D34D-86E6-4CBCBA9BD32A}" type="parTrans" cxnId="{4D6520EB-8D79-9C40-B441-1D62B1899745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C3CAAF8-DF2E-1B4C-B142-6764480078E0}" type="sibTrans" cxnId="{4D6520EB-8D79-9C40-B441-1D62B1899745}">
      <dgm:prSet/>
      <dgm:spPr/>
      <dgm:t>
        <a:bodyPr/>
        <a:lstStyle/>
        <a:p>
          <a:endParaRPr lang="en-US"/>
        </a:p>
      </dgm:t>
    </dgm:pt>
    <dgm:pt modelId="{0BCE4F14-4365-C34D-B2C6-E72A59626039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replication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17EAB62-7001-4C41-8AA7-E70B5AC0DF51}" type="parTrans" cxnId="{9DB2DA92-4EFB-0B48-89FD-DD2DB2143AE6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994E316-8D87-F04C-A0FD-5E545D74E23B}" type="sibTrans" cxnId="{9DB2DA92-4EFB-0B48-89FD-DD2DB2143AE6}">
      <dgm:prSet/>
      <dgm:spPr/>
      <dgm:t>
        <a:bodyPr/>
        <a:lstStyle/>
        <a:p>
          <a:endParaRPr lang="en-US"/>
        </a:p>
      </dgm:t>
    </dgm:pt>
    <dgm:pt modelId="{25F7532B-2691-DB4E-8B28-9788B8C739D5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deletion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EEED991-9175-3040-AF1C-1AF07C3232B3}" type="parTrans" cxnId="{CC1BE997-3EF1-D741-9B57-9BD9A2ADC828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AC513FF-EB04-194F-926F-A4DC46C9808F}" type="sibTrans" cxnId="{CC1BE997-3EF1-D741-9B57-9BD9A2ADC828}">
      <dgm:prSet/>
      <dgm:spPr/>
      <dgm:t>
        <a:bodyPr/>
        <a:lstStyle/>
        <a:p>
          <a:endParaRPr lang="en-US"/>
        </a:p>
      </dgm:t>
    </dgm:pt>
    <dgm:pt modelId="{B53981DF-3D11-474F-BF6D-A037CA7815BF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Simple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re-execution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B4CB598-08B7-8B4F-B68E-99534F9E0D48}" type="parTrans" cxnId="{4655AFF5-1B1C-3E41-A78F-A3B0802D230A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AE3C6B6-5C1A-B84C-8429-465A7B351B64}" type="sibTrans" cxnId="{4655AFF5-1B1C-3E41-A78F-A3B0802D230A}">
      <dgm:prSet/>
      <dgm:spPr/>
      <dgm:t>
        <a:bodyPr/>
        <a:lstStyle/>
        <a:p>
          <a:endParaRPr lang="en-US"/>
        </a:p>
      </dgm:t>
    </dgm:pt>
    <dgm:pt modelId="{FA594DBE-A773-3A4A-80C9-59BC4A303C15}" type="pres">
      <dgm:prSet presAssocID="{48F60F8F-2272-EE4F-BBBB-18F6CCDC2F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D75EC-57EE-1F41-839C-CBCEB058EDE7}" type="pres">
      <dgm:prSet presAssocID="{1E8DD092-742D-AA40-9A4A-4C7A7E0F7CD7}" presName="root1" presStyleCnt="0"/>
      <dgm:spPr/>
    </dgm:pt>
    <dgm:pt modelId="{9C111BCE-24BA-2649-AC1F-C0FF50C45326}" type="pres">
      <dgm:prSet presAssocID="{1E8DD092-742D-AA40-9A4A-4C7A7E0F7C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4E964D-C475-9B47-A505-96C151B1A242}" type="pres">
      <dgm:prSet presAssocID="{1E8DD092-742D-AA40-9A4A-4C7A7E0F7CD7}" presName="level2hierChild" presStyleCnt="0"/>
      <dgm:spPr/>
    </dgm:pt>
    <dgm:pt modelId="{70EB4CA2-DB9F-D64D-977E-04F8F2212A7B}" type="pres">
      <dgm:prSet presAssocID="{3A4423D7-9CD7-D34D-86E6-4CBCBA9BD32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42BCEE1-B2E5-E844-9D33-B406BB3B08A0}" type="pres">
      <dgm:prSet presAssocID="{3A4423D7-9CD7-D34D-86E6-4CBCBA9BD32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E133535-0EA1-994E-81D2-EABBC0E11610}" type="pres">
      <dgm:prSet presAssocID="{5809B117-2377-8D45-A7E9-18CA113F1880}" presName="root2" presStyleCnt="0"/>
      <dgm:spPr/>
    </dgm:pt>
    <dgm:pt modelId="{822AAB9C-22D3-8548-97F2-DAF8A3A02F8F}" type="pres">
      <dgm:prSet presAssocID="{5809B117-2377-8D45-A7E9-18CA113F1880}" presName="LevelTwoTextNode" presStyleLbl="node2" presStyleIdx="0" presStyleCnt="2" custLinFactNeighborX="-2020" custLinFactNeighborY="-40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76304-0916-3947-A8E4-5256F7713767}" type="pres">
      <dgm:prSet presAssocID="{5809B117-2377-8D45-A7E9-18CA113F1880}" presName="level3hierChild" presStyleCnt="0"/>
      <dgm:spPr/>
    </dgm:pt>
    <dgm:pt modelId="{300834FB-714D-F141-AAE1-AF9D5D5E3585}" type="pres">
      <dgm:prSet presAssocID="{317EAB62-7001-4C41-8AA7-E70B5AC0DF5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96E86523-5173-BA44-A415-4EF32E8C1C77}" type="pres">
      <dgm:prSet presAssocID="{317EAB62-7001-4C41-8AA7-E70B5AC0DF5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7B47F6D-A7BF-9042-8303-9B5CA9C4B74E}" type="pres">
      <dgm:prSet presAssocID="{0BCE4F14-4365-C34D-B2C6-E72A59626039}" presName="root2" presStyleCnt="0"/>
      <dgm:spPr/>
    </dgm:pt>
    <dgm:pt modelId="{ACCDE709-C15B-CB4E-B353-105E4B02303D}" type="pres">
      <dgm:prSet presAssocID="{0BCE4F14-4365-C34D-B2C6-E72A59626039}" presName="LevelTwoTextNode" presStyleLbl="node3" presStyleIdx="0" presStyleCnt="2" custLinFactNeighborX="77" custLinFactNeighborY="-54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502BC5-7359-EA40-BA2C-70B51095ABC4}" type="pres">
      <dgm:prSet presAssocID="{0BCE4F14-4365-C34D-B2C6-E72A59626039}" presName="level3hierChild" presStyleCnt="0"/>
      <dgm:spPr/>
    </dgm:pt>
    <dgm:pt modelId="{9DCFD599-6959-A84B-A759-61F879A4AB3A}" type="pres">
      <dgm:prSet presAssocID="{AEEED991-9175-3040-AF1C-1AF07C3232B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565C0A1-D4C7-AC49-A364-FD8695D4CAA5}" type="pres">
      <dgm:prSet presAssocID="{AEEED991-9175-3040-AF1C-1AF07C3232B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BFAB774B-0F63-7749-86A1-A8DAC915E4EA}" type="pres">
      <dgm:prSet presAssocID="{25F7532B-2691-DB4E-8B28-9788B8C739D5}" presName="root2" presStyleCnt="0"/>
      <dgm:spPr/>
    </dgm:pt>
    <dgm:pt modelId="{58AE0C08-C7BD-444B-AC19-AE6891A6E4FB}" type="pres">
      <dgm:prSet presAssocID="{25F7532B-2691-DB4E-8B28-9788B8C739D5}" presName="LevelTwoTextNode" presStyleLbl="node3" presStyleIdx="1" presStyleCnt="2" custLinFactNeighborX="77" custLinFactNeighborY="-23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A71705-AFE5-C441-8C73-2C2E2128FA6F}" type="pres">
      <dgm:prSet presAssocID="{25F7532B-2691-DB4E-8B28-9788B8C739D5}" presName="level3hierChild" presStyleCnt="0"/>
      <dgm:spPr/>
    </dgm:pt>
    <dgm:pt modelId="{31A3B56D-FF45-9044-BF98-2B409A55323C}" type="pres">
      <dgm:prSet presAssocID="{6B4CB598-08B7-8B4F-B68E-99534F9E0D4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FF29D6E-AD0E-C945-BDFC-3A15E246F237}" type="pres">
      <dgm:prSet presAssocID="{6B4CB598-08B7-8B4F-B68E-99534F9E0D4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162C8E3-CC31-464C-A461-21FC20C2372E}" type="pres">
      <dgm:prSet presAssocID="{B53981DF-3D11-474F-BF6D-A037CA7815BF}" presName="root2" presStyleCnt="0"/>
      <dgm:spPr/>
    </dgm:pt>
    <dgm:pt modelId="{E4743C1A-96B8-EA4F-8643-BE58004FC7FE}" type="pres">
      <dgm:prSet presAssocID="{B53981DF-3D11-474F-BF6D-A037CA7815BF}" presName="LevelTwoTextNode" presStyleLbl="node2" presStyleIdx="1" presStyleCnt="2" custScaleX="152941" custLinFactNeighborX="2843" custLinFactNeighborY="40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38D02D-A93B-264E-975F-F704DD63FA66}" type="pres">
      <dgm:prSet presAssocID="{B53981DF-3D11-474F-BF6D-A037CA7815BF}" presName="level3hierChild" presStyleCnt="0"/>
      <dgm:spPr/>
    </dgm:pt>
  </dgm:ptLst>
  <dgm:cxnLst>
    <dgm:cxn modelId="{9CC29BE7-35A4-194B-961F-6681BB97036C}" type="presOf" srcId="{317EAB62-7001-4C41-8AA7-E70B5AC0DF51}" destId="{96E86523-5173-BA44-A415-4EF32E8C1C77}" srcOrd="1" destOrd="0" presId="urn:microsoft.com/office/officeart/2005/8/layout/hierarchy2"/>
    <dgm:cxn modelId="{02227288-0099-0049-BCC4-C68E585BD70F}" type="presOf" srcId="{0BCE4F14-4365-C34D-B2C6-E72A59626039}" destId="{ACCDE709-C15B-CB4E-B353-105E4B02303D}" srcOrd="0" destOrd="0" presId="urn:microsoft.com/office/officeart/2005/8/layout/hierarchy2"/>
    <dgm:cxn modelId="{CC1BE997-3EF1-D741-9B57-9BD9A2ADC828}" srcId="{5809B117-2377-8D45-A7E9-18CA113F1880}" destId="{25F7532B-2691-DB4E-8B28-9788B8C739D5}" srcOrd="1" destOrd="0" parTransId="{AEEED991-9175-3040-AF1C-1AF07C3232B3}" sibTransId="{4AC513FF-EB04-194F-926F-A4DC46C9808F}"/>
    <dgm:cxn modelId="{4655AFF5-1B1C-3E41-A78F-A3B0802D230A}" srcId="{1E8DD092-742D-AA40-9A4A-4C7A7E0F7CD7}" destId="{B53981DF-3D11-474F-BF6D-A037CA7815BF}" srcOrd="1" destOrd="0" parTransId="{6B4CB598-08B7-8B4F-B68E-99534F9E0D48}" sibTransId="{DAE3C6B6-5C1A-B84C-8429-465A7B351B64}"/>
    <dgm:cxn modelId="{BDB6F4BD-3CEE-6748-932F-5B46197375F9}" type="presOf" srcId="{6B4CB598-08B7-8B4F-B68E-99534F9E0D48}" destId="{6FF29D6E-AD0E-C945-BDFC-3A15E246F237}" srcOrd="1" destOrd="0" presId="urn:microsoft.com/office/officeart/2005/8/layout/hierarchy2"/>
    <dgm:cxn modelId="{4317D8A9-8722-2546-9AB8-B1D537596633}" type="presOf" srcId="{5809B117-2377-8D45-A7E9-18CA113F1880}" destId="{822AAB9C-22D3-8548-97F2-DAF8A3A02F8F}" srcOrd="0" destOrd="0" presId="urn:microsoft.com/office/officeart/2005/8/layout/hierarchy2"/>
    <dgm:cxn modelId="{48C6BA2D-49F9-5341-88F5-C9E10B7F3760}" type="presOf" srcId="{25F7532B-2691-DB4E-8B28-9788B8C739D5}" destId="{58AE0C08-C7BD-444B-AC19-AE6891A6E4FB}" srcOrd="0" destOrd="0" presId="urn:microsoft.com/office/officeart/2005/8/layout/hierarchy2"/>
    <dgm:cxn modelId="{D62BCAAE-A5F8-4845-83B3-5934E0755006}" type="presOf" srcId="{48F60F8F-2272-EE4F-BBBB-18F6CCDC2F3F}" destId="{FA594DBE-A773-3A4A-80C9-59BC4A303C15}" srcOrd="0" destOrd="0" presId="urn:microsoft.com/office/officeart/2005/8/layout/hierarchy2"/>
    <dgm:cxn modelId="{9A657413-65F9-AF42-A59B-A7DE3D505EF4}" type="presOf" srcId="{1E8DD092-742D-AA40-9A4A-4C7A7E0F7CD7}" destId="{9C111BCE-24BA-2649-AC1F-C0FF50C45326}" srcOrd="0" destOrd="0" presId="urn:microsoft.com/office/officeart/2005/8/layout/hierarchy2"/>
    <dgm:cxn modelId="{41F6F1E8-A302-F74A-A29F-A3B33436D7F7}" type="presOf" srcId="{3A4423D7-9CD7-D34D-86E6-4CBCBA9BD32A}" destId="{70EB4CA2-DB9F-D64D-977E-04F8F2212A7B}" srcOrd="0" destOrd="0" presId="urn:microsoft.com/office/officeart/2005/8/layout/hierarchy2"/>
    <dgm:cxn modelId="{8EF0CFFC-9935-784A-8268-17E095E8BD3B}" type="presOf" srcId="{317EAB62-7001-4C41-8AA7-E70B5AC0DF51}" destId="{300834FB-714D-F141-AAE1-AF9D5D5E3585}" srcOrd="0" destOrd="0" presId="urn:microsoft.com/office/officeart/2005/8/layout/hierarchy2"/>
    <dgm:cxn modelId="{4D6520EB-8D79-9C40-B441-1D62B1899745}" srcId="{1E8DD092-742D-AA40-9A4A-4C7A7E0F7CD7}" destId="{5809B117-2377-8D45-A7E9-18CA113F1880}" srcOrd="0" destOrd="0" parTransId="{3A4423D7-9CD7-D34D-86E6-4CBCBA9BD32A}" sibTransId="{5C3CAAF8-DF2E-1B4C-B142-6764480078E0}"/>
    <dgm:cxn modelId="{9FEE5278-1627-3A4E-AA0C-8B3B44E4AEA2}" type="presOf" srcId="{6B4CB598-08B7-8B4F-B68E-99534F9E0D48}" destId="{31A3B56D-FF45-9044-BF98-2B409A55323C}" srcOrd="0" destOrd="0" presId="urn:microsoft.com/office/officeart/2005/8/layout/hierarchy2"/>
    <dgm:cxn modelId="{1E25972E-241C-7E4D-B9BB-E0370A88B1A0}" type="presOf" srcId="{AEEED991-9175-3040-AF1C-1AF07C3232B3}" destId="{9DCFD599-6959-A84B-A759-61F879A4AB3A}" srcOrd="0" destOrd="0" presId="urn:microsoft.com/office/officeart/2005/8/layout/hierarchy2"/>
    <dgm:cxn modelId="{9EEFC381-DCE9-CB49-8401-A7975F0C8A82}" srcId="{48F60F8F-2272-EE4F-BBBB-18F6CCDC2F3F}" destId="{1E8DD092-742D-AA40-9A4A-4C7A7E0F7CD7}" srcOrd="0" destOrd="0" parTransId="{62FD6CE9-D87F-CA49-BCD1-A7204D250107}" sibTransId="{F3BCCC63-44A3-3546-B700-9765A1403B7C}"/>
    <dgm:cxn modelId="{B7523224-A62E-2A4D-BDA2-05FA80A550DE}" type="presOf" srcId="{B53981DF-3D11-474F-BF6D-A037CA7815BF}" destId="{E4743C1A-96B8-EA4F-8643-BE58004FC7FE}" srcOrd="0" destOrd="0" presId="urn:microsoft.com/office/officeart/2005/8/layout/hierarchy2"/>
    <dgm:cxn modelId="{9DB2DA92-4EFB-0B48-89FD-DD2DB2143AE6}" srcId="{5809B117-2377-8D45-A7E9-18CA113F1880}" destId="{0BCE4F14-4365-C34D-B2C6-E72A59626039}" srcOrd="0" destOrd="0" parTransId="{317EAB62-7001-4C41-8AA7-E70B5AC0DF51}" sibTransId="{A994E316-8D87-F04C-A0FD-5E545D74E23B}"/>
    <dgm:cxn modelId="{F865FEAE-58D4-0348-AAC0-DA768AF8CCE8}" type="presOf" srcId="{AEEED991-9175-3040-AF1C-1AF07C3232B3}" destId="{7565C0A1-D4C7-AC49-A364-FD8695D4CAA5}" srcOrd="1" destOrd="0" presId="urn:microsoft.com/office/officeart/2005/8/layout/hierarchy2"/>
    <dgm:cxn modelId="{2C50FCC8-47A2-9443-B212-B11AF9BC13DB}" type="presOf" srcId="{3A4423D7-9CD7-D34D-86E6-4CBCBA9BD32A}" destId="{E42BCEE1-B2E5-E844-9D33-B406BB3B08A0}" srcOrd="1" destOrd="0" presId="urn:microsoft.com/office/officeart/2005/8/layout/hierarchy2"/>
    <dgm:cxn modelId="{F434A142-452D-4441-B015-39192DB9AFFA}" type="presParOf" srcId="{FA594DBE-A773-3A4A-80C9-59BC4A303C15}" destId="{113D75EC-57EE-1F41-839C-CBCEB058EDE7}" srcOrd="0" destOrd="0" presId="urn:microsoft.com/office/officeart/2005/8/layout/hierarchy2"/>
    <dgm:cxn modelId="{35069A8A-273D-DD4E-BCE9-487FD3C52900}" type="presParOf" srcId="{113D75EC-57EE-1F41-839C-CBCEB058EDE7}" destId="{9C111BCE-24BA-2649-AC1F-C0FF50C45326}" srcOrd="0" destOrd="0" presId="urn:microsoft.com/office/officeart/2005/8/layout/hierarchy2"/>
    <dgm:cxn modelId="{4E6FD0D0-13C0-6F4C-9FBC-848C4F42C933}" type="presParOf" srcId="{113D75EC-57EE-1F41-839C-CBCEB058EDE7}" destId="{1C4E964D-C475-9B47-A505-96C151B1A242}" srcOrd="1" destOrd="0" presId="urn:microsoft.com/office/officeart/2005/8/layout/hierarchy2"/>
    <dgm:cxn modelId="{2500E05F-840F-1548-84BB-1F3D5FD281C7}" type="presParOf" srcId="{1C4E964D-C475-9B47-A505-96C151B1A242}" destId="{70EB4CA2-DB9F-D64D-977E-04F8F2212A7B}" srcOrd="0" destOrd="0" presId="urn:microsoft.com/office/officeart/2005/8/layout/hierarchy2"/>
    <dgm:cxn modelId="{A1C75ED8-D2D4-0547-8AAB-D9A8272A9BC7}" type="presParOf" srcId="{70EB4CA2-DB9F-D64D-977E-04F8F2212A7B}" destId="{E42BCEE1-B2E5-E844-9D33-B406BB3B08A0}" srcOrd="0" destOrd="0" presId="urn:microsoft.com/office/officeart/2005/8/layout/hierarchy2"/>
    <dgm:cxn modelId="{51E9B32E-8B94-DB46-A6FF-F8FB26F62D6E}" type="presParOf" srcId="{1C4E964D-C475-9B47-A505-96C151B1A242}" destId="{6E133535-0EA1-994E-81D2-EABBC0E11610}" srcOrd="1" destOrd="0" presId="urn:microsoft.com/office/officeart/2005/8/layout/hierarchy2"/>
    <dgm:cxn modelId="{B539E65C-AB14-6D44-9AE7-92BFEDD8E760}" type="presParOf" srcId="{6E133535-0EA1-994E-81D2-EABBC0E11610}" destId="{822AAB9C-22D3-8548-97F2-DAF8A3A02F8F}" srcOrd="0" destOrd="0" presId="urn:microsoft.com/office/officeart/2005/8/layout/hierarchy2"/>
    <dgm:cxn modelId="{88264CE6-B87D-2943-BE43-433CB5135795}" type="presParOf" srcId="{6E133535-0EA1-994E-81D2-EABBC0E11610}" destId="{C6E76304-0916-3947-A8E4-5256F7713767}" srcOrd="1" destOrd="0" presId="urn:microsoft.com/office/officeart/2005/8/layout/hierarchy2"/>
    <dgm:cxn modelId="{EB76D0EB-378A-7344-A1C8-DEB300F3B1F0}" type="presParOf" srcId="{C6E76304-0916-3947-A8E4-5256F7713767}" destId="{300834FB-714D-F141-AAE1-AF9D5D5E3585}" srcOrd="0" destOrd="0" presId="urn:microsoft.com/office/officeart/2005/8/layout/hierarchy2"/>
    <dgm:cxn modelId="{BF55B42A-2C36-3B45-8047-6D55B775B0DD}" type="presParOf" srcId="{300834FB-714D-F141-AAE1-AF9D5D5E3585}" destId="{96E86523-5173-BA44-A415-4EF32E8C1C77}" srcOrd="0" destOrd="0" presId="urn:microsoft.com/office/officeart/2005/8/layout/hierarchy2"/>
    <dgm:cxn modelId="{63B2970A-FAFD-AF45-9320-118011EEF20E}" type="presParOf" srcId="{C6E76304-0916-3947-A8E4-5256F7713767}" destId="{67B47F6D-A7BF-9042-8303-9B5CA9C4B74E}" srcOrd="1" destOrd="0" presId="urn:microsoft.com/office/officeart/2005/8/layout/hierarchy2"/>
    <dgm:cxn modelId="{77BADF48-F9F4-9E40-93E6-A9AC11C03C8D}" type="presParOf" srcId="{67B47F6D-A7BF-9042-8303-9B5CA9C4B74E}" destId="{ACCDE709-C15B-CB4E-B353-105E4B02303D}" srcOrd="0" destOrd="0" presId="urn:microsoft.com/office/officeart/2005/8/layout/hierarchy2"/>
    <dgm:cxn modelId="{153A7637-8174-3A42-B062-AC6E0FFAF49D}" type="presParOf" srcId="{67B47F6D-A7BF-9042-8303-9B5CA9C4B74E}" destId="{12502BC5-7359-EA40-BA2C-70B51095ABC4}" srcOrd="1" destOrd="0" presId="urn:microsoft.com/office/officeart/2005/8/layout/hierarchy2"/>
    <dgm:cxn modelId="{05EEF22C-C7CE-9049-8B4C-23F5D18FDD09}" type="presParOf" srcId="{C6E76304-0916-3947-A8E4-5256F7713767}" destId="{9DCFD599-6959-A84B-A759-61F879A4AB3A}" srcOrd="2" destOrd="0" presId="urn:microsoft.com/office/officeart/2005/8/layout/hierarchy2"/>
    <dgm:cxn modelId="{5A3B688F-86D9-2B42-82E9-87500CD163A4}" type="presParOf" srcId="{9DCFD599-6959-A84B-A759-61F879A4AB3A}" destId="{7565C0A1-D4C7-AC49-A364-FD8695D4CAA5}" srcOrd="0" destOrd="0" presId="urn:microsoft.com/office/officeart/2005/8/layout/hierarchy2"/>
    <dgm:cxn modelId="{BAA30ABA-D27D-9942-8F1F-787D89C00300}" type="presParOf" srcId="{C6E76304-0916-3947-A8E4-5256F7713767}" destId="{BFAB774B-0F63-7749-86A1-A8DAC915E4EA}" srcOrd="3" destOrd="0" presId="urn:microsoft.com/office/officeart/2005/8/layout/hierarchy2"/>
    <dgm:cxn modelId="{D324A560-E8F4-6441-82A8-287B88EDD4F2}" type="presParOf" srcId="{BFAB774B-0F63-7749-86A1-A8DAC915E4EA}" destId="{58AE0C08-C7BD-444B-AC19-AE6891A6E4FB}" srcOrd="0" destOrd="0" presId="urn:microsoft.com/office/officeart/2005/8/layout/hierarchy2"/>
    <dgm:cxn modelId="{1F16EFE6-7685-644C-90A2-603C4785ED1D}" type="presParOf" srcId="{BFAB774B-0F63-7749-86A1-A8DAC915E4EA}" destId="{60A71705-AFE5-C441-8C73-2C2E2128FA6F}" srcOrd="1" destOrd="0" presId="urn:microsoft.com/office/officeart/2005/8/layout/hierarchy2"/>
    <dgm:cxn modelId="{F9AD71C9-534F-F944-873F-E3A8C4BA0B53}" type="presParOf" srcId="{1C4E964D-C475-9B47-A505-96C151B1A242}" destId="{31A3B56D-FF45-9044-BF98-2B409A55323C}" srcOrd="2" destOrd="0" presId="urn:microsoft.com/office/officeart/2005/8/layout/hierarchy2"/>
    <dgm:cxn modelId="{F5C88D58-7C50-3843-8F15-0A2EB9BED8F0}" type="presParOf" srcId="{31A3B56D-FF45-9044-BF98-2B409A55323C}" destId="{6FF29D6E-AD0E-C945-BDFC-3A15E246F237}" srcOrd="0" destOrd="0" presId="urn:microsoft.com/office/officeart/2005/8/layout/hierarchy2"/>
    <dgm:cxn modelId="{C08887DA-A57F-E248-846E-12BE25063706}" type="presParOf" srcId="{1C4E964D-C475-9B47-A505-96C151B1A242}" destId="{8162C8E3-CC31-464C-A461-21FC20C2372E}" srcOrd="3" destOrd="0" presId="urn:microsoft.com/office/officeart/2005/8/layout/hierarchy2"/>
    <dgm:cxn modelId="{080EB3EE-9CFD-2746-B2FE-5D7BE08D662A}" type="presParOf" srcId="{8162C8E3-CC31-464C-A461-21FC20C2372E}" destId="{E4743C1A-96B8-EA4F-8643-BE58004FC7FE}" srcOrd="0" destOrd="0" presId="urn:microsoft.com/office/officeart/2005/8/layout/hierarchy2"/>
    <dgm:cxn modelId="{B1ADA5BA-1D27-1D44-81DD-E2BC5306ED16}" type="presParOf" srcId="{8162C8E3-CC31-464C-A461-21FC20C2372E}" destId="{1338D02D-A93B-264E-975F-F704DD63FA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0FA8-C85A-C94D-83E1-CBE472681C8C}">
      <dsp:nvSpPr>
        <dsp:cNvPr id="0" name=""/>
        <dsp:cNvSpPr/>
      </dsp:nvSpPr>
      <dsp:spPr>
        <a:xfrm>
          <a:off x="2310" y="19088"/>
          <a:ext cx="1695083" cy="847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Times New Roman"/>
              <a:cs typeface="Times New Roman"/>
            </a:rPr>
            <a:t>Integrity</a:t>
          </a:r>
          <a:endParaRPr lang="en-US" sz="2800" kern="1200" dirty="0">
            <a:solidFill>
              <a:srgbClr val="0000FF"/>
            </a:solidFill>
            <a:latin typeface="Times New Roman"/>
            <a:cs typeface="Times New Roman"/>
          </a:endParaRPr>
        </a:p>
      </dsp:txBody>
      <dsp:txXfrm>
        <a:off x="27134" y="43912"/>
        <a:ext cx="1645435" cy="797893"/>
      </dsp:txXfrm>
    </dsp:sp>
    <dsp:sp modelId="{D12D51EF-2F86-0549-948F-BFEA9DD83F3A}">
      <dsp:nvSpPr>
        <dsp:cNvPr id="0" name=""/>
        <dsp:cNvSpPr/>
      </dsp:nvSpPr>
      <dsp:spPr>
        <a:xfrm>
          <a:off x="171818" y="866630"/>
          <a:ext cx="169508" cy="63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656"/>
              </a:lnTo>
              <a:lnTo>
                <a:pt x="169508" y="6356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78297-6AD6-5B4F-BE9C-F85DF28605FE}">
      <dsp:nvSpPr>
        <dsp:cNvPr id="0" name=""/>
        <dsp:cNvSpPr/>
      </dsp:nvSpPr>
      <dsp:spPr>
        <a:xfrm>
          <a:off x="341327" y="1078515"/>
          <a:ext cx="1460266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Block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6151" y="1103339"/>
        <a:ext cx="1410618" cy="797893"/>
      </dsp:txXfrm>
    </dsp:sp>
    <dsp:sp modelId="{BCE89601-6D7B-3440-92DF-3E4671405A71}">
      <dsp:nvSpPr>
        <dsp:cNvPr id="0" name=""/>
        <dsp:cNvSpPr/>
      </dsp:nvSpPr>
      <dsp:spPr>
        <a:xfrm>
          <a:off x="171818" y="866630"/>
          <a:ext cx="169508" cy="169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083"/>
              </a:lnTo>
              <a:lnTo>
                <a:pt x="169508" y="1695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570CD-7442-D049-9304-B76FAE82ED01}">
      <dsp:nvSpPr>
        <dsp:cNvPr id="0" name=""/>
        <dsp:cNvSpPr/>
      </dsp:nvSpPr>
      <dsp:spPr>
        <a:xfrm>
          <a:off x="341327" y="2137942"/>
          <a:ext cx="1677793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Metadata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6151" y="2162766"/>
        <a:ext cx="1628145" cy="797893"/>
      </dsp:txXfrm>
    </dsp:sp>
    <dsp:sp modelId="{224BCDF0-AB22-5242-B266-2734FCADA42F}">
      <dsp:nvSpPr>
        <dsp:cNvPr id="0" name=""/>
        <dsp:cNvSpPr/>
      </dsp:nvSpPr>
      <dsp:spPr>
        <a:xfrm>
          <a:off x="171818" y="866630"/>
          <a:ext cx="169508" cy="2754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510"/>
              </a:lnTo>
              <a:lnTo>
                <a:pt x="169508" y="2754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61565-DDE0-8F44-A3EB-C503C2DA44A4}">
      <dsp:nvSpPr>
        <dsp:cNvPr id="0" name=""/>
        <dsp:cNvSpPr/>
      </dsp:nvSpPr>
      <dsp:spPr>
        <a:xfrm>
          <a:off x="341327" y="3197369"/>
          <a:ext cx="1635742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System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file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6151" y="3222193"/>
        <a:ext cx="1586094" cy="797893"/>
      </dsp:txXfrm>
    </dsp:sp>
    <dsp:sp modelId="{3036F113-16BD-1E4E-B1E8-631B3606F727}">
      <dsp:nvSpPr>
        <dsp:cNvPr id="0" name=""/>
        <dsp:cNvSpPr/>
      </dsp:nvSpPr>
      <dsp:spPr>
        <a:xfrm>
          <a:off x="2121164" y="19088"/>
          <a:ext cx="2152891" cy="847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0000FF"/>
              </a:solidFill>
              <a:latin typeface="Times New Roman"/>
              <a:cs typeface="Times New Roman"/>
            </a:rPr>
            <a:t>Availability</a:t>
          </a:r>
          <a:endParaRPr lang="en-US" sz="2800" kern="1200" dirty="0">
            <a:solidFill>
              <a:srgbClr val="0000FF"/>
            </a:solidFill>
            <a:latin typeface="Times New Roman"/>
            <a:cs typeface="Times New Roman"/>
          </a:endParaRPr>
        </a:p>
      </dsp:txBody>
      <dsp:txXfrm>
        <a:off x="2145988" y="43912"/>
        <a:ext cx="2103243" cy="797893"/>
      </dsp:txXfrm>
    </dsp:sp>
    <dsp:sp modelId="{EC1729C1-D737-1942-A431-81E9242796C3}">
      <dsp:nvSpPr>
        <dsp:cNvPr id="0" name=""/>
        <dsp:cNvSpPr/>
      </dsp:nvSpPr>
      <dsp:spPr>
        <a:xfrm>
          <a:off x="2336453" y="866630"/>
          <a:ext cx="215289" cy="63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656"/>
              </a:lnTo>
              <a:lnTo>
                <a:pt x="215289" y="6356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75F88-77A2-4E49-BABA-5C18940A57FD}">
      <dsp:nvSpPr>
        <dsp:cNvPr id="0" name=""/>
        <dsp:cNvSpPr/>
      </dsp:nvSpPr>
      <dsp:spPr>
        <a:xfrm>
          <a:off x="2551743" y="1078515"/>
          <a:ext cx="1710393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Hadoop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576567" y="1103339"/>
        <a:ext cx="1660745" cy="797893"/>
      </dsp:txXfrm>
    </dsp:sp>
    <dsp:sp modelId="{D5830A8D-C66C-504E-B239-6FB0D9A3CD0C}">
      <dsp:nvSpPr>
        <dsp:cNvPr id="0" name=""/>
        <dsp:cNvSpPr/>
      </dsp:nvSpPr>
      <dsp:spPr>
        <a:xfrm>
          <a:off x="2336453" y="866630"/>
          <a:ext cx="215289" cy="169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083"/>
              </a:lnTo>
              <a:lnTo>
                <a:pt x="215289" y="1695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628E5-3E95-9D48-928A-8E61267F6BEE}">
      <dsp:nvSpPr>
        <dsp:cNvPr id="0" name=""/>
        <dsp:cNvSpPr/>
      </dsp:nvSpPr>
      <dsp:spPr>
        <a:xfrm>
          <a:off x="2551743" y="2137942"/>
          <a:ext cx="1741474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tx1"/>
              </a:solidFill>
              <a:latin typeface="Times New Roman"/>
              <a:cs typeface="Times New Roman"/>
            </a:rPr>
            <a:t>MapReduce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job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576567" y="2162766"/>
        <a:ext cx="1691826" cy="797893"/>
      </dsp:txXfrm>
    </dsp:sp>
    <dsp:sp modelId="{B0769B7D-D59B-C241-8F5C-F72F06644B2F}">
      <dsp:nvSpPr>
        <dsp:cNvPr id="0" name=""/>
        <dsp:cNvSpPr/>
      </dsp:nvSpPr>
      <dsp:spPr>
        <a:xfrm>
          <a:off x="4697827" y="19088"/>
          <a:ext cx="2023200" cy="847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FF"/>
              </a:solidFill>
              <a:latin typeface="Times New Roman"/>
              <a:cs typeface="Times New Roman"/>
            </a:rPr>
            <a:t>Performance</a:t>
          </a:r>
          <a:endParaRPr lang="en-US" sz="2800" kern="1200" dirty="0">
            <a:solidFill>
              <a:srgbClr val="0000FF"/>
            </a:solidFill>
            <a:latin typeface="Times New Roman"/>
            <a:cs typeface="Times New Roman"/>
          </a:endParaRPr>
        </a:p>
      </dsp:txBody>
      <dsp:txXfrm>
        <a:off x="4722651" y="43912"/>
        <a:ext cx="1973552" cy="797893"/>
      </dsp:txXfrm>
    </dsp:sp>
    <dsp:sp modelId="{191ACA6C-D99B-5B44-914B-93A28BE55D00}">
      <dsp:nvSpPr>
        <dsp:cNvPr id="0" name=""/>
        <dsp:cNvSpPr/>
      </dsp:nvSpPr>
      <dsp:spPr>
        <a:xfrm>
          <a:off x="4900147" y="866630"/>
          <a:ext cx="202320" cy="63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656"/>
              </a:lnTo>
              <a:lnTo>
                <a:pt x="202320" y="6356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E5495-493D-B747-98CE-58D473EA7EA9}">
      <dsp:nvSpPr>
        <dsp:cNvPr id="0" name=""/>
        <dsp:cNvSpPr/>
      </dsp:nvSpPr>
      <dsp:spPr>
        <a:xfrm>
          <a:off x="5102467" y="1078515"/>
          <a:ext cx="1838284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Time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delay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127291" y="1103339"/>
        <a:ext cx="1788636" cy="797893"/>
      </dsp:txXfrm>
    </dsp:sp>
    <dsp:sp modelId="{FC3F1A31-F704-BF45-98AD-A09AD0314328}">
      <dsp:nvSpPr>
        <dsp:cNvPr id="0" name=""/>
        <dsp:cNvSpPr/>
      </dsp:nvSpPr>
      <dsp:spPr>
        <a:xfrm>
          <a:off x="4900147" y="866630"/>
          <a:ext cx="202320" cy="169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083"/>
              </a:lnTo>
              <a:lnTo>
                <a:pt x="202320" y="1695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D70C2-F4D8-8D48-90F8-5B9BC9DA5684}">
      <dsp:nvSpPr>
        <dsp:cNvPr id="0" name=""/>
        <dsp:cNvSpPr/>
      </dsp:nvSpPr>
      <dsp:spPr>
        <a:xfrm>
          <a:off x="5102467" y="2137942"/>
          <a:ext cx="1807203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Decreased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throughput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127291" y="2162766"/>
        <a:ext cx="1757555" cy="797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FFDF7-28B1-034B-9372-212668D87921}">
      <dsp:nvSpPr>
        <dsp:cNvPr id="0" name=""/>
        <dsp:cNvSpPr/>
      </dsp:nvSpPr>
      <dsp:spPr>
        <a:xfrm>
          <a:off x="1628" y="1685587"/>
          <a:ext cx="1846017" cy="692824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b="1" kern="1200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tx1"/>
              </a:solidFill>
              <a:latin typeface="Times New Roman"/>
              <a:cs typeface="Times New Roman"/>
            </a:rPr>
            <a:t>(path=/)</a:t>
          </a:r>
          <a:endParaRPr lang="en-US" sz="2000" b="1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48040" y="1685587"/>
        <a:ext cx="1153193" cy="692824"/>
      </dsp:txXfrm>
    </dsp:sp>
    <dsp:sp modelId="{05568E2D-DC3A-D342-942F-6F7D5FCE50A2}">
      <dsp:nvSpPr>
        <dsp:cNvPr id="0" name=""/>
        <dsp:cNvSpPr/>
      </dsp:nvSpPr>
      <dsp:spPr>
        <a:xfrm>
          <a:off x="1701191" y="1739090"/>
          <a:ext cx="2102415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kern="1200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(path=//temp)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1994100" y="1739090"/>
        <a:ext cx="1516597" cy="585818"/>
      </dsp:txXfrm>
    </dsp:sp>
    <dsp:sp modelId="{01FCC422-5876-2045-8C47-D01C975A4229}">
      <dsp:nvSpPr>
        <dsp:cNvPr id="0" name=""/>
        <dsp:cNvSpPr/>
      </dsp:nvSpPr>
      <dsp:spPr>
        <a:xfrm>
          <a:off x="3657151" y="1739090"/>
          <a:ext cx="1464546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Add block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950060" y="1739090"/>
        <a:ext cx="878728" cy="585818"/>
      </dsp:txXfrm>
    </dsp:sp>
    <dsp:sp modelId="{C97C4034-A520-6948-A4E2-898141C3CCA0}">
      <dsp:nvSpPr>
        <dsp:cNvPr id="0" name=""/>
        <dsp:cNvSpPr/>
      </dsp:nvSpPr>
      <dsp:spPr>
        <a:xfrm>
          <a:off x="4975244" y="1739090"/>
          <a:ext cx="1748932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Set timestamp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268153" y="1739090"/>
        <a:ext cx="1163114" cy="585818"/>
      </dsp:txXfrm>
    </dsp:sp>
    <dsp:sp modelId="{153EB691-D892-4C40-852F-1AA8E5822CFC}">
      <dsp:nvSpPr>
        <dsp:cNvPr id="0" name=""/>
        <dsp:cNvSpPr/>
      </dsp:nvSpPr>
      <dsp:spPr>
        <a:xfrm>
          <a:off x="6577721" y="1742394"/>
          <a:ext cx="1479280" cy="5792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Update block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867326" y="1742394"/>
        <a:ext cx="900070" cy="579210"/>
      </dsp:txXfrm>
    </dsp:sp>
    <dsp:sp modelId="{C957C041-CD52-DC4A-AAFB-B14B9F899F53}">
      <dsp:nvSpPr>
        <dsp:cNvPr id="0" name=""/>
        <dsp:cNvSpPr/>
      </dsp:nvSpPr>
      <dsp:spPr>
        <a:xfrm>
          <a:off x="7910547" y="1739090"/>
          <a:ext cx="896610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…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8203456" y="1739090"/>
        <a:ext cx="310792" cy="585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11BCE-24BA-2649-AC1F-C0FF50C45326}">
      <dsp:nvSpPr>
        <dsp:cNvPr id="0" name=""/>
        <dsp:cNvSpPr/>
      </dsp:nvSpPr>
      <dsp:spPr>
        <a:xfrm>
          <a:off x="1571" y="2211323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 corruption handling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1662" y="2241414"/>
        <a:ext cx="1994573" cy="967195"/>
      </dsp:txXfrm>
    </dsp:sp>
    <dsp:sp modelId="{70EB4CA2-DB9F-D64D-977E-04F8F2212A7B}">
      <dsp:nvSpPr>
        <dsp:cNvPr id="0" name=""/>
        <dsp:cNvSpPr/>
      </dsp:nvSpPr>
      <dsp:spPr>
        <a:xfrm rot="18055002">
          <a:off x="1687076" y="2054441"/>
          <a:ext cx="1518896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518896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408552" y="2035497"/>
        <a:ext cx="75944" cy="75944"/>
      </dsp:txXfrm>
    </dsp:sp>
    <dsp:sp modelId="{822AAB9C-22D3-8548-97F2-DAF8A3A02F8F}">
      <dsp:nvSpPr>
        <dsp:cNvPr id="0" name=""/>
        <dsp:cNvSpPr/>
      </dsp:nvSpPr>
      <dsp:spPr>
        <a:xfrm>
          <a:off x="2836723" y="908238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recovery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866814" y="938329"/>
        <a:ext cx="1994573" cy="967195"/>
      </dsp:txXfrm>
    </dsp:sp>
    <dsp:sp modelId="{300834FB-714D-F141-AAE1-AF9D5D5E3585}">
      <dsp:nvSpPr>
        <dsp:cNvPr id="0" name=""/>
        <dsp:cNvSpPr/>
      </dsp:nvSpPr>
      <dsp:spPr>
        <a:xfrm rot="19185990">
          <a:off x="4757451" y="1036983"/>
          <a:ext cx="1133035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133035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295642" y="1027685"/>
        <a:ext cx="56651" cy="56651"/>
      </dsp:txXfrm>
    </dsp:sp>
    <dsp:sp modelId="{ACCDE709-C15B-CB4E-B353-105E4B02303D}">
      <dsp:nvSpPr>
        <dsp:cNvPr id="0" name=""/>
        <dsp:cNvSpPr/>
      </dsp:nvSpPr>
      <dsp:spPr>
        <a:xfrm>
          <a:off x="5756458" y="176406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replication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786549" y="206497"/>
        <a:ext cx="1994573" cy="967195"/>
      </dsp:txXfrm>
    </dsp:sp>
    <dsp:sp modelId="{9DCFD599-6959-A84B-A759-61F879A4AB3A}">
      <dsp:nvSpPr>
        <dsp:cNvPr id="0" name=""/>
        <dsp:cNvSpPr/>
      </dsp:nvSpPr>
      <dsp:spPr>
        <a:xfrm rot="2496273">
          <a:off x="4745576" y="1786943"/>
          <a:ext cx="1156784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156784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295049" y="1777052"/>
        <a:ext cx="57839" cy="57839"/>
      </dsp:txXfrm>
    </dsp:sp>
    <dsp:sp modelId="{58AE0C08-C7BD-444B-AC19-AE6891A6E4FB}">
      <dsp:nvSpPr>
        <dsp:cNvPr id="0" name=""/>
        <dsp:cNvSpPr/>
      </dsp:nvSpPr>
      <dsp:spPr>
        <a:xfrm>
          <a:off x="5756458" y="1676327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deletion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786549" y="1706418"/>
        <a:ext cx="1994573" cy="967195"/>
      </dsp:txXfrm>
    </dsp:sp>
    <dsp:sp modelId="{31A3B56D-FF45-9044-BF98-2B409A55323C}">
      <dsp:nvSpPr>
        <dsp:cNvPr id="0" name=""/>
        <dsp:cNvSpPr/>
      </dsp:nvSpPr>
      <dsp:spPr>
        <a:xfrm rot="3357592">
          <a:off x="1710169" y="3357562"/>
          <a:ext cx="1572634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572634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457170" y="3337275"/>
        <a:ext cx="78631" cy="78631"/>
      </dsp:txXfrm>
    </dsp:sp>
    <dsp:sp modelId="{E4743C1A-96B8-EA4F-8643-BE58004FC7FE}">
      <dsp:nvSpPr>
        <dsp:cNvPr id="0" name=""/>
        <dsp:cNvSpPr/>
      </dsp:nvSpPr>
      <dsp:spPr>
        <a:xfrm>
          <a:off x="2936645" y="3514480"/>
          <a:ext cx="3142563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Simple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re-execution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966736" y="3544571"/>
        <a:ext cx="3082381" cy="96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762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76200" algn="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762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6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 everyone, My name is Peipei, Today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 am going to present you my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on :*****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4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r>
              <a:rPr lang="en-US" altLang="zh-CN" dirty="0" smtClean="0"/>
              <a:t>-1524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uncomplete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first look at several real data corruption events in recently years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temporarily loses more than 10% of photos in hard drive failure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When most people think their data stored in cloud is safe, actually it is not the case. 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While people think if data corruption happens, it must be because of hardware problems. But it could also because of software problems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It is important to understand some of the causes of data corruption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corrupted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corruption can happen at any level of storage and with any type of media, Data corruption can happen anywhere within a storage environment. Data can be corrupted simply by migrating it to a different platform.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Media: bit rot, controller failures, deduplication metadata, tape failures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corruption----hardware-induced, software glitches,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B43AC-3882-416E-94FF-DEDDFA0FF4F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kumimoji="1" lang="en-US" sz="1200" kern="12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occurred in logging----HDFS system 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Pipeline, network--------Block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or update Block, without updating block metadata------metadata file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race condition---block metadata---which one is correct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1.x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2.x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Hadoop</a:t>
            </a:r>
          </a:p>
          <a:p>
            <a:r>
              <a:rPr lang="en-US" dirty="0" smtClean="0"/>
              <a:t>HDFS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corruption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endParaRPr lang="en-US" altLang="zh-CN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Reactive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approaches,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for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stand-alone systems (e.g., file system)</a:t>
            </a:r>
            <a:endParaRPr lang="en-US" altLang="zh-CN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895600" cy="149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0" y="1524000"/>
            <a:ext cx="9144000" cy="0"/>
          </a:xfrm>
          <a:prstGeom prst="straightConnector1">
            <a:avLst/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0" y="4114800"/>
            <a:ext cx="9144000" cy="0"/>
          </a:xfrm>
          <a:prstGeom prst="straightConnector1">
            <a:avLst/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3124199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3124200" y="1471612"/>
            <a:ext cx="17256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baseline="0">
                <a:solidFill>
                  <a:srgbClr val="CC33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Science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2209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638300" y="4648200"/>
            <a:ext cx="58674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400800"/>
            <a:ext cx="1981199" cy="1857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2560638" y="6324600"/>
            <a:ext cx="155416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CC33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Science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304800" y="1143000"/>
            <a:ext cx="86105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730375"/>
            <a:ext cx="7772400" cy="1965324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Arial"/>
              </a:rPr>
              <a:t>Understanding Real World Data Corruptions in Cloud Systems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Peipei Wang</a:t>
            </a:r>
            <a:r>
              <a:rPr lang="en-US" sz="2400" b="0" i="0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, Daniel Dean, </a:t>
            </a:r>
            <a:r>
              <a:rPr lang="en-US" sz="2400" b="0" i="0" u="none" strike="noStrike" cap="none" baseline="0" dirty="0" err="1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Xiaohui</a:t>
            </a:r>
            <a:r>
              <a:rPr lang="en-US" sz="2400" b="0" i="0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Gu</a:t>
            </a:r>
            <a:endParaRPr lang="en-US" sz="2400" b="0" i="0" u="none" strike="noStrike" cap="none" baseline="0" dirty="0">
              <a:solidFill>
                <a:srgbClr val="000090"/>
              </a:solidFill>
              <a:latin typeface="Times New Roman"/>
              <a:ea typeface="Arial"/>
              <a:cs typeface="Times New Roman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North Carolina State University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State of the Art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158732"/>
            <a:ext cx="82423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Bug characteristic studies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Concurrency bugs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[Lu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et al. ASPLOS</a:t>
            </a:r>
            <a:r>
              <a:rPr lang="en-US" altLang="zh-CN" sz="2000" dirty="0">
                <a:latin typeface="Times New Roman"/>
                <a:ea typeface="ＭＳ Ｐゴシック" charset="0"/>
                <a:cs typeface="Times New Roman"/>
              </a:rPr>
              <a:t>`</a:t>
            </a:r>
            <a:r>
              <a:rPr lang="zh-CN" altLang="zh-CN" sz="2000" dirty="0">
                <a:latin typeface="Times New Roman"/>
                <a:ea typeface="ＭＳ Ｐゴシック" charset="0"/>
                <a:cs typeface="Times New Roman"/>
              </a:rPr>
              <a:t>0</a:t>
            </a:r>
            <a:r>
              <a:rPr lang="en-US" altLang="zh-CN" sz="2000" dirty="0">
                <a:latin typeface="Times New Roman"/>
                <a:ea typeface="ＭＳ Ｐゴシック" charset="0"/>
                <a:cs typeface="Times New Roman"/>
              </a:rPr>
              <a:t>8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>
                <a:latin typeface="Times New Roman"/>
                <a:ea typeface="ＭＳ Ｐゴシック" charset="0"/>
                <a:cs typeface="Times New Roman"/>
              </a:rPr>
              <a:t>Performance bugs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[Jin et al. PLDI`</a:t>
            </a:r>
            <a:r>
              <a:rPr lang="zh-CN" altLang="zh-CN" sz="2000" dirty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altLang="zh-CN" sz="2000" dirty="0">
                <a:latin typeface="Times New Roman"/>
                <a:ea typeface="ＭＳ Ｐゴシック" charset="0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Misconfiguration bugs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2000" dirty="0" err="1" smtClean="0">
                <a:latin typeface="Times New Roman"/>
                <a:ea typeface="ＭＳ Ｐゴシック" charset="0"/>
                <a:cs typeface="Times New Roman"/>
              </a:rPr>
              <a:t>Xu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 et al. SOSP`13]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Incorrect error handling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[Yuan et al. OSDI`14]</a:t>
            </a:r>
            <a:endParaRPr lang="en-US" sz="2400" dirty="0" smtClean="0">
              <a:latin typeface="Times New Roman"/>
              <a:ea typeface="ＭＳ Ｐゴシック" charset="0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Cloud bugs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2000" dirty="0" err="1" smtClean="0">
                <a:latin typeface="Times New Roman"/>
                <a:ea typeface="ＭＳ Ｐゴシック" charset="0"/>
                <a:cs typeface="Times New Roman"/>
              </a:rPr>
              <a:t>Gunawi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et al. SOCC`14]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>
                <a:latin typeface="Times New Roman"/>
                <a:ea typeface="ＭＳ Ｐゴシック" charset="0"/>
                <a:cs typeface="Times New Roman"/>
              </a:rPr>
              <a:t>Issues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Not focus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on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 corruption</a:t>
            </a:r>
            <a:endParaRPr lang="en-US" sz="2400" dirty="0">
              <a:latin typeface="Times New Roman"/>
              <a:ea typeface="ＭＳ Ｐゴシック" charset="0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endParaRPr lang="en-US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6700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09346"/>
            <a:ext cx="8256588" cy="5191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State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rt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0"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Research goals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Data corruption impact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etection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Data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 c</a:t>
            </a: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auses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andling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Key findings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Ongoing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work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Conclusion</a:t>
            </a:r>
            <a:endParaRPr lang="en-US" sz="2800" b="0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1708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Research Goals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2423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Understand real-world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oftware-induced data corruptions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What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impact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can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have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application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and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system?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How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is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detected?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What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are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causes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of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corruption?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What problems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can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occur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while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attempting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to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handle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corruption?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2093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09346"/>
            <a:ext cx="8256588" cy="5191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State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rt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0"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Research goals</a:t>
            </a:r>
          </a:p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Data corruption impact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etection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Data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 c</a:t>
            </a: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auses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andling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Key findings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Ongoing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work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Conclusion</a:t>
            </a:r>
            <a:endParaRPr lang="en-US" sz="2800" b="0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4066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Impact on System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9475561"/>
              </p:ext>
            </p:extLst>
          </p:nvPr>
        </p:nvGraphicFramePr>
        <p:xfrm>
          <a:off x="1209325" y="1668517"/>
          <a:ext cx="694306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63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Impact Examples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Shape 62"/>
          <p:cNvGrpSpPr/>
          <p:nvPr/>
        </p:nvGrpSpPr>
        <p:grpSpPr>
          <a:xfrm>
            <a:off x="494245" y="2404455"/>
            <a:ext cx="1807455" cy="2424491"/>
            <a:chOff x="2051724" y="2393400"/>
            <a:chExt cx="2139000" cy="3191800"/>
          </a:xfrm>
        </p:grpSpPr>
        <p:sp>
          <p:nvSpPr>
            <p:cNvPr id="7" name="Shape 63"/>
            <p:cNvSpPr/>
            <p:nvPr/>
          </p:nvSpPr>
          <p:spPr>
            <a:xfrm>
              <a:off x="2051724" y="4180900"/>
              <a:ext cx="2138999" cy="1404300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</a:p>
          </p:txBody>
        </p:sp>
        <p:sp>
          <p:nvSpPr>
            <p:cNvPr id="8" name="Shape 64"/>
            <p:cNvSpPr/>
            <p:nvPr/>
          </p:nvSpPr>
          <p:spPr>
            <a:xfrm>
              <a:off x="2051725" y="2393400"/>
              <a:ext cx="2138999" cy="1755600"/>
            </a:xfrm>
            <a:prstGeom prst="rect">
              <a:avLst/>
            </a:prstGeom>
            <a:solidFill>
              <a:srgbClr val="60C8C8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baseline="0" dirty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</a:p>
          </p:txBody>
        </p:sp>
        <p:sp>
          <p:nvSpPr>
            <p:cNvPr id="9" name="Shape 65"/>
            <p:cNvSpPr/>
            <p:nvPr/>
          </p:nvSpPr>
          <p:spPr>
            <a:xfrm>
              <a:off x="2285749" y="4685802"/>
              <a:ext cx="1285924" cy="822900"/>
            </a:xfrm>
            <a:prstGeom prst="foldedCorner">
              <a:avLst>
                <a:gd name="adj" fmla="val 16667"/>
              </a:avLst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fsimage</a:t>
              </a:r>
              <a:endPara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66"/>
            <p:cNvSpPr/>
            <p:nvPr/>
          </p:nvSpPr>
          <p:spPr>
            <a:xfrm>
              <a:off x="2624040" y="2929181"/>
              <a:ext cx="575323" cy="1176374"/>
            </a:xfrm>
            <a:custGeom>
              <a:avLst/>
              <a:gdLst/>
              <a:ahLst/>
              <a:cxnLst/>
              <a:rect l="0" t="0" r="0" b="0"/>
              <a:pathLst>
                <a:path w="12550" h="37917" extrusionOk="0">
                  <a:moveTo>
                    <a:pt x="11967" y="0"/>
                  </a:moveTo>
                  <a:cubicBezTo>
                    <a:pt x="8216" y="3000"/>
                    <a:pt x="4843" y="8132"/>
                    <a:pt x="5523" y="12887"/>
                  </a:cubicBezTo>
                  <a:cubicBezTo>
                    <a:pt x="6566" y="20190"/>
                    <a:pt x="14300" y="27061"/>
                    <a:pt x="11967" y="34060"/>
                  </a:cubicBezTo>
                  <a:cubicBezTo>
                    <a:pt x="11184" y="36406"/>
                    <a:pt x="7972" y="38091"/>
                    <a:pt x="5523" y="37742"/>
                  </a:cubicBezTo>
                  <a:cubicBezTo>
                    <a:pt x="2237" y="37272"/>
                    <a:pt x="1483" y="32425"/>
                    <a:pt x="0" y="29457"/>
                  </a:cubicBezTo>
                </a:path>
              </a:pathLst>
            </a:custGeom>
            <a:noFill/>
            <a:ln w="57150" cap="flat">
              <a:solidFill>
                <a:srgbClr val="0000B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Shape 67"/>
            <p:cNvSpPr txBox="1"/>
            <p:nvPr/>
          </p:nvSpPr>
          <p:spPr>
            <a:xfrm>
              <a:off x="2141640" y="3202551"/>
              <a:ext cx="1904999" cy="461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2000" dirty="0" err="1">
                  <a:latin typeface="Times New Roman"/>
                  <a:cs typeface="Times New Roman"/>
                </a:rPr>
                <a:t>NameNode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2994435" y="3559339"/>
            <a:ext cx="1426667" cy="703752"/>
          </a:xfrm>
          <a:prstGeom prst="wedgeRectCallout">
            <a:avLst>
              <a:gd name="adj1" fmla="val -97764"/>
              <a:gd name="adj2" fmla="val 74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state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1397641" y="3762240"/>
            <a:ext cx="1224360" cy="1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4245" y="1239781"/>
            <a:ext cx="2751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-3277: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fsimage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load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failure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9" name="Shape 83"/>
          <p:cNvSpPr/>
          <p:nvPr/>
        </p:nvSpPr>
        <p:spPr>
          <a:xfrm>
            <a:off x="5727457" y="3981760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31" name="Shape 85"/>
          <p:cNvSpPr/>
          <p:nvPr/>
        </p:nvSpPr>
        <p:spPr>
          <a:xfrm>
            <a:off x="5732836" y="4344231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32" name="Shape 86"/>
          <p:cNvSpPr/>
          <p:nvPr/>
        </p:nvSpPr>
        <p:spPr>
          <a:xfrm>
            <a:off x="6891193" y="3004325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87"/>
          <p:cNvSpPr txBox="1"/>
          <p:nvPr/>
        </p:nvSpPr>
        <p:spPr>
          <a:xfrm>
            <a:off x="6855342" y="2203746"/>
            <a:ext cx="1104051" cy="778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Scanner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4" name="Shape 88"/>
          <p:cNvSpPr/>
          <p:nvPr/>
        </p:nvSpPr>
        <p:spPr>
          <a:xfrm>
            <a:off x="5732836" y="4719236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36" name="Shape 86"/>
          <p:cNvSpPr/>
          <p:nvPr/>
        </p:nvSpPr>
        <p:spPr>
          <a:xfrm>
            <a:off x="5864961" y="3004325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87"/>
          <p:cNvSpPr txBox="1"/>
          <p:nvPr/>
        </p:nvSpPr>
        <p:spPr>
          <a:xfrm>
            <a:off x="5502369" y="2203746"/>
            <a:ext cx="1329139" cy="778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Appending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8303" y="2885536"/>
            <a:ext cx="1410991" cy="46166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Matched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640577" y="3369580"/>
            <a:ext cx="1081045" cy="162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797353" y="3369580"/>
            <a:ext cx="1206712" cy="9746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85"/>
          <p:cNvSpPr/>
          <p:nvPr/>
        </p:nvSpPr>
        <p:spPr>
          <a:xfrm>
            <a:off x="5732836" y="4323323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7001" y="5291672"/>
            <a:ext cx="2966999" cy="1109128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Unmatched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791491" y="2263379"/>
            <a:ext cx="0" cy="3804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6603355" y="4482611"/>
            <a:ext cx="1564711" cy="90314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2"/>
          </p:cNvCxnSpPr>
          <p:nvPr/>
        </p:nvCxnSpPr>
        <p:spPr>
          <a:xfrm>
            <a:off x="6631186" y="5013836"/>
            <a:ext cx="1536880" cy="3719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64327" y="1239781"/>
            <a:ext cx="48796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-2798: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Thread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cannot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complete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operation</a:t>
            </a:r>
          </a:p>
          <a:p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4245" y="5291672"/>
            <a:ext cx="250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Hadoop failures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64327" y="5295431"/>
            <a:ext cx="198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Job failures</a:t>
            </a:r>
          </a:p>
          <a:p>
            <a:r>
              <a:rPr lang="en-US" sz="2400" b="1" dirty="0" smtClean="0">
                <a:latin typeface="Times New Roman"/>
                <a:cs typeface="Times New Roman"/>
              </a:rPr>
              <a:t>Time delay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02" y="3548208"/>
            <a:ext cx="550334" cy="5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5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1" grpId="0" animBg="1"/>
      <p:bldP spid="31" grpId="1" animBg="1"/>
      <p:bldP spid="33" grpId="0"/>
      <p:bldP spid="34" grpId="0" animBg="1"/>
      <p:bldP spid="39" grpId="0"/>
      <p:bldP spid="41" grpId="0" animBg="1"/>
      <p:bldP spid="41" grpId="1" animBg="1"/>
      <p:bldP spid="50" grpId="0" animBg="1"/>
      <p:bldP spid="51" grpId="0" animBg="1"/>
      <p:bldP spid="61" grpId="0"/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Detection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41162907"/>
              </p:ext>
            </p:extLst>
          </p:nvPr>
        </p:nvGraphicFramePr>
        <p:xfrm>
          <a:off x="399816" y="1397000"/>
          <a:ext cx="8152045" cy="434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871851"/>
            <a:ext cx="6451055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Existing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schemes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insufficient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65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Detection Example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7672" y="1319252"/>
            <a:ext cx="3033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-1483: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silent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corruption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6859"/>
            <a:ext cx="2147841" cy="1517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75" y="2556858"/>
            <a:ext cx="1501707" cy="179276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806652" y="3201869"/>
            <a:ext cx="1896998" cy="156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672" y="4233813"/>
            <a:ext cx="243747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getBlockLocations</a:t>
            </a:r>
            <a:r>
              <a:rPr lang="en-US" altLang="zh-CN" sz="1800" dirty="0" smtClean="0">
                <a:latin typeface="Times New Roman"/>
                <a:cs typeface="Times New Roman"/>
              </a:rPr>
              <a:t>()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1285" y="4562856"/>
            <a:ext cx="145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/>
                <a:cs typeface="Times New Roman"/>
              </a:rPr>
              <a:t>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14291" y="1379831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8006" y="1866939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14291" y="2755264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8006" y="3237627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14291" y="4146815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68006" y="4633923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5" idx="3"/>
            <a:endCxn id="23" idx="1"/>
          </p:cNvCxnSpPr>
          <p:nvPr/>
        </p:nvCxnSpPr>
        <p:spPr>
          <a:xfrm flipV="1">
            <a:off x="5029182" y="2102138"/>
            <a:ext cx="1538824" cy="135110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5" idx="1"/>
          </p:cNvCxnSpPr>
          <p:nvPr/>
        </p:nvCxnSpPr>
        <p:spPr>
          <a:xfrm>
            <a:off x="5029182" y="3453243"/>
            <a:ext cx="1538824" cy="1958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27" idx="1"/>
          </p:cNvCxnSpPr>
          <p:nvPr/>
        </p:nvCxnSpPr>
        <p:spPr>
          <a:xfrm>
            <a:off x="5029182" y="3453243"/>
            <a:ext cx="1538824" cy="14158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806653" y="3708025"/>
            <a:ext cx="1896997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3350902" y="1638175"/>
            <a:ext cx="1948150" cy="699161"/>
          </a:xfrm>
          <a:prstGeom prst="wedgeRoundRectCallout">
            <a:avLst>
              <a:gd name="adj1" fmla="val -104811"/>
              <a:gd name="adj2" fmla="val 231289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location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68006" y="1917151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3350902" y="1752557"/>
            <a:ext cx="2230348" cy="699161"/>
          </a:xfrm>
          <a:prstGeom prst="wedgeRoundRectCallout">
            <a:avLst>
              <a:gd name="adj1" fmla="val -104811"/>
              <a:gd name="adj2" fmla="val 23128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location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A/B/C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Explosion 2 47"/>
          <p:cNvSpPr/>
          <p:nvPr/>
        </p:nvSpPr>
        <p:spPr>
          <a:xfrm>
            <a:off x="0" y="5175390"/>
            <a:ext cx="5643961" cy="1089244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Client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does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not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know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corruption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5060" y="5864802"/>
            <a:ext cx="494248" cy="29196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15060" y="6335198"/>
            <a:ext cx="494248" cy="29196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4646" y="5848987"/>
            <a:ext cx="181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Corrupted block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44646" y="6309680"/>
            <a:ext cx="198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Uncorrupted block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19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5" grpId="0" animBg="1"/>
      <p:bldP spid="45" grpId="1" animBg="1"/>
      <p:bldP spid="46" grpId="0" animBg="1"/>
      <p:bldP spid="47" grpId="1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/>
                <a:cs typeface="Times New Roman"/>
              </a:rPr>
              <a:t>Data Corruption Detection Example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0" name="Shape 63"/>
          <p:cNvSpPr/>
          <p:nvPr/>
        </p:nvSpPr>
        <p:spPr>
          <a:xfrm>
            <a:off x="609600" y="3940007"/>
            <a:ext cx="4162018" cy="1218683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31" name="Shape 64"/>
          <p:cNvSpPr/>
          <p:nvPr/>
        </p:nvSpPr>
        <p:spPr>
          <a:xfrm>
            <a:off x="609602" y="2388775"/>
            <a:ext cx="4162018" cy="1523549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34" name="Shape 65"/>
          <p:cNvSpPr/>
          <p:nvPr/>
        </p:nvSpPr>
        <p:spPr>
          <a:xfrm>
            <a:off x="2838318" y="4282341"/>
            <a:ext cx="1933302" cy="714131"/>
          </a:xfrm>
          <a:prstGeom prst="foldedCorner">
            <a:avLst>
              <a:gd name="adj" fmla="val 16667"/>
            </a:avLst>
          </a:prstGeom>
          <a:solidFill>
            <a:srgbClr val="008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fsimage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Shape 66"/>
          <p:cNvSpPr/>
          <p:nvPr/>
        </p:nvSpPr>
        <p:spPr>
          <a:xfrm>
            <a:off x="1278111" y="2785525"/>
            <a:ext cx="1119451" cy="102088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Shape 67"/>
          <p:cNvSpPr txBox="1"/>
          <p:nvPr/>
        </p:nvSpPr>
        <p:spPr>
          <a:xfrm>
            <a:off x="624158" y="3090974"/>
            <a:ext cx="3706706" cy="40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>
                <a:latin typeface="Times New Roman"/>
                <a:cs typeface="Times New Roman"/>
              </a:rPr>
              <a:t>NameNode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5400000" flipH="1" flipV="1">
            <a:off x="1977719" y="3806408"/>
            <a:ext cx="1224360" cy="1"/>
          </a:xfrm>
          <a:prstGeom prst="bentConnector3">
            <a:avLst>
              <a:gd name="adj1" fmla="val 47438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137" y="1301998"/>
            <a:ext cx="406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-1524: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Misreported data corruption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6" name="Shape 65"/>
          <p:cNvSpPr/>
          <p:nvPr/>
        </p:nvSpPr>
        <p:spPr>
          <a:xfrm>
            <a:off x="2838316" y="2837162"/>
            <a:ext cx="1492548" cy="714131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fsimage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65"/>
          <p:cNvSpPr/>
          <p:nvPr/>
        </p:nvSpPr>
        <p:spPr>
          <a:xfrm>
            <a:off x="2838316" y="4282341"/>
            <a:ext cx="1933302" cy="714131"/>
          </a:xfrm>
          <a:prstGeom prst="foldedCorner">
            <a:avLst>
              <a:gd name="adj" fmla="val 16667"/>
            </a:avLst>
          </a:prstGeom>
          <a:solidFill>
            <a:srgbClr val="008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fsimage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0865" y="2837162"/>
            <a:ext cx="440756" cy="6539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09239" y="2294695"/>
            <a:ext cx="3023221" cy="915213"/>
          </a:xfrm>
          <a:prstGeom prst="wedgeRectCallout">
            <a:avLst>
              <a:gd name="adj1" fmla="val -88476"/>
              <a:gd name="adj2" fmla="val 50873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bytes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compression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related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unread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40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604E-7 -2.71548E-6 L -0.00174 -0.171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5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7" grpId="1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09346"/>
            <a:ext cx="8256588" cy="5191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State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rt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0"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Research goals</a:t>
            </a:r>
          </a:p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impact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etection</a:t>
            </a:r>
          </a:p>
          <a:p>
            <a:pPr lvl="0"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Data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orruption causes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andling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Key findings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Ongoing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work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Conclusion</a:t>
            </a:r>
            <a:endParaRPr lang="en-US" sz="2800" b="0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1429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About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Me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Received my B.S. in Software Engineering and M.S. in Computer Science from Xi’an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Jiaotong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University, China.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/>
              <a:t>Java EE5 Application Server </a:t>
            </a:r>
            <a:r>
              <a:rPr lang="en-US" sz="2000" dirty="0" err="1" smtClean="0"/>
              <a:t>Synchroweb</a:t>
            </a:r>
            <a:r>
              <a:rPr lang="en-US" sz="2000" dirty="0" smtClean="0"/>
              <a:t> (Patent)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000" dirty="0"/>
              <a:t>Research of software aging and rejuvenation under network </a:t>
            </a:r>
            <a:r>
              <a:rPr lang="en-US" sz="2000" dirty="0" smtClean="0"/>
              <a:t>environment (Thesis)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dirty="0" smtClean="0">
                <a:solidFill>
                  <a:schemeClr val="dk1"/>
                </a:solidFill>
                <a:latin typeface="Times New Roman"/>
                <a:cs typeface="Times New Roman"/>
              </a:rPr>
              <a:t>Java instrumentation tool, patterns of method execution time</a:t>
            </a:r>
            <a:endParaRPr lang="en-US" altLang="zh-CN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Entered the PhD program in May, 2013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000" dirty="0" smtClean="0">
                <a:solidFill>
                  <a:schemeClr val="dk1"/>
                </a:solidFill>
                <a:latin typeface="Times New Roman"/>
                <a:cs typeface="Times New Roman"/>
              </a:rPr>
              <a:t>Working under the guidance of Dr. </a:t>
            </a:r>
            <a:r>
              <a:rPr lang="en-US" altLang="zh-CN" sz="2000" dirty="0" err="1" smtClean="0">
                <a:solidFill>
                  <a:schemeClr val="dk1"/>
                </a:solidFill>
                <a:latin typeface="Times New Roman"/>
                <a:cs typeface="Times New Roman"/>
              </a:rPr>
              <a:t>Xiaohui</a:t>
            </a:r>
            <a:r>
              <a:rPr lang="en-US" altLang="zh-CN" sz="20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Times New Roman"/>
                <a:cs typeface="Times New Roman"/>
              </a:rPr>
              <a:t>(Helen) </a:t>
            </a:r>
            <a:r>
              <a:rPr lang="en-US" altLang="zh-CN" sz="2000" dirty="0" err="1" smtClean="0">
                <a:solidFill>
                  <a:schemeClr val="dk1"/>
                </a:solidFill>
                <a:latin typeface="Times New Roman"/>
                <a:cs typeface="Times New Roman"/>
              </a:rPr>
              <a:t>Gu</a:t>
            </a:r>
            <a:endParaRPr lang="en-US" altLang="zh-CN" sz="20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000" dirty="0" smtClean="0">
                <a:solidFill>
                  <a:schemeClr val="dk1"/>
                </a:solidFill>
                <a:latin typeface="Times New Roman"/>
                <a:cs typeface="Times New Roman"/>
              </a:rPr>
              <a:t>Part of the Distributed Systems Research Group on Autonomy, Resilience, Collaboration, and Energy (DANCE)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Causes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56355"/>
              </p:ext>
            </p:extLst>
          </p:nvPr>
        </p:nvGraphicFramePr>
        <p:xfrm>
          <a:off x="609600" y="1443115"/>
          <a:ext cx="7715242" cy="428705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172570"/>
                <a:gridCol w="3542672"/>
              </a:tblGrid>
              <a:tr h="49741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Cause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incidents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runtime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checking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7515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Race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condition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noFill/>
                  </a:tcPr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Inconsistent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state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failure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handling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crash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handling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Incorrect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name/value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Lib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/command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errors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Compression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-related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errors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Incorrect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movement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2828634"/>
            <a:ext cx="2102637" cy="3926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1861510"/>
            <a:ext cx="2620000" cy="4703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221263"/>
            <a:ext cx="3309817" cy="4703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Causes Example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1136" y="1301998"/>
            <a:ext cx="608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-3626: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Improper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runtime check given invalid file path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34" y="2235897"/>
            <a:ext cx="7763707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Command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with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invalid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path: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hadoop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fs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–put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filename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://localhost:8020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lang="en-US" altLang="zh-CN" sz="2400" dirty="0" smtClean="0">
                <a:latin typeface="Times New Roman"/>
                <a:cs typeface="Times New Roman"/>
              </a:rPr>
              <a:t>temp/filename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2107397"/>
              </p:ext>
            </p:extLst>
          </p:nvPr>
        </p:nvGraphicFramePr>
        <p:xfrm>
          <a:off x="203808" y="2651396"/>
          <a:ext cx="88087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ded Corner 5"/>
          <p:cNvSpPr/>
          <p:nvPr/>
        </p:nvSpPr>
        <p:spPr>
          <a:xfrm>
            <a:off x="438975" y="5569766"/>
            <a:ext cx="1332602" cy="689916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Edits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.log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40660" y="5111650"/>
            <a:ext cx="454652" cy="45811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395312" y="3308309"/>
            <a:ext cx="2947402" cy="878075"/>
          </a:xfrm>
          <a:prstGeom prst="wedgeEllipseCallout">
            <a:avLst>
              <a:gd name="adj1" fmla="val -44237"/>
              <a:gd name="adj2" fmla="val 94643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legal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operation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959709" y="5601126"/>
            <a:ext cx="1238535" cy="44243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xplosion 2 10"/>
          <p:cNvSpPr/>
          <p:nvPr/>
        </p:nvSpPr>
        <p:spPr>
          <a:xfrm>
            <a:off x="3198244" y="5268449"/>
            <a:ext cx="4374656" cy="1132351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rPr>
              <a:t>failed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edits.log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70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Data Corruption Causes Example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1136" y="1301998"/>
            <a:ext cx="560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HADOOP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-3069: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Improper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network failure handling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9460" y="4254941"/>
            <a:ext cx="1458023" cy="4001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/>
                <a:cs typeface="Times New Roman"/>
              </a:rPr>
              <a:t>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9460" y="2628190"/>
            <a:ext cx="1458023" cy="707886"/>
          </a:xfrm>
          <a:prstGeom prst="rect">
            <a:avLst/>
          </a:prstGeom>
          <a:solidFill>
            <a:schemeClr val="accent1"/>
          </a:solidFill>
          <a:ln>
            <a:solidFill>
              <a:srgbClr val="00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SecondaryNameNode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4743" y="1913768"/>
            <a:ext cx="2939257" cy="4154983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</a:rPr>
              <a:t>getFileServer</a:t>
            </a:r>
            <a:endParaRPr lang="en-US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outstream</a:t>
            </a:r>
            <a:r>
              <a:rPr lang="en-US" altLang="zh-CN" b="1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>
                <a:solidFill>
                  <a:srgbClr val="0000FF"/>
                </a:solidFill>
              </a:rPr>
              <a:t>…)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ry</a:t>
            </a:r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…</a:t>
            </a:r>
          </a:p>
          <a:p>
            <a:pPr eaLnBrk="1" hangingPunct="1"/>
            <a:r>
              <a:rPr lang="en-US" dirty="0" err="1"/>
              <a:t>o</a:t>
            </a:r>
            <a:r>
              <a:rPr lang="en-US" dirty="0" err="1" smtClean="0"/>
              <a:t>utstream</a:t>
            </a:r>
            <a:r>
              <a:rPr lang="en-US" altLang="zh-CN" dirty="0" err="1" smtClean="0"/>
              <a:t>.write</a:t>
            </a:r>
            <a:r>
              <a:rPr lang="en-US" altLang="zh-CN" dirty="0" smtClean="0"/>
              <a:t>(buf,0,num);</a:t>
            </a:r>
          </a:p>
          <a:p>
            <a:pPr eaLnBrk="1" hangingPunct="1"/>
            <a:r>
              <a:rPr lang="en-US" altLang="zh-CN" dirty="0" smtClean="0"/>
              <a:t>…</a:t>
            </a:r>
          </a:p>
          <a:p>
            <a:pPr eaLnBrk="1" hangingPunct="1"/>
            <a:r>
              <a:rPr lang="zh-CN" altLang="zh-CN" dirty="0" smtClean="0"/>
              <a:t>}</a:t>
            </a:r>
            <a:r>
              <a:rPr lang="en-US" altLang="zh-CN" dirty="0" smtClean="0"/>
              <a:t>finally{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dirty="0" err="1" smtClean="0">
                <a:solidFill>
                  <a:srgbClr val="0000FF"/>
                </a:solidFill>
              </a:rPr>
              <a:t>utstream</a:t>
            </a:r>
            <a:r>
              <a:rPr lang="en-US" altLang="zh-CN" dirty="0" err="1" smtClean="0">
                <a:solidFill>
                  <a:srgbClr val="0000FF"/>
                </a:solidFill>
              </a:rPr>
              <a:t>.close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eaLnBrk="1" hangingPunct="1"/>
            <a:r>
              <a:rPr lang="en-US" altLang="zh-CN" dirty="0" smtClean="0"/>
              <a:t>…</a:t>
            </a:r>
          </a:p>
          <a:p>
            <a:pPr eaLnBrk="1" hangingPunct="1"/>
            <a:r>
              <a:rPr lang="zh-CN" altLang="zh-CN" dirty="0" smtClean="0"/>
              <a:t>}</a:t>
            </a:r>
            <a:endParaRPr lang="en-US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 flipV="1">
            <a:off x="5557483" y="2281092"/>
            <a:ext cx="647260" cy="2173905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5553260" y="4454996"/>
            <a:ext cx="651483" cy="1024797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7240" y="2132995"/>
            <a:ext cx="3418496" cy="4154983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/>
                <a:cs typeface="Times New Roman"/>
              </a:rPr>
              <a:t>try</a:t>
            </a:r>
            <a:r>
              <a:rPr lang="en-US" altLang="zh-CN" dirty="0" smtClean="0">
                <a:latin typeface="Times New Roman"/>
                <a:cs typeface="Times New Roman"/>
              </a:rPr>
              <a:t>{</a:t>
            </a:r>
          </a:p>
          <a:p>
            <a:pPr eaLnBrk="1" hangingPunct="1"/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 eaLnBrk="1" hangingPunct="1"/>
            <a:r>
              <a:rPr lang="en-US" altLang="zh-CN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TransferFsImage.getFileServer</a:t>
            </a:r>
            <a:r>
              <a:rPr lang="en-US" altLang="zh-CN" dirty="0" smtClean="0"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latin typeface="Times New Roman"/>
                <a:cs typeface="Times New Roman"/>
              </a:rPr>
              <a:t>response.getOutputStream</a:t>
            </a:r>
            <a:r>
              <a:rPr lang="en-US" altLang="zh-CN" dirty="0" smtClean="0">
                <a:latin typeface="Times New Roman"/>
                <a:cs typeface="Times New Roman"/>
              </a:rPr>
              <a:t>().</a:t>
            </a:r>
            <a:r>
              <a:rPr lang="en-US" altLang="zh-CN" dirty="0" err="1" smtClean="0">
                <a:latin typeface="Times New Roman"/>
                <a:cs typeface="Times New Roman"/>
              </a:rPr>
              <a:t>nn.getFsImageName</a:t>
            </a:r>
            <a:r>
              <a:rPr lang="en-US" altLang="zh-CN" dirty="0" smtClean="0">
                <a:latin typeface="Times New Roman"/>
                <a:cs typeface="Times New Roman"/>
              </a:rPr>
              <a:t>());</a:t>
            </a:r>
          </a:p>
          <a:p>
            <a:pPr eaLnBrk="1" hangingPunct="1"/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 eaLnBrk="1" hangingPunct="1"/>
            <a:r>
              <a:rPr lang="zh-CN" altLang="zh-CN" dirty="0" smtClean="0">
                <a:latin typeface="Times New Roman"/>
                <a:cs typeface="Times New Roman"/>
              </a:rPr>
              <a:t>}</a:t>
            </a:r>
            <a:r>
              <a:rPr lang="en-US" altLang="zh-CN" dirty="0" smtClean="0">
                <a:latin typeface="Times New Roman"/>
                <a:cs typeface="Times New Roman"/>
              </a:rPr>
              <a:t>catch(</a:t>
            </a:r>
            <a:r>
              <a:rPr lang="en-US" altLang="zh-CN" dirty="0" err="1" smtClean="0">
                <a:latin typeface="Times New Roman"/>
                <a:cs typeface="Times New Roman"/>
              </a:rPr>
              <a:t>IOException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e)</a:t>
            </a:r>
          </a:p>
          <a:p>
            <a:pPr eaLnBrk="1" hangingPunct="1"/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 eaLnBrk="1" hangingPunct="1"/>
            <a:r>
              <a:rPr lang="en-US" altLang="zh-CN" dirty="0" err="1" smtClean="0">
                <a:latin typeface="Times New Roman"/>
                <a:cs typeface="Times New Roman"/>
              </a:rPr>
              <a:t>Response.sendError</a:t>
            </a:r>
            <a:r>
              <a:rPr lang="en-US" altLang="zh-CN" dirty="0" smtClean="0">
                <a:latin typeface="Times New Roman"/>
                <a:cs typeface="Times New Roman"/>
              </a:rPr>
              <a:t>(…);</a:t>
            </a:r>
          </a:p>
          <a:p>
            <a:pPr eaLnBrk="1" hangingPunct="1"/>
            <a:r>
              <a:rPr lang="zh-CN" altLang="zh-CN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5736" y="2483879"/>
            <a:ext cx="653724" cy="353585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3445736" y="2837464"/>
            <a:ext cx="653724" cy="2642329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Up-Down Arrow 13"/>
          <p:cNvSpPr/>
          <p:nvPr/>
        </p:nvSpPr>
        <p:spPr>
          <a:xfrm>
            <a:off x="4577629" y="3271876"/>
            <a:ext cx="501685" cy="975121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95" y="3796979"/>
            <a:ext cx="550334" cy="565463"/>
          </a:xfrm>
          <a:prstGeom prst="rect">
            <a:avLst/>
          </a:prstGeom>
        </p:spPr>
      </p:pic>
      <p:sp>
        <p:nvSpPr>
          <p:cNvPr id="50" name="Curved Left Arrow 49"/>
          <p:cNvSpPr/>
          <p:nvPr/>
        </p:nvSpPr>
        <p:spPr>
          <a:xfrm>
            <a:off x="8483169" y="3796979"/>
            <a:ext cx="592138" cy="151851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49" y="3514247"/>
            <a:ext cx="550334" cy="565463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3149667" y="3752872"/>
            <a:ext cx="592138" cy="2158453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38" y="5503288"/>
            <a:ext cx="550334" cy="5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14" grpId="0" animBg="1"/>
      <p:bldP spid="14" grpId="1" animBg="1"/>
      <p:bldP spid="50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Existing Data </a:t>
            </a:r>
            <a:r>
              <a:rPr lang="en-US" sz="3200" dirty="0">
                <a:solidFill>
                  <a:schemeClr val="accent4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orruption Handling Schemes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63267749"/>
              </p:ext>
            </p:extLst>
          </p:nvPr>
        </p:nvGraphicFramePr>
        <p:xfrm>
          <a:off x="567662" y="1412679"/>
          <a:ext cx="7811214" cy="485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Problems in Data Corruption Handling Schemes</a:t>
            </a:r>
            <a:endParaRPr lang="en-US" sz="3200" dirty="0">
              <a:solidFill>
                <a:schemeClr val="accent4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7672" y="1180237"/>
            <a:ext cx="3033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-4799: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Incorrect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deletion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45" y="3378186"/>
            <a:ext cx="1501707" cy="1792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615" y="5215369"/>
            <a:ext cx="145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/>
                <a:cs typeface="Times New Roman"/>
              </a:rPr>
              <a:t>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5168512" y="3029052"/>
            <a:ext cx="1538824" cy="135110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4" idx="1"/>
          </p:cNvCxnSpPr>
          <p:nvPr/>
        </p:nvCxnSpPr>
        <p:spPr>
          <a:xfrm>
            <a:off x="5217752" y="4380157"/>
            <a:ext cx="1489584" cy="824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5168512" y="4380157"/>
            <a:ext cx="1538824" cy="14158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40859" y="2416778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0859" y="3792211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94574" y="4274574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40859" y="5183762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4574" y="5670870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4574" y="2926864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41989" y="2054074"/>
            <a:ext cx="2508913" cy="4688292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53621" y="2306745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7336" y="2793853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3621" y="3682178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3621" y="5073729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7336" y="5560837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07336" y="4227452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87164" y="1930425"/>
            <a:ext cx="2564698" cy="4688292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70614" y="1505271"/>
            <a:ext cx="1297897" cy="914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reboot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280004" y="2419671"/>
            <a:ext cx="438974" cy="95851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 rot="3303347">
            <a:off x="3569393" y="2436743"/>
            <a:ext cx="438974" cy="89155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8568208">
            <a:off x="5258188" y="2425407"/>
            <a:ext cx="438974" cy="95851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6" idx="1"/>
          </p:cNvCxnSpPr>
          <p:nvPr/>
        </p:nvCxnSpPr>
        <p:spPr>
          <a:xfrm flipH="1" flipV="1">
            <a:off x="2795353" y="3181453"/>
            <a:ext cx="920692" cy="1093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795353" y="4297663"/>
            <a:ext cx="883574" cy="1649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795353" y="4274571"/>
            <a:ext cx="883574" cy="152146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1" grpId="1" animBg="1"/>
      <p:bldP spid="15" grpId="0" animBg="1"/>
      <p:bldP spid="2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09346"/>
            <a:ext cx="8256588" cy="5191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State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rt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0"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Research goals</a:t>
            </a:r>
          </a:p>
          <a:p>
            <a:pPr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impact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etection</a:t>
            </a:r>
          </a:p>
          <a:p>
            <a:pPr lvl="0" indent="-342900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causes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andling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Key findings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Ongoing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work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Conclusion</a:t>
            </a:r>
            <a:endParaRPr lang="en-US" sz="2800" b="0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4147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accent4"/>
                </a:solidFill>
                <a:latin typeface="Times New Roman"/>
                <a:ea typeface="Arial"/>
                <a:cs typeface="Times New Roman"/>
                <a:sym typeface="Arial"/>
              </a:rPr>
              <a:t>Key </a:t>
            </a:r>
            <a:r>
              <a:rPr lang="en-US" sz="3200" b="0" i="0" u="none" strike="noStrike" cap="none" baseline="0" dirty="0" smtClean="0">
                <a:solidFill>
                  <a:schemeClr val="accent4"/>
                </a:solidFill>
                <a:latin typeface="Times New Roman"/>
                <a:ea typeface="Arial"/>
                <a:cs typeface="Times New Roman"/>
                <a:sym typeface="Arial"/>
              </a:rPr>
              <a:t>Findings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The impact of data corruption is not limited to data integrity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Existing data corruption detection schemes are quite insufficient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There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various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causes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corruption</a:t>
            </a:r>
            <a:endParaRPr lang="en-US" altLang="zh-CN" sz="28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Existing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handling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mechanisms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make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frequent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mistakes</a:t>
            </a:r>
            <a:endParaRPr lang="en-US" sz="28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0310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detection</a:t>
            </a:r>
            <a:r>
              <a:rPr lang="zh-CN" alt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schemes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Trace data-related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operations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Find similar operations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Anomaly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detection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over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operation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logs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Frequency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Order</a:t>
            </a:r>
            <a:endParaRPr lang="en-US" altLang="zh-CN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Advantages: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proactive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Weakness: c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annot detect system file corruption</a:t>
            </a:r>
            <a:endParaRPr lang="en-US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2312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4"/>
                </a:solidFill>
                <a:latin typeface="Times New Roman"/>
                <a:cs typeface="Times New Roman"/>
              </a:rPr>
              <a:t>Ongoing Work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HDFS-3626 bug detection</a:t>
            </a:r>
          </a:p>
          <a:p>
            <a:pPr marL="177800" indent="0">
              <a:buNone/>
            </a:pPr>
            <a:r>
              <a:rPr lang="en-US" sz="2000" b="1" dirty="0" smtClean="0">
                <a:latin typeface="Times New Roman"/>
                <a:cs typeface="Times New Roman"/>
              </a:rPr>
              <a:t>Command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./hadoop </a:t>
            </a:r>
            <a:r>
              <a:rPr lang="en-US" sz="2000" dirty="0" err="1">
                <a:latin typeface="Times New Roman"/>
                <a:cs typeface="Times New Roman"/>
              </a:rPr>
              <a:t>fs</a:t>
            </a:r>
            <a:r>
              <a:rPr lang="en-US" sz="2000" dirty="0">
                <a:latin typeface="Times New Roman"/>
                <a:cs typeface="Times New Roman"/>
              </a:rPr>
              <a:t> -</a:t>
            </a:r>
            <a:r>
              <a:rPr lang="en-US" sz="2000" dirty="0" err="1">
                <a:latin typeface="Times New Roman"/>
                <a:cs typeface="Times New Roman"/>
              </a:rPr>
              <a:t>copyFromLocal</a:t>
            </a:r>
            <a:r>
              <a:rPr lang="en-US" sz="2000" dirty="0">
                <a:latin typeface="Times New Roman"/>
                <a:cs typeface="Times New Roman"/>
              </a:rPr>
              <a:t> ~/hadoop-2.0.0-alpha/</a:t>
            </a:r>
            <a:r>
              <a:rPr lang="en-US" sz="2000" dirty="0" err="1">
                <a:latin typeface="Times New Roman"/>
                <a:cs typeface="Times New Roman"/>
              </a:rPr>
              <a:t>README.txt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hdfs</a:t>
            </a:r>
            <a:r>
              <a:rPr lang="en-US" sz="2000" dirty="0">
                <a:latin typeface="Times New Roman"/>
                <a:cs typeface="Times New Roman"/>
              </a:rPr>
              <a:t>://localhost:8020/</a:t>
            </a:r>
          </a:p>
          <a:p>
            <a:pPr marL="17780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Operations: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OP_ADD---&gt;OP_SET_GENSTAMP(</a:t>
            </a:r>
            <a:r>
              <a:rPr lang="en-US" sz="20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genstamp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=1002)---&gt;OP_UPDATE_BLOCKS---&gt;OP_CLOSE---&gt;OP_RENAME_OLD</a:t>
            </a:r>
          </a:p>
          <a:p>
            <a:pPr marL="177800" indent="0">
              <a:buNone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                    </a:t>
            </a:r>
            <a:r>
              <a:rPr lang="en-US" sz="2000" dirty="0">
                <a:solidFill>
                  <a:schemeClr val="accent4"/>
                </a:solidFill>
                <a:latin typeface="Times New Roman"/>
                <a:cs typeface="Times New Roman"/>
              </a:rPr>
              <a:t>  ---&gt;OP_SET_GENSTAMP(</a:t>
            </a:r>
            <a:r>
              <a:rPr lang="en-US" sz="2000" dirty="0" err="1">
                <a:solidFill>
                  <a:schemeClr val="accent4"/>
                </a:solidFill>
                <a:latin typeface="Times New Roman"/>
                <a:cs typeface="Times New Roman"/>
              </a:rPr>
              <a:t>genstamp</a:t>
            </a:r>
            <a:r>
              <a:rPr lang="en-US" sz="2000" dirty="0">
                <a:solidFill>
                  <a:schemeClr val="accent4"/>
                </a:solidFill>
                <a:latin typeface="Times New Roman"/>
                <a:cs typeface="Times New Roman"/>
              </a:rPr>
              <a:t>=1003</a:t>
            </a:r>
            <a:r>
              <a:rPr lang="en-US" sz="20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solidFill>
                <a:schemeClr val="accent4"/>
              </a:solidFill>
              <a:latin typeface="Times New Roman"/>
              <a:cs typeface="Times New Roman"/>
            </a:endParaRPr>
          </a:p>
          <a:p>
            <a:pPr marL="177800" indent="0">
              <a:buNone/>
            </a:pPr>
            <a:r>
              <a:rPr lang="en-US" sz="2000" b="1" dirty="0" smtClean="0">
                <a:latin typeface="Times New Roman"/>
                <a:cs typeface="Times New Roman"/>
              </a:rPr>
              <a:t>…</a:t>
            </a:r>
          </a:p>
          <a:p>
            <a:pPr marL="177800" indent="0">
              <a:buNone/>
            </a:pPr>
            <a:r>
              <a:rPr lang="en-US" sz="2000" b="1" dirty="0" smtClean="0">
                <a:latin typeface="Times New Roman"/>
                <a:cs typeface="Times New Roman"/>
              </a:rPr>
              <a:t>Command</a:t>
            </a:r>
            <a:r>
              <a:rPr lang="en-US" sz="2000" b="1" dirty="0">
                <a:latin typeface="Times New Roman"/>
                <a:cs typeface="Times New Roman"/>
              </a:rPr>
              <a:t>: </a:t>
            </a:r>
            <a:r>
              <a:rPr lang="en-US" sz="2000" dirty="0">
                <a:latin typeface="Times New Roman"/>
                <a:cs typeface="Times New Roman"/>
              </a:rPr>
              <a:t>cat /</a:t>
            </a:r>
            <a:r>
              <a:rPr lang="en-US" sz="2000" dirty="0" err="1">
                <a:latin typeface="Times New Roman"/>
                <a:cs typeface="Times New Roman"/>
              </a:rPr>
              <a:t>usr</a:t>
            </a:r>
            <a:r>
              <a:rPr lang="en-US" sz="2000" dirty="0">
                <a:latin typeface="Times New Roman"/>
                <a:cs typeface="Times New Roman"/>
              </a:rPr>
              <a:t>/share/</a:t>
            </a:r>
            <a:r>
              <a:rPr lang="en-US" sz="2000" dirty="0" err="1">
                <a:latin typeface="Times New Roman"/>
                <a:cs typeface="Times New Roman"/>
              </a:rPr>
              <a:t>dict</a:t>
            </a:r>
            <a:r>
              <a:rPr lang="en-US" sz="2000" dirty="0">
                <a:latin typeface="Times New Roman"/>
                <a:cs typeface="Times New Roman"/>
              </a:rPr>
              <a:t>/words |./hadoop </a:t>
            </a:r>
            <a:r>
              <a:rPr lang="en-US" sz="2000" dirty="0" err="1">
                <a:latin typeface="Times New Roman"/>
                <a:cs typeface="Times New Roman"/>
              </a:rPr>
              <a:t>fs</a:t>
            </a:r>
            <a:r>
              <a:rPr lang="en-US" sz="2000" dirty="0">
                <a:latin typeface="Times New Roman"/>
                <a:cs typeface="Times New Roman"/>
              </a:rPr>
              <a:t> -put - </a:t>
            </a:r>
            <a:r>
              <a:rPr lang="en-US" sz="2000" dirty="0" err="1">
                <a:latin typeface="Times New Roman"/>
                <a:cs typeface="Times New Roman"/>
              </a:rPr>
              <a:t>hdfs</a:t>
            </a:r>
            <a:r>
              <a:rPr lang="en-US" sz="2000" dirty="0">
                <a:latin typeface="Times New Roman"/>
                <a:cs typeface="Times New Roman"/>
              </a:rPr>
              <a:t>://localhost:8020//temp/</a:t>
            </a:r>
            <a:r>
              <a:rPr lang="en-US" sz="2000" dirty="0" err="1">
                <a:latin typeface="Times New Roman"/>
                <a:cs typeface="Times New Roman"/>
              </a:rPr>
              <a:t>bugfile</a:t>
            </a:r>
            <a:endParaRPr lang="en-US" sz="2000" dirty="0">
              <a:latin typeface="Times New Roman"/>
              <a:cs typeface="Times New Roman"/>
            </a:endParaRPr>
          </a:p>
          <a:p>
            <a:pPr marL="17780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Operations: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OP_MKDIR(path=/)---&gt;OP_MKDIR(path=//temp)</a:t>
            </a:r>
            <a:r>
              <a:rPr lang="en-US" sz="2000" b="1" dirty="0">
                <a:latin typeface="Times New Roman"/>
                <a:cs typeface="Times New Roman"/>
              </a:rPr>
              <a:t>---&gt;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OP_ADD---&gt;OP_SET_GENSTAMP(</a:t>
            </a:r>
            <a:r>
              <a:rPr lang="en-US" sz="20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genstamp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=1006)---&gt;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OP_UPDATE_BLOCKS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---&gt;OP_CLOSE---&gt;OP_RENAME_OLD</a:t>
            </a:r>
            <a:endParaRPr lang="en-US" sz="20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bug localization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Explore the execution path to generate the data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Comparison between two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cs typeface="Times New Roman"/>
              </a:rPr>
              <a:t>functionally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cs typeface="Times New Roman"/>
              </a:rPr>
              <a:t>equivalent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execution paths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One has data corruption, the other does not have</a:t>
            </a:r>
            <a:endParaRPr lang="en-US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Find the key difference that determines the data corruption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581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4"/>
                </a:solidFill>
                <a:latin typeface="Times New Roman"/>
                <a:cs typeface="Times New Roman"/>
              </a:rPr>
              <a:t>Motivation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73075" y="1200313"/>
            <a:ext cx="4707495" cy="4206657"/>
            <a:chOff x="-2260810" y="1385963"/>
            <a:chExt cx="4707495" cy="420665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60810" y="1385963"/>
              <a:ext cx="4707495" cy="420665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-2260810" y="3507544"/>
              <a:ext cx="1190683" cy="33239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7959" y="1432662"/>
            <a:ext cx="5468904" cy="4025683"/>
            <a:chOff x="-8247820" y="1680496"/>
            <a:chExt cx="5670480" cy="40256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247820" y="1680496"/>
              <a:ext cx="5670480" cy="402568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-8247820" y="3004973"/>
              <a:ext cx="5670480" cy="834968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96221" y="1913638"/>
            <a:ext cx="5202413" cy="4206072"/>
            <a:chOff x="-11375641" y="4754964"/>
            <a:chExt cx="6255641" cy="42060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1375641" y="4754964"/>
              <a:ext cx="6255641" cy="4206072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-11375641" y="5947990"/>
              <a:ext cx="6255641" cy="75761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66563" y="2411403"/>
            <a:ext cx="5041528" cy="3989397"/>
            <a:chOff x="-4758659" y="317500"/>
            <a:chExt cx="8928100" cy="6540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58659" y="317500"/>
              <a:ext cx="8928100" cy="65405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-3429938" y="4850914"/>
              <a:ext cx="3101637" cy="898746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1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Explore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the execution path to generate the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/>
                <a:cs typeface="Times New Roman"/>
              </a:rPr>
              <a:t>Insight: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latin typeface="Times New Roman"/>
                <a:cs typeface="Times New Roman"/>
              </a:rPr>
              <a:t>In</a:t>
            </a:r>
            <a:r>
              <a:rPr lang="en-US" sz="2400" dirty="0">
                <a:latin typeface="Times New Roman"/>
                <a:cs typeface="Times New Roman"/>
              </a:rPr>
              <a:t>-situ Online Service Failure Path Inference in Production Computing Infrastructures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latin typeface="Times New Roman"/>
                <a:cs typeface="Times New Roman"/>
              </a:rPr>
              <a:t>Use </a:t>
            </a:r>
            <a:r>
              <a:rPr lang="en-US" sz="2400" b="1" dirty="0" smtClean="0">
                <a:latin typeface="Times New Roman"/>
                <a:cs typeface="Times New Roman"/>
              </a:rPr>
              <a:t>environment data, runtime outputs, and logs </a:t>
            </a:r>
            <a:r>
              <a:rPr lang="en-US" sz="2400" dirty="0" smtClean="0">
                <a:latin typeface="Times New Roman"/>
                <a:cs typeface="Times New Roman"/>
              </a:rPr>
              <a:t>to reduce </a:t>
            </a:r>
            <a:r>
              <a:rPr lang="en-US" sz="2400" dirty="0">
                <a:latin typeface="Times New Roman"/>
                <a:cs typeface="Times New Roman"/>
              </a:rPr>
              <a:t>the failure path search scope and </a:t>
            </a:r>
            <a:r>
              <a:rPr lang="en-US" sz="2400" dirty="0" smtClean="0">
                <a:latin typeface="Times New Roman"/>
                <a:cs typeface="Times New Roman"/>
              </a:rPr>
              <a:t>to guide exploration of </a:t>
            </a:r>
            <a:r>
              <a:rPr lang="en-US" sz="2400" dirty="0">
                <a:latin typeface="Times New Roman"/>
                <a:cs typeface="Times New Roman"/>
              </a:rPr>
              <a:t>correct failure </a:t>
            </a:r>
            <a:r>
              <a:rPr lang="en-US" sz="2400" dirty="0" smtClean="0">
                <a:latin typeface="Times New Roman"/>
                <a:cs typeface="Times New Roman"/>
              </a:rPr>
              <a:t>path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4557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Comparison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between two functionally equivalent execution 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paths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err="1" smtClean="0">
                <a:latin typeface="Times New Roman"/>
                <a:cs typeface="Times New Roman"/>
              </a:rPr>
              <a:t>Memcached</a:t>
            </a:r>
            <a:r>
              <a:rPr lang="en-US" sz="2400" dirty="0" smtClean="0">
                <a:latin typeface="Times New Roman"/>
                <a:cs typeface="Times New Roman"/>
              </a:rPr>
              <a:t>: Distributed key-value caching system with two protocols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latin typeface="Times New Roman"/>
                <a:cs typeface="Times New Roman"/>
              </a:rPr>
              <a:t>ASCII protocol: classic, simple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latin typeface="Times New Roman"/>
                <a:cs typeface="Times New Roman"/>
              </a:rPr>
              <a:t>Binary protocol: faster, more effective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3299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07 at 4.46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8" y="1043008"/>
            <a:ext cx="6231882" cy="5774679"/>
          </a:xfrm>
          <a:prstGeom prst="rect">
            <a:avLst/>
          </a:prstGeom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86282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ASCII VS Binary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6181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Find the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key difference that determines the data 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corruption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b="1" dirty="0" smtClean="0">
                <a:latin typeface="Times New Roman"/>
                <a:cs typeface="Times New Roman"/>
              </a:rPr>
              <a:t>Observation</a:t>
            </a:r>
            <a:r>
              <a:rPr lang="en-US" sz="2800" dirty="0" smtClean="0">
                <a:latin typeface="Times New Roman"/>
                <a:cs typeface="Times New Roman"/>
              </a:rPr>
              <a:t>: Functionally equivalent executions finally invoke same functions 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3299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07 at 5.13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372"/>
            <a:ext cx="9144000" cy="5373278"/>
          </a:xfrm>
          <a:prstGeom prst="rect">
            <a:avLst/>
          </a:prstGeom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Ongoing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Work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957172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Same functions: </a:t>
            </a:r>
            <a:r>
              <a:rPr lang="en-US" sz="28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item_touch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(), </a:t>
            </a:r>
            <a:r>
              <a:rPr lang="en-US" sz="28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item_update</a:t>
            </a:r>
            <a:endParaRPr lang="en-US" sz="28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07512" y="5520960"/>
            <a:ext cx="1088597" cy="35465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36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chemeClr val="accent4"/>
                </a:solidFill>
                <a:latin typeface="Times New Roman"/>
                <a:ea typeface="Arial"/>
                <a:cs typeface="Times New Roman"/>
                <a:sym typeface="Arial"/>
              </a:rPr>
              <a:t>Conclusion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95312" y="1065344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ea typeface="Arial"/>
                <a:cs typeface="Times New Roman"/>
                <a:sym typeface="Arial"/>
              </a:rPr>
              <a:t>Characteristic study of 138 real world data corruption incidents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Software-induced data corruptions are prevalent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 corruption detection schemes need to be improved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eplication cannot completely solve data corruption problems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 corruption handling schemes may introduce other issues (e.g., mistaken block deletion, resource hogging)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3846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2057400"/>
            <a:ext cx="8686800" cy="18542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Thank you!</a:t>
            </a:r>
            <a:endParaRPr lang="en-US" sz="2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7086600" y="6400800"/>
            <a:ext cx="1905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DAC45E-8050-42F9-9DBE-7B0C39C327AD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" name="副标题 4"/>
          <p:cNvSpPr txBox="1">
            <a:spLocks/>
          </p:cNvSpPr>
          <p:nvPr/>
        </p:nvSpPr>
        <p:spPr bwMode="auto">
          <a:xfrm>
            <a:off x="2438400" y="457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ctr" eaLnBrk="0" hangingPunct="0">
              <a:spcBef>
                <a:spcPct val="20000"/>
              </a:spcBef>
              <a:buClr>
                <a:schemeClr val="tx2"/>
              </a:buClr>
            </a:pPr>
            <a:endParaRPr lang="en-US" sz="2600" kern="0" dirty="0" smtClean="0">
              <a:solidFill>
                <a:schemeClr val="accent6">
                  <a:lumMod val="50000"/>
                </a:schemeClr>
              </a:solidFill>
              <a:latin typeface="+mj-lt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1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2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chemeClr val="accent4"/>
                </a:solidFill>
                <a:latin typeface="Times New Roman"/>
                <a:ea typeface="Arial"/>
                <a:cs typeface="Times New Roman"/>
                <a:sym typeface="Arial"/>
              </a:rPr>
              <a:t>HDFS Background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75556" y="1225116"/>
            <a:ext cx="1512300" cy="822900"/>
          </a:xfrm>
          <a:prstGeom prst="ellipse">
            <a:avLst/>
          </a:prstGeom>
          <a:solidFill>
            <a:srgbClr val="FF66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3880621" y="1250318"/>
            <a:ext cx="1807476" cy="2424491"/>
            <a:chOff x="2051724" y="2393400"/>
            <a:chExt cx="2139025" cy="3191800"/>
          </a:xfrm>
        </p:grpSpPr>
        <p:sp>
          <p:nvSpPr>
            <p:cNvPr id="63" name="Shape 63"/>
            <p:cNvSpPr/>
            <p:nvPr/>
          </p:nvSpPr>
          <p:spPr>
            <a:xfrm>
              <a:off x="2051724" y="4180900"/>
              <a:ext cx="2138999" cy="1404300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051725" y="2393400"/>
              <a:ext cx="2138999" cy="1755600"/>
            </a:xfrm>
            <a:prstGeom prst="rect">
              <a:avLst/>
            </a:prstGeom>
            <a:solidFill>
              <a:srgbClr val="60C8C8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baseline="0" dirty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285749" y="4685801"/>
              <a:ext cx="1904999" cy="822900"/>
            </a:xfrm>
            <a:prstGeom prst="foldedCorner">
              <a:avLst>
                <a:gd name="adj" fmla="val 16667"/>
              </a:avLst>
            </a:prstGeom>
            <a:solidFill>
              <a:srgbClr val="00800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HDFS System Files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624040" y="2929181"/>
              <a:ext cx="575323" cy="1176374"/>
            </a:xfrm>
            <a:custGeom>
              <a:avLst/>
              <a:gdLst/>
              <a:ahLst/>
              <a:cxnLst/>
              <a:rect l="0" t="0" r="0" b="0"/>
              <a:pathLst>
                <a:path w="12550" h="37917" extrusionOk="0">
                  <a:moveTo>
                    <a:pt x="11967" y="0"/>
                  </a:moveTo>
                  <a:cubicBezTo>
                    <a:pt x="8216" y="3000"/>
                    <a:pt x="4843" y="8132"/>
                    <a:pt x="5523" y="12887"/>
                  </a:cubicBezTo>
                  <a:cubicBezTo>
                    <a:pt x="6566" y="20190"/>
                    <a:pt x="14300" y="27061"/>
                    <a:pt x="11967" y="34060"/>
                  </a:cubicBezTo>
                  <a:cubicBezTo>
                    <a:pt x="11184" y="36406"/>
                    <a:pt x="7972" y="38091"/>
                    <a:pt x="5523" y="37742"/>
                  </a:cubicBezTo>
                  <a:cubicBezTo>
                    <a:pt x="2237" y="37272"/>
                    <a:pt x="1483" y="32425"/>
                    <a:pt x="0" y="29457"/>
                  </a:cubicBezTo>
                </a:path>
              </a:pathLst>
            </a:custGeom>
            <a:noFill/>
            <a:ln w="57150" cap="flat">
              <a:solidFill>
                <a:srgbClr val="0000B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Shape 67"/>
            <p:cNvSpPr txBox="1"/>
            <p:nvPr/>
          </p:nvSpPr>
          <p:spPr>
            <a:xfrm>
              <a:off x="2141640" y="3202551"/>
              <a:ext cx="1904999" cy="461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2000">
                  <a:latin typeface="Times New Roman"/>
                  <a:cs typeface="Times New Roman"/>
                </a:rPr>
                <a:t>NameNode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1442220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0" name="Shape 70"/>
          <p:cNvSpPr/>
          <p:nvPr/>
        </p:nvSpPr>
        <p:spPr>
          <a:xfrm>
            <a:off x="1442221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1" name="Shape 71"/>
          <p:cNvSpPr/>
          <p:nvPr/>
        </p:nvSpPr>
        <p:spPr>
          <a:xfrm>
            <a:off x="1447599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2" name="Shape 72"/>
          <p:cNvSpPr/>
          <p:nvPr/>
        </p:nvSpPr>
        <p:spPr>
          <a:xfrm>
            <a:off x="1925827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/>
          <p:nvPr/>
        </p:nvSpPr>
        <p:spPr>
          <a:xfrm>
            <a:off x="1579724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A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447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76" name="Shape 76"/>
          <p:cNvSpPr/>
          <p:nvPr/>
        </p:nvSpPr>
        <p:spPr>
          <a:xfrm>
            <a:off x="37282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7" name="Shape 77"/>
          <p:cNvSpPr/>
          <p:nvPr/>
        </p:nvSpPr>
        <p:spPr>
          <a:xfrm>
            <a:off x="37282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37336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9" name="Shape 79"/>
          <p:cNvSpPr/>
          <p:nvPr/>
        </p:nvSpPr>
        <p:spPr>
          <a:xfrm>
            <a:off x="42118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/>
          <p:nvPr/>
        </p:nvSpPr>
        <p:spPr>
          <a:xfrm>
            <a:off x="38657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u="sng" dirty="0">
                <a:latin typeface="Times New Roman"/>
                <a:cs typeface="Times New Roman"/>
              </a:rPr>
              <a:t>B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733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3" name="Shape 83"/>
          <p:cNvSpPr/>
          <p:nvPr/>
        </p:nvSpPr>
        <p:spPr>
          <a:xfrm>
            <a:off x="61666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84" name="Shape 84"/>
          <p:cNvSpPr/>
          <p:nvPr/>
        </p:nvSpPr>
        <p:spPr>
          <a:xfrm>
            <a:off x="61666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85" name="Shape 85"/>
          <p:cNvSpPr/>
          <p:nvPr/>
        </p:nvSpPr>
        <p:spPr>
          <a:xfrm>
            <a:off x="61720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86" name="Shape 86"/>
          <p:cNvSpPr/>
          <p:nvPr/>
        </p:nvSpPr>
        <p:spPr>
          <a:xfrm>
            <a:off x="66502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/>
          <p:nvPr/>
        </p:nvSpPr>
        <p:spPr>
          <a:xfrm>
            <a:off x="63041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C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172000" y="5936379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9" name="Shape 89"/>
          <p:cNvSpPr/>
          <p:nvPr/>
        </p:nvSpPr>
        <p:spPr>
          <a:xfrm>
            <a:off x="2140800" y="1326525"/>
            <a:ext cx="1657500" cy="4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924550" y="1733550"/>
            <a:ext cx="533399" cy="1295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465799" y="2020500"/>
            <a:ext cx="1983635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/>
                <a:cs typeface="Times New Roman"/>
              </a:rPr>
              <a:t>2.</a:t>
            </a:r>
            <a:r>
              <a:rPr lang="en-US" sz="1600" dirty="0" smtClean="0">
                <a:latin typeface="Times New Roman"/>
                <a:cs typeface="Times New Roman"/>
              </a:rPr>
              <a:t>Log this</a:t>
            </a:r>
            <a:r>
              <a:rPr lang="zh-CN" alt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operation, </a:t>
            </a:r>
            <a:r>
              <a:rPr lang="en-US" sz="1600" dirty="0">
                <a:latin typeface="Times New Roman"/>
                <a:cs typeface="Times New Roman"/>
              </a:rPr>
              <a:t>log block location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782654" y="1060500"/>
            <a:ext cx="2295718" cy="266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/>
                <a:cs typeface="Times New Roman"/>
              </a:rPr>
              <a:t>1.</a:t>
            </a:r>
            <a:r>
              <a:rPr lang="en-US" sz="1600" dirty="0" smtClean="0">
                <a:latin typeface="Times New Roman"/>
                <a:cs typeface="Times New Roman"/>
              </a:rPr>
              <a:t>HDFS </a:t>
            </a:r>
            <a:r>
              <a:rPr lang="en-US" sz="1600" dirty="0">
                <a:latin typeface="Times New Roman"/>
                <a:cs typeface="Times New Roman"/>
              </a:rPr>
              <a:t>write operation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2057250" y="1743075"/>
            <a:ext cx="1657500" cy="40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288436" y="2028825"/>
            <a:ext cx="2810094" cy="522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/>
                <a:cs typeface="Times New Roman"/>
              </a:rPr>
              <a:t>3.Re</a:t>
            </a:r>
            <a:r>
              <a:rPr lang="en-US" sz="1600" dirty="0" smtClean="0">
                <a:latin typeface="Times New Roman"/>
                <a:cs typeface="Times New Roman"/>
              </a:rPr>
              <a:t>turn three </a:t>
            </a:r>
            <a:r>
              <a:rPr lang="en-US" sz="1600" dirty="0">
                <a:latin typeface="Times New Roman"/>
                <a:cs typeface="Times New Roman"/>
              </a:rPr>
              <a:t>block </a:t>
            </a:r>
            <a:r>
              <a:rPr lang="en-US" altLang="zh-CN" sz="1600" dirty="0" smtClean="0">
                <a:latin typeface="Times New Roman"/>
                <a:cs typeface="Times New Roman"/>
              </a:rPr>
              <a:t>l</a:t>
            </a:r>
            <a:r>
              <a:rPr lang="en-US" sz="1600" dirty="0" smtClean="0">
                <a:latin typeface="Times New Roman"/>
                <a:cs typeface="Times New Roman"/>
              </a:rPr>
              <a:t>ocations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57000" y="1903775"/>
            <a:ext cx="870599" cy="318600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26844" y="2323425"/>
            <a:ext cx="520755" cy="3237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11975" y="5655719"/>
            <a:ext cx="13027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04513" y="5702297"/>
            <a:ext cx="13748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hape 95"/>
          <p:cNvSpPr/>
          <p:nvPr/>
        </p:nvSpPr>
        <p:spPr>
          <a:xfrm>
            <a:off x="480051" y="2079691"/>
            <a:ext cx="870599" cy="318600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55" name="Shape 71"/>
          <p:cNvSpPr/>
          <p:nvPr/>
        </p:nvSpPr>
        <p:spPr>
          <a:xfrm>
            <a:off x="1599999" y="559619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56" name="Shape 85"/>
          <p:cNvSpPr/>
          <p:nvPr/>
        </p:nvSpPr>
        <p:spPr>
          <a:xfrm>
            <a:off x="4160744" y="559619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7035" y="4314861"/>
            <a:ext cx="1198251" cy="1169169"/>
          </a:xfrm>
          <a:prstGeom prst="wedgeRoundRectCallout">
            <a:avLst>
              <a:gd name="adj1" fmla="val 60211"/>
              <a:gd name="adj2" fmla="val 1065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 size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Checksum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Timestamp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Version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622E-6 -6.48448E-8 L 0.10151 0.50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7" y="25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58 -0.0051 L 0.23807 -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2 -0.00486 L 0.20198 -0.005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8" grpId="0" animBg="1"/>
      <p:bldP spid="81" grpId="0" animBg="1"/>
      <p:bldP spid="85" grpId="0" animBg="1"/>
      <p:bldP spid="88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2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latin typeface="Times New Roman"/>
                <a:ea typeface="Arial"/>
                <a:cs typeface="Times New Roman"/>
                <a:sym typeface="Arial"/>
              </a:rPr>
              <a:t>HDFS Background</a:t>
            </a:r>
            <a:endParaRPr lang="en-US" sz="3200" b="0" i="0" u="none" strike="noStrike" cap="none" baseline="0" dirty="0"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75556" y="1225116"/>
            <a:ext cx="1512300" cy="822900"/>
          </a:xfrm>
          <a:prstGeom prst="ellipse">
            <a:avLst/>
          </a:prstGeom>
          <a:solidFill>
            <a:srgbClr val="FF66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3880621" y="1250318"/>
            <a:ext cx="1807476" cy="2424491"/>
            <a:chOff x="2051724" y="2393400"/>
            <a:chExt cx="2139025" cy="3191800"/>
          </a:xfrm>
        </p:grpSpPr>
        <p:sp>
          <p:nvSpPr>
            <p:cNvPr id="63" name="Shape 63"/>
            <p:cNvSpPr/>
            <p:nvPr/>
          </p:nvSpPr>
          <p:spPr>
            <a:xfrm>
              <a:off x="2051724" y="4180900"/>
              <a:ext cx="2138999" cy="1404300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051725" y="2393400"/>
              <a:ext cx="2138999" cy="1755600"/>
            </a:xfrm>
            <a:prstGeom prst="rect">
              <a:avLst/>
            </a:prstGeom>
            <a:solidFill>
              <a:srgbClr val="60C8C8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285749" y="4685801"/>
              <a:ext cx="1904999" cy="822900"/>
            </a:xfrm>
            <a:prstGeom prst="foldedCorner">
              <a:avLst>
                <a:gd name="adj" fmla="val 16667"/>
              </a:avLst>
            </a:prstGeom>
            <a:solidFill>
              <a:srgbClr val="00800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HDFS System Files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624040" y="2929181"/>
              <a:ext cx="575323" cy="1176374"/>
            </a:xfrm>
            <a:custGeom>
              <a:avLst/>
              <a:gdLst/>
              <a:ahLst/>
              <a:cxnLst/>
              <a:rect l="0" t="0" r="0" b="0"/>
              <a:pathLst>
                <a:path w="12550" h="37917" extrusionOk="0">
                  <a:moveTo>
                    <a:pt x="11967" y="0"/>
                  </a:moveTo>
                  <a:cubicBezTo>
                    <a:pt x="8216" y="3000"/>
                    <a:pt x="4843" y="8132"/>
                    <a:pt x="5523" y="12887"/>
                  </a:cubicBezTo>
                  <a:cubicBezTo>
                    <a:pt x="6566" y="20190"/>
                    <a:pt x="14300" y="27061"/>
                    <a:pt x="11967" y="34060"/>
                  </a:cubicBezTo>
                  <a:cubicBezTo>
                    <a:pt x="11184" y="36406"/>
                    <a:pt x="7972" y="38091"/>
                    <a:pt x="5523" y="37742"/>
                  </a:cubicBezTo>
                  <a:cubicBezTo>
                    <a:pt x="2237" y="37272"/>
                    <a:pt x="1483" y="32425"/>
                    <a:pt x="0" y="29457"/>
                  </a:cubicBezTo>
                </a:path>
              </a:pathLst>
            </a:custGeom>
            <a:noFill/>
            <a:ln w="57150" cap="flat">
              <a:solidFill>
                <a:srgbClr val="0000B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Shape 67"/>
            <p:cNvSpPr txBox="1"/>
            <p:nvPr/>
          </p:nvSpPr>
          <p:spPr>
            <a:xfrm>
              <a:off x="2141640" y="3202551"/>
              <a:ext cx="1904999" cy="461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2000">
                  <a:latin typeface="Times New Roman"/>
                  <a:cs typeface="Times New Roman"/>
                </a:rPr>
                <a:t>NameNode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1442220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0" name="Shape 70"/>
          <p:cNvSpPr/>
          <p:nvPr/>
        </p:nvSpPr>
        <p:spPr>
          <a:xfrm>
            <a:off x="1442221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1" name="Shape 71"/>
          <p:cNvSpPr/>
          <p:nvPr/>
        </p:nvSpPr>
        <p:spPr>
          <a:xfrm>
            <a:off x="1447599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2" name="Shape 72"/>
          <p:cNvSpPr/>
          <p:nvPr/>
        </p:nvSpPr>
        <p:spPr>
          <a:xfrm>
            <a:off x="1925827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/>
          <p:nvPr/>
        </p:nvSpPr>
        <p:spPr>
          <a:xfrm>
            <a:off x="1579724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u="sng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4" name="Shape 74"/>
          <p:cNvSpPr/>
          <p:nvPr/>
        </p:nvSpPr>
        <p:spPr>
          <a:xfrm>
            <a:off x="1447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76" name="Shape 76"/>
          <p:cNvSpPr/>
          <p:nvPr/>
        </p:nvSpPr>
        <p:spPr>
          <a:xfrm>
            <a:off x="37282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7" name="Shape 77"/>
          <p:cNvSpPr/>
          <p:nvPr/>
        </p:nvSpPr>
        <p:spPr>
          <a:xfrm>
            <a:off x="37282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37336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9" name="Shape 79"/>
          <p:cNvSpPr/>
          <p:nvPr/>
        </p:nvSpPr>
        <p:spPr>
          <a:xfrm>
            <a:off x="42118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/>
          <p:nvPr/>
        </p:nvSpPr>
        <p:spPr>
          <a:xfrm>
            <a:off x="38657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u="sng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81" name="Shape 81"/>
          <p:cNvSpPr/>
          <p:nvPr/>
        </p:nvSpPr>
        <p:spPr>
          <a:xfrm>
            <a:off x="3733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3" name="Shape 83"/>
          <p:cNvSpPr/>
          <p:nvPr/>
        </p:nvSpPr>
        <p:spPr>
          <a:xfrm>
            <a:off x="61666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84" name="Shape 84"/>
          <p:cNvSpPr/>
          <p:nvPr/>
        </p:nvSpPr>
        <p:spPr>
          <a:xfrm>
            <a:off x="61666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85" name="Shape 85"/>
          <p:cNvSpPr/>
          <p:nvPr/>
        </p:nvSpPr>
        <p:spPr>
          <a:xfrm>
            <a:off x="61720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86" name="Shape 86"/>
          <p:cNvSpPr/>
          <p:nvPr/>
        </p:nvSpPr>
        <p:spPr>
          <a:xfrm>
            <a:off x="66502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/>
          <p:nvPr/>
        </p:nvSpPr>
        <p:spPr>
          <a:xfrm>
            <a:off x="63041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u="sng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8" name="Shape 88"/>
          <p:cNvSpPr/>
          <p:nvPr/>
        </p:nvSpPr>
        <p:spPr>
          <a:xfrm>
            <a:off x="6172000" y="5936379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9" name="Shape 89"/>
          <p:cNvSpPr/>
          <p:nvPr/>
        </p:nvSpPr>
        <p:spPr>
          <a:xfrm>
            <a:off x="2140800" y="1335975"/>
            <a:ext cx="1657500" cy="4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924550" y="1733550"/>
            <a:ext cx="533399" cy="1295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465800" y="2020500"/>
            <a:ext cx="1913076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2.Log this operation, </a:t>
            </a:r>
            <a:r>
              <a:rPr lang="en-US" sz="1600" dirty="0">
                <a:latin typeface="Times New Roman"/>
                <a:cs typeface="Times New Roman"/>
              </a:rPr>
              <a:t>log block location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759283" y="1066800"/>
            <a:ext cx="2224626" cy="416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1.HDFS </a:t>
            </a:r>
            <a:r>
              <a:rPr lang="en-US" sz="1600" dirty="0">
                <a:latin typeface="Times New Roman"/>
                <a:cs typeface="Times New Roman"/>
              </a:rPr>
              <a:t>write operation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2057250" y="1743075"/>
            <a:ext cx="1657500" cy="40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327599" y="2087699"/>
            <a:ext cx="2636152" cy="522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3.Return three </a:t>
            </a:r>
            <a:r>
              <a:rPr lang="en-US" sz="1600" dirty="0">
                <a:latin typeface="Times New Roman"/>
                <a:cs typeface="Times New Roman"/>
              </a:rPr>
              <a:t>block locations </a:t>
            </a:r>
          </a:p>
        </p:txBody>
      </p:sp>
      <p:sp>
        <p:nvSpPr>
          <p:cNvPr id="95" name="Shape 95"/>
          <p:cNvSpPr/>
          <p:nvPr/>
        </p:nvSpPr>
        <p:spPr>
          <a:xfrm>
            <a:off x="457000" y="1903775"/>
            <a:ext cx="870599" cy="318600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26844" y="2323425"/>
            <a:ext cx="520755" cy="3237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11975" y="5655719"/>
            <a:ext cx="13027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04513" y="5702297"/>
            <a:ext cx="13748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7035" y="4314861"/>
            <a:ext cx="1198251" cy="1169169"/>
          </a:xfrm>
          <a:prstGeom prst="wedgeRoundRectCallout">
            <a:avLst>
              <a:gd name="adj1" fmla="val 60211"/>
              <a:gd name="adj2" fmla="val 1065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 size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Checksum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Timestamp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ersion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41" y="2941064"/>
            <a:ext cx="807352" cy="829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72" y="5325805"/>
            <a:ext cx="642174" cy="6598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00" y="5325805"/>
            <a:ext cx="642174" cy="6598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89" y="5325805"/>
            <a:ext cx="642174" cy="6598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72" y="6057069"/>
            <a:ext cx="642174" cy="6598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89" y="6057069"/>
            <a:ext cx="642174" cy="6598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00" y="6057069"/>
            <a:ext cx="642174" cy="659828"/>
          </a:xfrm>
          <a:prstGeom prst="rect">
            <a:avLst/>
          </a:prstGeom>
        </p:spPr>
      </p:pic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10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/>
                <a:cs typeface="Times New Roman"/>
              </a:rPr>
              <a:t>Methodology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12" y="916360"/>
            <a:ext cx="8256588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Randomly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sampled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138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Hadoop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bug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incidents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that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related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corruption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All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incidents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are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resolved bug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incidents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Manually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studied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each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bug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report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(e.g.,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bug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descriptions,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patches)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81616"/>
              </p:ext>
            </p:extLst>
          </p:nvPr>
        </p:nvGraphicFramePr>
        <p:xfrm>
          <a:off x="609600" y="4269278"/>
          <a:ext cx="6669310" cy="2377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75129"/>
                <a:gridCol w="1310910"/>
                <a:gridCol w="1334796"/>
                <a:gridCol w="1276686"/>
                <a:gridCol w="1471789"/>
              </a:tblGrid>
              <a:tr h="5918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System Name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Metadata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lang="zh-CN" altLang="en-US"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Misreported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</a:tr>
              <a:tr h="2506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Hadoop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1.x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46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74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Hadoop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2.x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(YARN)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20450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HDFS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1.x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23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HDFS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2.x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22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5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09346"/>
            <a:ext cx="8256588" cy="5191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altLang="zh-CN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State</a:t>
            </a:r>
            <a:r>
              <a:rPr lang="zh-CN" alt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of</a:t>
            </a:r>
            <a:r>
              <a:rPr lang="zh-CN" alt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the</a:t>
            </a:r>
            <a:r>
              <a:rPr lang="zh-CN" alt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rt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Research goals</a:t>
            </a:r>
            <a:endParaRPr lang="en-US" altLang="zh-CN" sz="2800" b="0" i="0" u="none" strike="noStrike" cap="none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Arial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Data corruption impact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corruption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etection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Data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 c</a:t>
            </a: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auses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orruption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andling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Key findings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Ongoing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work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Arial"/>
              </a:rPr>
              <a:t>Conclusion</a:t>
            </a:r>
            <a:endParaRPr lang="en-US" sz="2800" b="0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6268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State of the Art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423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Data corruption </a:t>
            </a:r>
            <a:r>
              <a:rPr lang="en-US" sz="2800" b="0" i="0" u="none" strike="noStrike" cap="none" baseline="0" dirty="0" smtClean="0">
                <a:solidFill>
                  <a:srgbClr val="0000FF"/>
                </a:solidFill>
                <a:latin typeface="Times New Roman"/>
                <a:cs typeface="Times New Roman"/>
                <a:sym typeface="Arial"/>
              </a:rPr>
              <a:t>studies</a:t>
            </a:r>
            <a:endParaRPr lang="en-US" sz="1600" dirty="0" smtClean="0">
              <a:solidFill>
                <a:srgbClr val="0000FF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DRAM errors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[Schroeder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ASPLOS`12]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Latent sector errors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Schroeder et al.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FAST`10]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800" b="1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 corruption in storage stack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2000" dirty="0" err="1" smtClean="0">
                <a:latin typeface="Times New Roman"/>
                <a:ea typeface="ＭＳ Ｐゴシック" charset="0"/>
                <a:cs typeface="Times New Roman"/>
              </a:rPr>
              <a:t>Bairavasundaram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et al. FAST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`</a:t>
            </a:r>
            <a:r>
              <a:rPr lang="en-US" altLang="zh-CN" sz="2000" dirty="0" smtClean="0">
                <a:latin typeface="Times New Roman"/>
                <a:ea typeface="ＭＳ Ｐゴシック" charset="0"/>
                <a:cs typeface="Times New Roman"/>
              </a:rPr>
              <a:t>08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Issues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Focused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hardware-induced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problems</a:t>
            </a:r>
            <a:endParaRPr lang="en-US" sz="2400" b="1" dirty="0">
              <a:latin typeface="Times New Roman"/>
              <a:ea typeface="ＭＳ Ｐゴシック" charset="0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endParaRPr lang="en-US" altLang="zh-CN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8540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State of the Art</a:t>
            </a:r>
            <a:endParaRPr lang="en-US" sz="3200" b="0" i="0" u="none" strike="noStrike" cap="none" baseline="0" dirty="0">
              <a:solidFill>
                <a:schemeClr val="accent4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423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 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corruption 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detection frameworks</a:t>
            </a:r>
            <a:endParaRPr lang="en-US" sz="1600" dirty="0" smtClean="0">
              <a:solidFill>
                <a:srgbClr val="0000FF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800" b="1" dirty="0" smtClean="0">
                <a:solidFill>
                  <a:schemeClr val="dk1"/>
                </a:solidFill>
                <a:latin typeface="Times New Roman"/>
                <a:cs typeface="Times New Roman"/>
              </a:rPr>
              <a:t>Disk corruption on DBMS </a:t>
            </a:r>
            <a:r>
              <a:rPr lang="en-US" altLang="zh-CN" sz="2000" dirty="0" smtClean="0">
                <a:solidFill>
                  <a:schemeClr val="dk1"/>
                </a:solidFill>
                <a:latin typeface="Times New Roman"/>
                <a:cs typeface="Times New Roman"/>
              </a:rPr>
              <a:t>[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Subramanian et al. ICDE</a:t>
            </a:r>
            <a:r>
              <a:rPr lang="en-US" altLang="zh-CN" sz="2000" dirty="0">
                <a:latin typeface="Times New Roman"/>
                <a:ea typeface="ＭＳ Ｐゴシック" charset="0"/>
                <a:cs typeface="Times New Roman"/>
              </a:rPr>
              <a:t>`10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800" b="1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Subsystems of storage stack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[Yang et al. OSDI`</a:t>
            </a:r>
            <a:r>
              <a:rPr lang="en-US" altLang="zh-CN" sz="2000" dirty="0" smtClean="0">
                <a:latin typeface="Times New Roman"/>
                <a:ea typeface="ＭＳ Ｐゴシック" charset="0"/>
                <a:cs typeface="Times New Roman"/>
              </a:rPr>
              <a:t>06]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800" b="1" dirty="0" smtClean="0">
                <a:latin typeface="Times New Roman"/>
                <a:ea typeface="ＭＳ Ｐゴシック" charset="0"/>
                <a:cs typeface="Times New Roman"/>
              </a:rPr>
              <a:t>ZFS File System </a:t>
            </a:r>
            <a:r>
              <a:rPr lang="en-US" altLang="zh-CN" sz="2000" dirty="0" smtClean="0">
                <a:latin typeface="Times New Roman"/>
                <a:ea typeface="ＭＳ Ｐゴシック" charset="0"/>
                <a:cs typeface="Times New Roman"/>
              </a:rPr>
              <a:t>[Zhang </a:t>
            </a:r>
            <a:r>
              <a:rPr lang="en-US" sz="2000" dirty="0" smtClean="0">
                <a:latin typeface="Times New Roman"/>
                <a:ea typeface="ＭＳ Ｐゴシック" charset="0"/>
                <a:cs typeface="Times New Roman"/>
              </a:rPr>
              <a:t>et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al. ICDE</a:t>
            </a:r>
            <a:r>
              <a:rPr lang="en-US" altLang="zh-CN" sz="2000" dirty="0">
                <a:latin typeface="Times New Roman"/>
                <a:ea typeface="ＭＳ Ｐゴシック" charset="0"/>
                <a:cs typeface="Times New Roman"/>
              </a:rPr>
              <a:t>`</a:t>
            </a:r>
            <a:r>
              <a:rPr lang="en-US" altLang="zh-CN" sz="2000" dirty="0" smtClean="0">
                <a:latin typeface="Times New Roman"/>
                <a:ea typeface="ＭＳ Ｐゴシック" charset="0"/>
                <a:cs typeface="Times New Roman"/>
              </a:rPr>
              <a:t>10]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800" b="1" dirty="0" smtClean="0">
                <a:latin typeface="Times New Roman"/>
                <a:ea typeface="ＭＳ Ｐゴシック" charset="0"/>
                <a:cs typeface="Times New Roman"/>
              </a:rPr>
              <a:t>Issues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Reactive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approaches(e.g., corruption injection)</a:t>
            </a:r>
          </a:p>
          <a:p>
            <a:pPr marL="1257300" lvl="2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Stand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-alone systems (e.g., file system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)</a:t>
            </a:r>
            <a:endParaRPr lang="en-US" altLang="zh-CN" sz="2400" dirty="0" smtClean="0">
              <a:latin typeface="Times New Roman"/>
              <a:ea typeface="ＭＳ Ｐゴシック" charset="0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endParaRPr lang="en-US" altLang="zh-CN" sz="24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6700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CC"/>
      </a:accent1>
      <a:accent2>
        <a:srgbClr val="6666FF"/>
      </a:accent2>
      <a:accent3>
        <a:srgbClr val="FFFFFF"/>
      </a:accent3>
      <a:accent4>
        <a:srgbClr val="000000"/>
      </a:accent4>
      <a:accent5>
        <a:srgbClr val="AAE2E2"/>
      </a:accent5>
      <a:accent6>
        <a:srgbClr val="5C5CE7"/>
      </a:accent6>
      <a:hlink>
        <a:srgbClr val="FF33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777777"/>
    </a:lt2>
    <a:accent1>
      <a:srgbClr val="00CCCC"/>
    </a:accent1>
    <a:accent2>
      <a:srgbClr val="6666FF"/>
    </a:accent2>
    <a:accent3>
      <a:srgbClr val="FFFFFF"/>
    </a:accent3>
    <a:accent4>
      <a:srgbClr val="000000"/>
    </a:accent4>
    <a:accent5>
      <a:srgbClr val="AAE2E2"/>
    </a:accent5>
    <a:accent6>
      <a:srgbClr val="5C5CE7"/>
    </a:accent6>
    <a:hlink>
      <a:srgbClr val="FF3300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1945</Words>
  <Application>Microsoft Macintosh PowerPoint</Application>
  <PresentationFormat>On-screen Show (4:3)</PresentationFormat>
  <Paragraphs>499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3_Default Design</vt:lpstr>
      <vt:lpstr>Understanding Real World Data Corruptions in Cloud Systems</vt:lpstr>
      <vt:lpstr>About Me</vt:lpstr>
      <vt:lpstr>Motivation</vt:lpstr>
      <vt:lpstr>HDFS Background</vt:lpstr>
      <vt:lpstr>HDFS Background</vt:lpstr>
      <vt:lpstr>Methodology</vt:lpstr>
      <vt:lpstr>Outline</vt:lpstr>
      <vt:lpstr>State of the Art</vt:lpstr>
      <vt:lpstr>State of the Art</vt:lpstr>
      <vt:lpstr>State of the Art</vt:lpstr>
      <vt:lpstr>Outline</vt:lpstr>
      <vt:lpstr>Research Goals</vt:lpstr>
      <vt:lpstr>Outline</vt:lpstr>
      <vt:lpstr>Data Corruption Impact on System</vt:lpstr>
      <vt:lpstr>Data Corruption Impact Examples</vt:lpstr>
      <vt:lpstr>Data Corruption Detection</vt:lpstr>
      <vt:lpstr>Data Corruption Detection Example</vt:lpstr>
      <vt:lpstr>Data Corruption Detection Example</vt:lpstr>
      <vt:lpstr>Outline</vt:lpstr>
      <vt:lpstr>Data Corruption Causes</vt:lpstr>
      <vt:lpstr>Data Corruption Causes Example</vt:lpstr>
      <vt:lpstr>Data Corruption Causes Example</vt:lpstr>
      <vt:lpstr>Existing Data Corruption Handling Schemes</vt:lpstr>
      <vt:lpstr>Problems in Data Corruption Handling Schemes</vt:lpstr>
      <vt:lpstr>Outline</vt:lpstr>
      <vt:lpstr>Key Findings</vt:lpstr>
      <vt:lpstr>Ongoing Work</vt:lpstr>
      <vt:lpstr>Ongoing Work</vt:lpstr>
      <vt:lpstr>Ongoing Work</vt:lpstr>
      <vt:lpstr>Ongoing Work</vt:lpstr>
      <vt:lpstr>Ongoing Work</vt:lpstr>
      <vt:lpstr>Ongoing Work</vt:lpstr>
      <vt:lpstr>Ongoing Work</vt:lpstr>
      <vt:lpstr>Ongoing Work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Real World Data Corruptions in Cloud Systems</dc:title>
  <cp:lastModifiedBy>Peipei Wang</cp:lastModifiedBy>
  <cp:revision>220</cp:revision>
  <dcterms:modified xsi:type="dcterms:W3CDTF">2015-05-07T09:33:13Z</dcterms:modified>
</cp:coreProperties>
</file>