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3/29/2019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3/29/2019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3/29/2019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3/29/2019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a:solidFill>
                  <a:srgbClr val="505050"/>
                </a:solidFill>
                <a:latin typeface="Arial"/>
                <a:ea typeface="DejaVu Sans"/>
              </a:rPr>
              <a:t>By Harold.Duan     </a:t>
            </a:r>
            <a:r>
              <a:t/>
            </a:r>
            <a:br/>
            <a:r>
              <a:rPr lang="en-US" sz="1200" b="1" strike="noStrike" spc="-7">
                <a:solidFill>
                  <a:srgbClr val="505050"/>
                </a:solidFill>
                <a:latin typeface="Arial"/>
                <a:ea typeface="DejaVu Sans"/>
              </a:rPr>
              <a:t>2019 年 3 月</a:t>
            </a:r>
            <a:endParaRPr lang="en-US" sz="1200" b="0" strike="noStrike" spc="-1">
              <a:latin typeface="Arial"/>
            </a:endParaRPr>
          </a:p>
        </p:txBody>
      </p:sp>
      <p:sp>
        <p:nvSpPr>
          <p:cNvPr id="222" name="CustomShape 3"/>
          <p:cNvSpPr/>
          <p:nvPr/>
        </p:nvSpPr>
        <p:spPr>
          <a:xfrm>
            <a:off x="166320" y="402768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2019年3月工作总结</a:t>
            </a:r>
            <a:r>
              <a:rPr dirty="0"/>
              <a:t/>
            </a:r>
            <a:br>
              <a:rPr dirty="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0" name="图片 9"/>
          <p:cNvPicPr>
            <a:picLocks noChangeAspect="1"/>
          </p:cNvPicPr>
          <p:nvPr/>
        </p:nvPicPr>
        <p:blipFill>
          <a:blip r:embed="rId7"/>
          <a:stretch>
            <a:fillRect/>
          </a:stretch>
        </p:blipFill>
        <p:spPr>
          <a:xfrm>
            <a:off x="517279" y="4632632"/>
            <a:ext cx="1028700" cy="2000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进行中的工作</a:t>
            </a:r>
            <a:endParaRPr lang="en-US" sz="2200" b="0" strike="noStrike" spc="-1">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en-US" sz="2200" b="1" strike="noStrike" spc="-1">
                <a:solidFill>
                  <a:srgbClr val="000000"/>
                </a:solidFill>
                <a:latin typeface="微软雅黑"/>
                <a:ea typeface="微软雅黑"/>
              </a:rPr>
              <a:t>计划中的工作</a:t>
            </a:r>
            <a:endParaRPr lang="en-US"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sp>
      <p:sp>
        <p:nvSpPr>
          <p:cNvPr id="9" name="矩形 8"/>
          <p:cNvSpPr/>
          <p:nvPr/>
        </p:nvSpPr>
        <p:spPr>
          <a:xfrm>
            <a:off x="2481942" y="2690949"/>
            <a:ext cx="8386354" cy="1200329"/>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zh-CN" sz="3600" kern="100" dirty="0">
                <a:latin typeface="等线" panose="02010600030101010101" pitchFamily="2" charset="-122"/>
                <a:ea typeface="宋体" panose="02010600030101010101" pitchFamily="2" charset="-122"/>
                <a:cs typeface="Times New Roman" panose="02020603050405020304" pitchFamily="18" charset="0"/>
              </a:rPr>
              <a:t>设计</a:t>
            </a:r>
            <a:r>
              <a:rPr lang="en-US" altLang="zh-CN" sz="3600" kern="100" dirty="0" err="1">
                <a:latin typeface="等线" panose="02010600030101010101" pitchFamily="2" charset="-122"/>
                <a:ea typeface="宋体" panose="02010600030101010101" pitchFamily="2" charset="-122"/>
                <a:cs typeface="Times New Roman" panose="02020603050405020304" pitchFamily="18" charset="0"/>
              </a:rPr>
              <a:t>bfireStoreWeb</a:t>
            </a:r>
            <a:r>
              <a:rPr lang="zh-CN" altLang="zh-CN" sz="3600" kern="100" dirty="0">
                <a:latin typeface="等线" panose="02010600030101010101" pitchFamily="2" charset="-122"/>
                <a:ea typeface="宋体" panose="02010600030101010101" pitchFamily="2" charset="-122"/>
                <a:cs typeface="Times New Roman" panose="02020603050405020304" pitchFamily="18" charset="0"/>
              </a:rPr>
              <a:t>系统</a:t>
            </a:r>
            <a:endParaRPr lang="zh-CN" altLang="zh-CN" sz="36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zh-CN" sz="3600" kern="100" dirty="0" smtClean="0">
                <a:latin typeface="等线" panose="02010600030101010101" pitchFamily="2" charset="-122"/>
                <a:ea typeface="宋体" panose="02010600030101010101" pitchFamily="2" charset="-122"/>
                <a:cs typeface="Times New Roman" panose="02020603050405020304" pitchFamily="18" charset="0"/>
              </a:rPr>
              <a:t>做</a:t>
            </a: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核销</a:t>
            </a:r>
            <a:r>
              <a:rPr lang="zh-CN" altLang="zh-CN" sz="3600" kern="100" dirty="0" smtClean="0">
                <a:latin typeface="等线" panose="02010600030101010101" pitchFamily="2" charset="-122"/>
                <a:ea typeface="宋体" panose="02010600030101010101" pitchFamily="2" charset="-122"/>
                <a:cs typeface="Times New Roman" panose="02020603050405020304" pitchFamily="18" charset="0"/>
              </a:rPr>
              <a:t>系统</a:t>
            </a:r>
            <a:r>
              <a:rPr lang="zh-CN" altLang="zh-CN" sz="3600" kern="100" dirty="0">
                <a:latin typeface="等线" panose="02010600030101010101" pitchFamily="2" charset="-122"/>
                <a:ea typeface="宋体" panose="02010600030101010101" pitchFamily="2" charset="-122"/>
                <a:cs typeface="Times New Roman" panose="02020603050405020304" pitchFamily="18" charset="0"/>
              </a:rPr>
              <a:t>的小</a:t>
            </a:r>
            <a:r>
              <a:rPr lang="zh-CN" altLang="zh-CN" sz="3600" kern="100" dirty="0" smtClean="0">
                <a:latin typeface="等线" panose="02010600030101010101" pitchFamily="2" charset="-122"/>
                <a:ea typeface="宋体" panose="02010600030101010101" pitchFamily="2" charset="-122"/>
                <a:cs typeface="Times New Roman" panose="02020603050405020304" pitchFamily="18" charset="0"/>
              </a:rPr>
              <a:t>功能</a:t>
            </a:r>
            <a:endPar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8" name="矩形 7"/>
          <p:cNvSpPr/>
          <p:nvPr/>
        </p:nvSpPr>
        <p:spPr>
          <a:xfrm>
            <a:off x="2246811" y="2168434"/>
            <a:ext cx="8386354" cy="2308324"/>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en-US" sz="3600" kern="100" dirty="0" smtClean="0">
                <a:latin typeface="等线" panose="02010600030101010101" pitchFamily="2" charset="-122"/>
                <a:ea typeface="宋体" panose="02010600030101010101" pitchFamily="2" charset="-122"/>
                <a:cs typeface="Times New Roman" panose="02020603050405020304" pitchFamily="18" charset="0"/>
              </a:rPr>
              <a:t>核销系统的功能的完善，</a:t>
            </a:r>
            <a:endParaRPr lang="en-US" altLang="zh-CN" sz="3600" kern="100" dirty="0" smtClean="0">
              <a:latin typeface="等线" panose="02010600030101010101" pitchFamily="2" charset="-122"/>
              <a:ea typeface="宋体" panose="02010600030101010101" pitchFamily="2" charset="-122"/>
              <a:cs typeface="Times New Roman" panose="02020603050405020304" pitchFamily="18" charset="0"/>
            </a:endParaRPr>
          </a:p>
          <a:p>
            <a:pPr marL="342900" indent="-342900" algn="just">
              <a:buFont typeface="Wingdings" panose="05000000000000000000" pitchFamily="2" charset="2"/>
              <a:buChar char=""/>
            </a:pPr>
            <a:r>
              <a:rPr lang="en-US" altLang="zh-CN" sz="3600" kern="100" dirty="0" err="1" smtClean="0">
                <a:latin typeface="等线" panose="02010600030101010101" pitchFamily="2" charset="-122"/>
                <a:ea typeface="宋体" panose="02010600030101010101" pitchFamily="2" charset="-122"/>
                <a:cs typeface="Times New Roman" panose="02020603050405020304" pitchFamily="18" charset="0"/>
              </a:rPr>
              <a:t>bfireStoreWeb</a:t>
            </a:r>
            <a:r>
              <a:rPr lang="zh-CN" altLang="zh-CN" sz="3600" kern="100" dirty="0" smtClean="0">
                <a:latin typeface="等线" panose="02010600030101010101" pitchFamily="2" charset="-122"/>
                <a:ea typeface="宋体" panose="02010600030101010101" pitchFamily="2" charset="-122"/>
                <a:cs typeface="Times New Roman" panose="02020603050405020304" pitchFamily="18" charset="0"/>
              </a:rPr>
              <a:t>系统</a:t>
            </a:r>
            <a:r>
              <a:rPr lang="zh-CN" altLang="en-US" sz="3600" kern="100" dirty="0" smtClean="0">
                <a:latin typeface="等线" panose="02010600030101010101" pitchFamily="2" charset="-122"/>
                <a:ea typeface="宋体" panose="02010600030101010101" pitchFamily="2" charset="-122"/>
                <a:cs typeface="Times New Roman" panose="02020603050405020304" pitchFamily="18" charset="0"/>
              </a:rPr>
              <a:t>的功能的完善和优化</a:t>
            </a:r>
            <a:endParaRPr lang="zh-CN" altLang="zh-CN" sz="3600" kern="100" dirty="0" smtClean="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endPar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p:cNvSpPr/>
          <p:nvPr/>
        </p:nvSpPr>
        <p:spPr>
          <a:xfrm>
            <a:off x="2168434" y="1606732"/>
            <a:ext cx="6975566" cy="3970318"/>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宋体" panose="02010600030101010101" pitchFamily="2" charset="-122"/>
                <a:cs typeface="Times New Roman" panose="02020603050405020304" pitchFamily="18" charset="0"/>
              </a:rPr>
              <a:t>网站页面设计</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拼接左侧导航</a:t>
            </a:r>
            <a:endParaRPr lang="en-US" altLang="zh-CN" sz="3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读取本地文件夹</a:t>
            </a:r>
            <a:endParaRPr lang="en-US" altLang="zh-CN" sz="3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根据文件夹名称拼接左侧导航</a:t>
            </a:r>
            <a:endParaRPr lang="en-US" altLang="zh-CN" sz="3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头部导航</a:t>
            </a:r>
            <a:endParaRPr lang="en-US" altLang="zh-CN" sz="3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下载功能</a:t>
            </a:r>
            <a:endParaRPr lang="en-US" altLang="zh-CN" sz="36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spcAft>
                <a:spcPts val="0"/>
              </a:spcAft>
              <a:buFont typeface="Wingdings" panose="05000000000000000000" pitchFamily="2" charset="2"/>
              <a:buChar char=""/>
            </a:pP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读取</a:t>
            </a:r>
            <a:r>
              <a:rPr lang="en-US" altLang="zh-CN" sz="3600" kern="100" dirty="0">
                <a:latin typeface="等线" panose="02010600030101010101" pitchFamily="2" charset="-122"/>
                <a:ea typeface="等线" panose="02010600030101010101" pitchFamily="2" charset="-122"/>
                <a:cs typeface="Times New Roman" panose="02020603050405020304" pitchFamily="18" charset="0"/>
              </a:rPr>
              <a:t>markdown</a:t>
            </a: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文件</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24207</TotalTime>
  <Words>271</Words>
  <Application>Microsoft Office PowerPoint</Application>
  <PresentationFormat>宽屏</PresentationFormat>
  <Paragraphs>45</Paragraphs>
  <Slides>6</Slides>
  <Notes>4</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6</vt:i4>
      </vt:variant>
    </vt:vector>
  </HeadingPairs>
  <TitlesOfParts>
    <vt:vector size="21" baseType="lpstr">
      <vt:lpstr>Avenir Next Regular</vt:lpstr>
      <vt:lpstr>DejaVu Sans</vt:lpstr>
      <vt:lpstr>等线</vt:lpstr>
      <vt:lpstr>华文中宋</vt:lpstr>
      <vt:lpstr>宋体</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Windows 用户</cp:lastModifiedBy>
  <cp:revision>1934</cp:revision>
  <dcterms:created xsi:type="dcterms:W3CDTF">2010-07-28T10:06:17Z</dcterms:created>
  <dcterms:modified xsi:type="dcterms:W3CDTF">2019-03-29T09:22:58Z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