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 id="2147483700" r:id="rId6"/>
  </p:sldMasterIdLst>
  <p:notesMasterIdLst>
    <p:notesMasterId r:id="rId10"/>
  </p:notesMasterIdLst>
  <p:sldIdLst>
    <p:sldId id="256" r:id="rId7"/>
    <p:sldId id="257" r:id="rId8"/>
    <p:sldId id="258" r:id="rId9"/>
    <p:sldId id="259" r:id="rId11"/>
    <p:sldId id="260" r:id="rId12"/>
    <p:sldId id="261" r:id="rId13"/>
  </p:sldIdLst>
  <p:sldSz cx="12192000" cy="6858000"/>
  <p:notesSz cx="6858000" cy="9144000"/>
  <p:custDataLst>
    <p:tags r:id="rId17"/>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gs" Target="tags/tag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4" name="PlaceHolder 1"/>
          <p:cNvSpPr>
            <a:spLocks noGrp="1"/>
          </p:cNvSpPr>
          <p:nvPr>
            <p:ph type="sldImg"/>
          </p:nvPr>
        </p:nvSpPr>
        <p:spPr>
          <a:xfrm>
            <a:off x="216000" y="812520"/>
            <a:ext cx="7127280" cy="4008960"/>
          </a:xfrm>
          <a:prstGeom prst="rect">
            <a:avLst/>
          </a:prstGeom>
        </p:spPr>
        <p:txBody>
          <a:bodyPr lIns="0" tIns="0" rIns="0" bIns="0" anchor="ctr"/>
          <a:p>
            <a:pPr algn="ctr"/>
            <a:r>
              <a:rPr lang="en-US" sz="4400" b="0" strike="noStrike" spc="-1">
                <a:latin typeface="Arial" panose="020B0604020202020204"/>
              </a:rPr>
              <a:t>单击鼠标移动幻灯片</a:t>
            </a:r>
            <a:endParaRPr lang="en-US" sz="4400" b="0" strike="noStrike" spc="-1">
              <a:latin typeface="Arial" panose="020B0604020202020204"/>
            </a:endParaRPr>
          </a:p>
        </p:txBody>
      </p:sp>
      <p:sp>
        <p:nvSpPr>
          <p:cNvPr id="215" name="PlaceHolder 2"/>
          <p:cNvSpPr>
            <a:spLocks noGrp="1"/>
          </p:cNvSpPr>
          <p:nvPr>
            <p:ph type="body"/>
          </p:nvPr>
        </p:nvSpPr>
        <p:spPr>
          <a:xfrm>
            <a:off x="756000" y="5078520"/>
            <a:ext cx="6047640" cy="4811040"/>
          </a:xfrm>
          <a:prstGeom prst="rect">
            <a:avLst/>
          </a:prstGeom>
        </p:spPr>
        <p:txBody>
          <a:bodyPr lIns="0" tIns="0" rIns="0" bIns="0"/>
          <a:p>
            <a:r>
              <a:rPr lang="en-US" sz="2000" b="0" strike="noStrike" spc="-1">
                <a:latin typeface="Arial" panose="020B0604020202020204"/>
              </a:rPr>
              <a:t>单击编辑备注格式</a:t>
            </a:r>
            <a:endParaRPr lang="en-US" sz="2000" b="0" strike="noStrike" spc="-1">
              <a:latin typeface="Arial" panose="020B0604020202020204"/>
            </a:endParaRPr>
          </a:p>
        </p:txBody>
      </p:sp>
      <p:sp>
        <p:nvSpPr>
          <p:cNvPr id="216" name="PlaceHolder 3"/>
          <p:cNvSpPr>
            <a:spLocks noGrp="1"/>
          </p:cNvSpPr>
          <p:nvPr>
            <p:ph type="hdr"/>
          </p:nvPr>
        </p:nvSpPr>
        <p:spPr>
          <a:xfrm>
            <a:off x="0" y="0"/>
            <a:ext cx="3280680" cy="534240"/>
          </a:xfrm>
          <a:prstGeom prst="rect">
            <a:avLst/>
          </a:prstGeom>
        </p:spPr>
        <p:txBody>
          <a:bodyPr lIns="0" tIns="0" rIns="0" bIns="0"/>
          <a:p>
            <a:r>
              <a:rPr lang="en-US" sz="1400" b="0" strike="noStrike" spc="-1">
                <a:latin typeface="Times New Roman" panose="02020603050405020304"/>
              </a:rPr>
              <a:t> </a:t>
            </a:r>
            <a:endParaRPr lang="en-US" sz="1400" b="0" strike="noStrike" spc="-1">
              <a:latin typeface="Times New Roman" panose="02020603050405020304"/>
            </a:endParaRPr>
          </a:p>
        </p:txBody>
      </p:sp>
      <p:sp>
        <p:nvSpPr>
          <p:cNvPr id="217" name="PlaceHolder 4"/>
          <p:cNvSpPr>
            <a:spLocks noGrp="1"/>
          </p:cNvSpPr>
          <p:nvPr>
            <p:ph type="dt"/>
          </p:nvPr>
        </p:nvSpPr>
        <p:spPr>
          <a:xfrm>
            <a:off x="4278960" y="0"/>
            <a:ext cx="3280680" cy="534240"/>
          </a:xfrm>
          <a:prstGeom prst="rect">
            <a:avLst/>
          </a:prstGeom>
        </p:spPr>
        <p:txBody>
          <a:bodyPr lIns="0" tIns="0" rIns="0" bIns="0"/>
          <a:p>
            <a:pPr algn="r"/>
            <a:r>
              <a:rPr lang="en-US" sz="1400" b="0" strike="noStrike" spc="-1">
                <a:latin typeface="Times New Roman" panose="02020603050405020304"/>
              </a:rPr>
              <a:t> </a:t>
            </a:r>
            <a:endParaRPr lang="en-US" sz="1400" b="0" strike="noStrike" spc="-1">
              <a:latin typeface="Times New Roman" panose="02020603050405020304"/>
            </a:endParaRPr>
          </a:p>
        </p:txBody>
      </p:sp>
      <p:sp>
        <p:nvSpPr>
          <p:cNvPr id="218" name="PlaceHolder 5"/>
          <p:cNvSpPr>
            <a:spLocks noGrp="1"/>
          </p:cNvSpPr>
          <p:nvPr>
            <p:ph type="ftr"/>
          </p:nvPr>
        </p:nvSpPr>
        <p:spPr>
          <a:xfrm>
            <a:off x="0" y="10157400"/>
            <a:ext cx="3280680" cy="534240"/>
          </a:xfrm>
          <a:prstGeom prst="rect">
            <a:avLst/>
          </a:prstGeom>
        </p:spPr>
        <p:txBody>
          <a:bodyPr lIns="0" tIns="0" rIns="0" bIns="0" anchor="b"/>
          <a:p>
            <a:r>
              <a:rPr lang="en-US" sz="1400" b="0" strike="noStrike" spc="-1">
                <a:latin typeface="Times New Roman" panose="02020603050405020304"/>
              </a:rPr>
              <a:t> </a:t>
            </a:r>
            <a:endParaRPr lang="en-US" sz="1400" b="0" strike="noStrike" spc="-1">
              <a:latin typeface="Times New Roman" panose="02020603050405020304"/>
            </a:endParaRPr>
          </a:p>
        </p:txBody>
      </p:sp>
      <p:sp>
        <p:nvSpPr>
          <p:cNvPr id="219" name="PlaceHolder 6"/>
          <p:cNvSpPr>
            <a:spLocks noGrp="1"/>
          </p:cNvSpPr>
          <p:nvPr>
            <p:ph type="sldNum"/>
          </p:nvPr>
        </p:nvSpPr>
        <p:spPr>
          <a:xfrm>
            <a:off x="4278960" y="10157400"/>
            <a:ext cx="3280680" cy="534240"/>
          </a:xfrm>
          <a:prstGeom prst="rect">
            <a:avLst/>
          </a:prstGeom>
        </p:spPr>
        <p:txBody>
          <a:bodyPr lIns="0" tIns="0" rIns="0" bIns="0" anchor="b"/>
          <a:p>
            <a:pPr algn="r"/>
            <a:fld id="{7B6A995F-53E7-460B-B799-5A282F6DE5A2}"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laceHolder 1"/>
          <p:cNvSpPr>
            <a:spLocks noGrp="1"/>
          </p:cNvSpPr>
          <p:nvPr>
            <p:ph type="sldImg"/>
          </p:nvPr>
        </p:nvSpPr>
        <p:spPr>
          <a:xfrm>
            <a:off x="-142920" y="390600"/>
            <a:ext cx="7142760" cy="4018320"/>
          </a:xfrm>
          <a:prstGeom prst="rect">
            <a:avLst/>
          </a:prstGeom>
        </p:spPr>
      </p:sp>
      <p:sp>
        <p:nvSpPr>
          <p:cNvPr id="262" name="PlaceHolder 2"/>
          <p:cNvSpPr>
            <a:spLocks noGrp="1"/>
          </p:cNvSpPr>
          <p:nvPr>
            <p:ph type="body"/>
          </p:nvPr>
        </p:nvSpPr>
        <p:spPr>
          <a:xfrm>
            <a:off x="685800" y="4400640"/>
            <a:ext cx="5485320" cy="3599280"/>
          </a:xfrm>
          <a:prstGeom prst="rect">
            <a:avLst/>
          </a:prstGeom>
        </p:spPr>
        <p:txBody>
          <a:bodyPr lIns="0" tIns="0" rIns="0" bIns="0"/>
          <a:p>
            <a:pPr marL="215900" indent="-215265">
              <a:lnSpc>
                <a:spcPct val="100000"/>
              </a:lnSpc>
            </a:pPr>
            <a:r>
              <a:rPr lang="en-US" sz="2000" b="0" strike="noStrike" spc="-1">
                <a:latin typeface="Arial" panose="020B0604020202020204"/>
              </a:rPr>
              <a:t>1</a:t>
            </a:r>
            <a:r>
              <a:rPr lang="en-US" sz="2000" b="0" strike="noStrike" spc="-1">
                <a:latin typeface="Arial" panose="020B0604020202020204"/>
              </a:rPr>
              <a:t>、明确汇报线</a:t>
            </a:r>
            <a:endParaRPr lang="en-US" sz="2000" b="0" strike="noStrike" spc="-1">
              <a:latin typeface="Arial" panose="020B0604020202020204"/>
            </a:endParaRPr>
          </a:p>
          <a:p>
            <a:pPr marL="215900" indent="-215265">
              <a:lnSpc>
                <a:spcPct val="100000"/>
              </a:lnSpc>
            </a:pPr>
            <a:r>
              <a:rPr lang="en-US" sz="2000" b="0" strike="noStrike" spc="-1">
                <a:latin typeface="Arial" panose="020B0604020202020204"/>
              </a:rPr>
              <a:t>2</a:t>
            </a:r>
            <a:r>
              <a:rPr lang="en-US" sz="2000" b="0" strike="noStrike" spc="-1">
                <a:latin typeface="Arial" panose="020B0604020202020204"/>
              </a:rPr>
              <a:t>、明确费用审批流程</a:t>
            </a:r>
            <a:endParaRPr lang="en-US" sz="2000" b="0" strike="noStrike" spc="-1">
              <a:latin typeface="Arial" panose="020B0604020202020204"/>
            </a:endParaRPr>
          </a:p>
          <a:p>
            <a:pPr marL="215900" indent="-215265">
              <a:lnSpc>
                <a:spcPct val="100000"/>
              </a:lnSpc>
            </a:pPr>
            <a:r>
              <a:rPr lang="en-US" sz="2000" b="0" strike="noStrike" spc="-1">
                <a:latin typeface="Arial" panose="020B0604020202020204"/>
              </a:rPr>
              <a:t>3</a:t>
            </a:r>
            <a:r>
              <a:rPr lang="en-US" sz="2000" b="0" strike="noStrike" spc="-1">
                <a:latin typeface="Arial" panose="020B0604020202020204"/>
              </a:rPr>
              <a:t>、关于异常业务的财务处理：客户佣金的处理方式；产品和服务和维护费赠送的处理方式（三倍抵扣）；客户索赔的处理方式</a:t>
            </a:r>
            <a:endParaRPr lang="en-US" sz="2000" b="0" strike="noStrike" spc="-1">
              <a:latin typeface="Arial" panose="020B0604020202020204"/>
            </a:endParaRPr>
          </a:p>
        </p:txBody>
      </p:sp>
      <p:sp>
        <p:nvSpPr>
          <p:cNvPr id="263" name="CustomShape 3"/>
          <p:cNvSpPr/>
          <p:nvPr/>
        </p:nvSpPr>
        <p:spPr>
          <a:xfrm>
            <a:off x="0" y="0"/>
            <a:ext cx="359280" cy="359280"/>
          </a:xfrm>
          <a:prstGeom prst="rect">
            <a:avLst/>
          </a:prstGeom>
          <a:noFill/>
          <a:ln>
            <a:noFill/>
          </a:ln>
        </p:spPr>
        <p:style>
          <a:lnRef idx="0">
            <a:srgbClr val="FFFFFF"/>
          </a:lnRef>
          <a:fillRef idx="0">
            <a:srgbClr val="FFFFFF"/>
          </a:fillRef>
          <a:effectRef idx="0">
            <a:srgbClr val="FFFFFF"/>
          </a:effectRef>
          <a:fontRef idx="minor"/>
        </p:style>
      </p:sp>
      <p:sp>
        <p:nvSpPr>
          <p:cNvPr id="264" name="CustomShape 4"/>
          <p:cNvSpPr/>
          <p:nvPr/>
        </p:nvSpPr>
        <p:spPr>
          <a:xfrm>
            <a:off x="0" y="0"/>
            <a:ext cx="359280" cy="359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fld id="{5D57CEE8-D13D-428F-B4C5-43793B694FF0}" type="datetime1">
              <a:rPr lang="en-US" sz="1600" b="0" strike="noStrike" spc="-1">
                <a:solidFill>
                  <a:srgbClr val="000000"/>
                </a:solidFill>
                <a:latin typeface="Arial" panose="020B0604020202020204"/>
                <a:ea typeface="+mn-ea"/>
              </a:rPr>
            </a:fld>
            <a:endParaRPr lang="en-US" sz="1600" b="0" strike="noStrike" spc="-1">
              <a:latin typeface="Arial" panose="020B060402020202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PlaceHolder 1"/>
          <p:cNvSpPr>
            <a:spLocks noGrp="1"/>
          </p:cNvSpPr>
          <p:nvPr>
            <p:ph type="sldImg"/>
          </p:nvPr>
        </p:nvSpPr>
        <p:spPr>
          <a:xfrm>
            <a:off x="-142920" y="390600"/>
            <a:ext cx="7142760" cy="4018320"/>
          </a:xfrm>
          <a:prstGeom prst="rect">
            <a:avLst/>
          </a:prstGeom>
        </p:spPr>
      </p:sp>
      <p:sp>
        <p:nvSpPr>
          <p:cNvPr id="266" name="PlaceHolder 2"/>
          <p:cNvSpPr>
            <a:spLocks noGrp="1"/>
          </p:cNvSpPr>
          <p:nvPr>
            <p:ph type="body"/>
          </p:nvPr>
        </p:nvSpPr>
        <p:spPr>
          <a:xfrm>
            <a:off x="685800" y="4400640"/>
            <a:ext cx="5485320" cy="3599280"/>
          </a:xfrm>
          <a:prstGeom prst="rect">
            <a:avLst/>
          </a:prstGeom>
        </p:spPr>
        <p:txBody>
          <a:bodyPr lIns="0" tIns="0" rIns="0" bIns="0"/>
          <a:p>
            <a:pPr marL="215900" indent="-215265">
              <a:lnSpc>
                <a:spcPct val="100000"/>
              </a:lnSpc>
            </a:pPr>
            <a:r>
              <a:rPr lang="en-US" sz="2000" b="0" strike="noStrike" spc="-1">
                <a:latin typeface="Arial" panose="020B0604020202020204"/>
              </a:rPr>
              <a:t>1</a:t>
            </a:r>
            <a:r>
              <a:rPr lang="en-US" sz="2000" b="0" strike="noStrike" spc="-1">
                <a:latin typeface="Arial" panose="020B0604020202020204"/>
              </a:rPr>
              <a:t>、明确汇报线</a:t>
            </a:r>
            <a:endParaRPr lang="en-US" sz="2000" b="0" strike="noStrike" spc="-1">
              <a:latin typeface="Arial" panose="020B0604020202020204"/>
            </a:endParaRPr>
          </a:p>
          <a:p>
            <a:pPr marL="215900" indent="-215265">
              <a:lnSpc>
                <a:spcPct val="100000"/>
              </a:lnSpc>
            </a:pPr>
            <a:r>
              <a:rPr lang="en-US" sz="2000" b="0" strike="noStrike" spc="-1">
                <a:latin typeface="Arial" panose="020B0604020202020204"/>
              </a:rPr>
              <a:t>2</a:t>
            </a:r>
            <a:r>
              <a:rPr lang="en-US" sz="2000" b="0" strike="noStrike" spc="-1">
                <a:latin typeface="Arial" panose="020B0604020202020204"/>
              </a:rPr>
              <a:t>、明确费用审批流程</a:t>
            </a:r>
            <a:endParaRPr lang="en-US" sz="2000" b="0" strike="noStrike" spc="-1">
              <a:latin typeface="Arial" panose="020B0604020202020204"/>
            </a:endParaRPr>
          </a:p>
          <a:p>
            <a:pPr marL="215900" indent="-215265">
              <a:lnSpc>
                <a:spcPct val="100000"/>
              </a:lnSpc>
            </a:pPr>
            <a:r>
              <a:rPr lang="en-US" sz="2000" b="0" strike="noStrike" spc="-1">
                <a:latin typeface="Arial" panose="020B0604020202020204"/>
              </a:rPr>
              <a:t>3</a:t>
            </a:r>
            <a:r>
              <a:rPr lang="en-US" sz="2000" b="0" strike="noStrike" spc="-1">
                <a:latin typeface="Arial" panose="020B0604020202020204"/>
              </a:rPr>
              <a:t>、关于异常业务的财务处理：客户佣金的处理方式；产品和服务和维护费赠送的处理方式（三倍抵扣）；客户索赔的处理方式</a:t>
            </a:r>
            <a:endParaRPr lang="en-US" sz="2000" b="0" strike="noStrike" spc="-1">
              <a:latin typeface="Arial" panose="020B0604020202020204"/>
            </a:endParaRPr>
          </a:p>
        </p:txBody>
      </p:sp>
      <p:sp>
        <p:nvSpPr>
          <p:cNvPr id="267" name="CustomShape 3"/>
          <p:cNvSpPr/>
          <p:nvPr/>
        </p:nvSpPr>
        <p:spPr>
          <a:xfrm>
            <a:off x="0" y="0"/>
            <a:ext cx="359280" cy="359280"/>
          </a:xfrm>
          <a:prstGeom prst="rect">
            <a:avLst/>
          </a:prstGeom>
          <a:noFill/>
          <a:ln>
            <a:noFill/>
          </a:ln>
        </p:spPr>
        <p:style>
          <a:lnRef idx="0">
            <a:srgbClr val="FFFFFF"/>
          </a:lnRef>
          <a:fillRef idx="0">
            <a:srgbClr val="FFFFFF"/>
          </a:fillRef>
          <a:effectRef idx="0">
            <a:srgbClr val="FFFFFF"/>
          </a:effectRef>
          <a:fontRef idx="minor"/>
        </p:style>
      </p:sp>
      <p:sp>
        <p:nvSpPr>
          <p:cNvPr id="268" name="CustomShape 4"/>
          <p:cNvSpPr/>
          <p:nvPr/>
        </p:nvSpPr>
        <p:spPr>
          <a:xfrm>
            <a:off x="0" y="0"/>
            <a:ext cx="359280" cy="359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fld id="{3E25E160-5E98-434A-AA87-265C4031D2DE}" type="datetime1">
              <a:rPr lang="en-US" sz="1600" b="0" strike="noStrike" spc="-1">
                <a:solidFill>
                  <a:srgbClr val="000000"/>
                </a:solidFill>
                <a:latin typeface="Arial" panose="020B0604020202020204"/>
                <a:ea typeface="+mn-ea"/>
              </a:rPr>
            </a:fld>
            <a:endParaRPr lang="en-US" sz="1600" b="0" strike="noStrike" spc="-1">
              <a:latin typeface="Arial" panose="020B060402020202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PlaceHolder 1"/>
          <p:cNvSpPr>
            <a:spLocks noGrp="1"/>
          </p:cNvSpPr>
          <p:nvPr>
            <p:ph type="sldImg"/>
          </p:nvPr>
        </p:nvSpPr>
        <p:spPr>
          <a:xfrm>
            <a:off x="-142920" y="390600"/>
            <a:ext cx="7142760" cy="4018320"/>
          </a:xfrm>
          <a:prstGeom prst="rect">
            <a:avLst/>
          </a:prstGeom>
        </p:spPr>
      </p:sp>
      <p:sp>
        <p:nvSpPr>
          <p:cNvPr id="270" name="PlaceHolder 2"/>
          <p:cNvSpPr>
            <a:spLocks noGrp="1"/>
          </p:cNvSpPr>
          <p:nvPr>
            <p:ph type="body"/>
          </p:nvPr>
        </p:nvSpPr>
        <p:spPr>
          <a:xfrm>
            <a:off x="685800" y="4400640"/>
            <a:ext cx="5485320" cy="3599280"/>
          </a:xfrm>
          <a:prstGeom prst="rect">
            <a:avLst/>
          </a:prstGeom>
        </p:spPr>
        <p:txBody>
          <a:bodyPr lIns="0" tIns="0" rIns="0" bIns="0"/>
          <a:p>
            <a:pPr marL="215900" indent="-215265">
              <a:lnSpc>
                <a:spcPct val="100000"/>
              </a:lnSpc>
            </a:pPr>
            <a:r>
              <a:rPr lang="en-US" sz="2000" b="0" strike="noStrike" spc="-1">
                <a:latin typeface="Arial" panose="020B0604020202020204"/>
              </a:rPr>
              <a:t>1</a:t>
            </a:r>
            <a:r>
              <a:rPr lang="en-US" sz="2000" b="0" strike="noStrike" spc="-1">
                <a:latin typeface="Arial" panose="020B0604020202020204"/>
              </a:rPr>
              <a:t>、明确汇报线</a:t>
            </a:r>
            <a:endParaRPr lang="en-US" sz="2000" b="0" strike="noStrike" spc="-1">
              <a:latin typeface="Arial" panose="020B0604020202020204"/>
            </a:endParaRPr>
          </a:p>
          <a:p>
            <a:pPr marL="215900" indent="-215265">
              <a:lnSpc>
                <a:spcPct val="100000"/>
              </a:lnSpc>
            </a:pPr>
            <a:r>
              <a:rPr lang="en-US" sz="2000" b="0" strike="noStrike" spc="-1">
                <a:latin typeface="Arial" panose="020B0604020202020204"/>
              </a:rPr>
              <a:t>2</a:t>
            </a:r>
            <a:r>
              <a:rPr lang="en-US" sz="2000" b="0" strike="noStrike" spc="-1">
                <a:latin typeface="Arial" panose="020B0604020202020204"/>
              </a:rPr>
              <a:t>、明确费用审批流程</a:t>
            </a:r>
            <a:endParaRPr lang="en-US" sz="2000" b="0" strike="noStrike" spc="-1">
              <a:latin typeface="Arial" panose="020B0604020202020204"/>
            </a:endParaRPr>
          </a:p>
          <a:p>
            <a:pPr marL="215900" indent="-215265">
              <a:lnSpc>
                <a:spcPct val="100000"/>
              </a:lnSpc>
            </a:pPr>
            <a:r>
              <a:rPr lang="en-US" sz="2000" b="0" strike="noStrike" spc="-1">
                <a:latin typeface="Arial" panose="020B0604020202020204"/>
              </a:rPr>
              <a:t>3</a:t>
            </a:r>
            <a:r>
              <a:rPr lang="en-US" sz="2000" b="0" strike="noStrike" spc="-1">
                <a:latin typeface="Arial" panose="020B0604020202020204"/>
              </a:rPr>
              <a:t>、关于异常业务的财务处理：客户佣金的处理方式；产品和服务和维护费赠送的处理方式（三倍抵扣）；客户索赔的处理方式</a:t>
            </a:r>
            <a:endParaRPr lang="en-US" sz="2000" b="0" strike="noStrike" spc="-1">
              <a:latin typeface="Arial" panose="020B0604020202020204"/>
            </a:endParaRPr>
          </a:p>
        </p:txBody>
      </p:sp>
      <p:sp>
        <p:nvSpPr>
          <p:cNvPr id="271" name="CustomShape 3"/>
          <p:cNvSpPr/>
          <p:nvPr/>
        </p:nvSpPr>
        <p:spPr>
          <a:xfrm>
            <a:off x="0" y="0"/>
            <a:ext cx="359280" cy="359280"/>
          </a:xfrm>
          <a:prstGeom prst="rect">
            <a:avLst/>
          </a:prstGeom>
          <a:noFill/>
          <a:ln>
            <a:noFill/>
          </a:ln>
        </p:spPr>
        <p:style>
          <a:lnRef idx="0">
            <a:srgbClr val="FFFFFF"/>
          </a:lnRef>
          <a:fillRef idx="0">
            <a:srgbClr val="FFFFFF"/>
          </a:fillRef>
          <a:effectRef idx="0">
            <a:srgbClr val="FFFFFF"/>
          </a:effectRef>
          <a:fontRef idx="minor"/>
        </p:style>
      </p:sp>
      <p:sp>
        <p:nvSpPr>
          <p:cNvPr id="272" name="CustomShape 4"/>
          <p:cNvSpPr/>
          <p:nvPr/>
        </p:nvSpPr>
        <p:spPr>
          <a:xfrm>
            <a:off x="0" y="0"/>
            <a:ext cx="359280" cy="359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fld id="{4A543C38-C4B9-4F2E-867D-FB3CD1DF353F}" type="datetime1">
              <a:rPr lang="en-US" sz="1600" b="0" strike="noStrike" spc="-1">
                <a:solidFill>
                  <a:srgbClr val="000000"/>
                </a:solidFill>
                <a:latin typeface="Arial" panose="020B0604020202020204"/>
                <a:ea typeface="+mn-ea"/>
              </a:rPr>
            </a:fld>
            <a:endParaRPr lang="en-US" sz="1600" b="0" strike="noStrike" spc="-1">
              <a:latin typeface="Arial" panose="020B060402020202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PlaceHolder 1"/>
          <p:cNvSpPr>
            <a:spLocks noGrp="1"/>
          </p:cNvSpPr>
          <p:nvPr>
            <p:ph type="sldImg"/>
          </p:nvPr>
        </p:nvSpPr>
        <p:spPr>
          <a:xfrm>
            <a:off x="-142920" y="390600"/>
            <a:ext cx="7142760" cy="4018320"/>
          </a:xfrm>
          <a:prstGeom prst="rect">
            <a:avLst/>
          </a:prstGeom>
        </p:spPr>
      </p:sp>
      <p:sp>
        <p:nvSpPr>
          <p:cNvPr id="274" name="PlaceHolder 2"/>
          <p:cNvSpPr>
            <a:spLocks noGrp="1"/>
          </p:cNvSpPr>
          <p:nvPr>
            <p:ph type="body"/>
          </p:nvPr>
        </p:nvSpPr>
        <p:spPr>
          <a:xfrm>
            <a:off x="685800" y="4343400"/>
            <a:ext cx="5485320" cy="4113720"/>
          </a:xfrm>
          <a:prstGeom prst="rect">
            <a:avLst/>
          </a:prstGeom>
        </p:spPr>
        <p:txBody>
          <a:bodyPr lIns="0" tIns="0" rIns="0" bIns="0"/>
          <a:p>
            <a:pPr marL="215900" indent="-215265">
              <a:lnSpc>
                <a:spcPct val="100000"/>
              </a:lnSpc>
            </a:pPr>
            <a:endParaRPr lang="en-US" sz="2000" b="0" strike="noStrike" spc="-1">
              <a:latin typeface="Arial" panose="020B0604020202020204"/>
            </a:endParaRPr>
          </a:p>
          <a:p>
            <a:pPr marL="215900" indent="-215265">
              <a:lnSpc>
                <a:spcPct val="100000"/>
              </a:lnSpc>
            </a:pPr>
            <a:endParaRPr lang="en-US" sz="2000" b="0" strike="noStrike" spc="-1">
              <a:latin typeface="Arial" panose="020B0604020202020204"/>
            </a:endParaRPr>
          </a:p>
        </p:txBody>
      </p:sp>
      <p:sp>
        <p:nvSpPr>
          <p:cNvPr id="275" name="CustomShape 3"/>
          <p:cNvSpPr/>
          <p:nvPr/>
        </p:nvSpPr>
        <p:spPr>
          <a:xfrm>
            <a:off x="0" y="0"/>
            <a:ext cx="359280" cy="359280"/>
          </a:xfrm>
          <a:prstGeom prst="rect">
            <a:avLst/>
          </a:prstGeom>
          <a:noFill/>
          <a:ln>
            <a:noFill/>
          </a:ln>
        </p:spPr>
        <p:style>
          <a:lnRef idx="0">
            <a:srgbClr val="FFFFFF"/>
          </a:lnRef>
          <a:fillRef idx="0">
            <a:srgbClr val="FFFFFF"/>
          </a:fillRef>
          <a:effectRef idx="0">
            <a:srgbClr val="FFFFFF"/>
          </a:effectRef>
          <a:fontRef idx="minor"/>
        </p:style>
      </p:sp>
      <p:sp>
        <p:nvSpPr>
          <p:cNvPr id="276" name="CustomShape 4"/>
          <p:cNvSpPr/>
          <p:nvPr/>
        </p:nvSpPr>
        <p:spPr>
          <a:xfrm>
            <a:off x="0" y="8686800"/>
            <a:ext cx="5920200" cy="354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600" b="0" strike="noStrike" spc="-1">
                <a:solidFill>
                  <a:srgbClr val="000000"/>
                </a:solidFill>
                <a:latin typeface="Arial" panose="020B0604020202020204"/>
                <a:ea typeface="+mn-ea"/>
              </a:rPr>
              <a:t>© 2012 Microsoft Corporation. All rights reserved. Microsoft, Windows, and other product names are or may be registered trademarks and/or trademarks in the U.S. and/or other countries.</a:t>
            </a:r>
            <a:endParaRPr lang="en-US" sz="1600" b="0" strike="noStrike" spc="-1">
              <a:latin typeface="Arial" panose="020B0604020202020204"/>
            </a:endParaRPr>
          </a:p>
          <a:p>
            <a:pPr>
              <a:lnSpc>
                <a:spcPct val="100000"/>
              </a:lnSpc>
            </a:pPr>
            <a:r>
              <a:rPr lang="en-US" sz="1600" b="0" strike="noStrike" spc="-1">
                <a:solidFill>
                  <a:srgbClr val="000000"/>
                </a:solidFill>
                <a:latin typeface="Arial" panose="020B0604020202020204"/>
                <a:ea typeface="+mn-ea"/>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600" b="0" strike="noStrike" spc="-1">
              <a:latin typeface="Arial" panose="020B0604020202020204"/>
            </a:endParaRPr>
          </a:p>
        </p:txBody>
      </p:sp>
      <p:sp>
        <p:nvSpPr>
          <p:cNvPr id="277" name="CustomShape 5"/>
          <p:cNvSpPr/>
          <p:nvPr/>
        </p:nvSpPr>
        <p:spPr>
          <a:xfrm>
            <a:off x="0" y="0"/>
            <a:ext cx="359280" cy="359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fld id="{A585A3F3-0E30-4F2B-BEFC-2E6B76ED1934}" type="datetime1">
              <a:rPr lang="en-US" sz="1600" b="0" strike="noStrike" spc="-1">
                <a:solidFill>
                  <a:srgbClr val="000000"/>
                </a:solidFill>
                <a:latin typeface="Arial" panose="020B0604020202020204"/>
                <a:ea typeface="+mn-ea"/>
              </a:rPr>
            </a:fld>
            <a:endParaRPr lang="en-US" sz="1600" b="0" strike="noStrike" spc="-1">
              <a:latin typeface="Arial" panose="020B0604020202020204"/>
            </a:endParaRPr>
          </a:p>
        </p:txBody>
      </p:sp>
      <p:sp>
        <p:nvSpPr>
          <p:cNvPr id="278" name="CustomShape 6"/>
          <p:cNvSpPr/>
          <p:nvPr/>
        </p:nvSpPr>
        <p:spPr>
          <a:xfrm>
            <a:off x="5908680" y="8685360"/>
            <a:ext cx="946800" cy="456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ctr">
              <a:lnSpc>
                <a:spcPct val="100000"/>
              </a:lnSpc>
            </a:pPr>
            <a:fld id="{3078277F-2651-4A00-B973-7C7B770A2407}" type="slidenum">
              <a:rPr lang="en-US" sz="1000" b="0" strike="noStrike" spc="-1">
                <a:solidFill>
                  <a:srgbClr val="000000"/>
                </a:solidFill>
                <a:latin typeface="Arial" panose="020B0604020202020204"/>
                <a:ea typeface="+mn-ea"/>
              </a:rPr>
            </a:fld>
            <a:endParaRPr lang="en-US" sz="1000" b="0" strike="noStrike" spc="-1">
              <a:latin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normAutofit/>
          </a:bodyPr>
          <a:p>
            <a:endParaRPr lang="en-US" sz="3200" b="0" strike="noStrike" spc="-1">
              <a:latin typeface="Arial" panose="020B0604020202020204"/>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31"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32" name="PlaceHolder 5"/>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34" name="PlaceHolder 2"/>
          <p:cNvSpPr>
            <a:spLocks noGrp="1"/>
          </p:cNvSpPr>
          <p:nvPr>
            <p:ph type="body"/>
          </p:nvPr>
        </p:nvSpPr>
        <p:spPr>
          <a:xfrm>
            <a:off x="60948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35" name="PlaceHolder 3"/>
          <p:cNvSpPr>
            <a:spLocks noGrp="1"/>
          </p:cNvSpPr>
          <p:nvPr>
            <p:ph type="body"/>
          </p:nvPr>
        </p:nvSpPr>
        <p:spPr>
          <a:xfrm>
            <a:off x="431964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36" name="PlaceHolder 4"/>
          <p:cNvSpPr>
            <a:spLocks noGrp="1"/>
          </p:cNvSpPr>
          <p:nvPr>
            <p:ph type="body"/>
          </p:nvPr>
        </p:nvSpPr>
        <p:spPr>
          <a:xfrm>
            <a:off x="802980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37" name="PlaceHolder 5"/>
          <p:cNvSpPr>
            <a:spLocks noGrp="1"/>
          </p:cNvSpPr>
          <p:nvPr>
            <p:ph type="body"/>
          </p:nvPr>
        </p:nvSpPr>
        <p:spPr>
          <a:xfrm>
            <a:off x="609480" y="368208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38" name="PlaceHolder 6"/>
          <p:cNvSpPr>
            <a:spLocks noGrp="1"/>
          </p:cNvSpPr>
          <p:nvPr>
            <p:ph type="body"/>
          </p:nvPr>
        </p:nvSpPr>
        <p:spPr>
          <a:xfrm>
            <a:off x="4319640" y="368208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39" name="PlaceHolder 7"/>
          <p:cNvSpPr>
            <a:spLocks noGrp="1"/>
          </p:cNvSpPr>
          <p:nvPr>
            <p:ph type="body"/>
          </p:nvPr>
        </p:nvSpPr>
        <p:spPr>
          <a:xfrm>
            <a:off x="8029800" y="3682080"/>
            <a:ext cx="35330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49" name="PlaceHolder 2"/>
          <p:cNvSpPr>
            <a:spLocks noGrp="1"/>
          </p:cNvSpPr>
          <p:nvPr>
            <p:ph type="subTitle"/>
          </p:nvPr>
        </p:nvSpPr>
        <p:spPr>
          <a:xfrm>
            <a:off x="609480" y="1604520"/>
            <a:ext cx="10972440" cy="397728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51" name="PlaceHolder 2"/>
          <p:cNvSpPr>
            <a:spLocks noGrp="1"/>
          </p:cNvSpPr>
          <p:nvPr>
            <p:ph type="body"/>
          </p:nvPr>
        </p:nvSpPr>
        <p:spPr>
          <a:xfrm>
            <a:off x="609480" y="1604520"/>
            <a:ext cx="10972440" cy="39772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53"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54"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60"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62"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63"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64" name="PlaceHolder 4"/>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68" name="PlaceHolder 4"/>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70" name="PlaceHolder 2"/>
          <p:cNvSpPr>
            <a:spLocks noGrp="1"/>
          </p:cNvSpPr>
          <p:nvPr>
            <p:ph type="body"/>
          </p:nvPr>
        </p:nvSpPr>
        <p:spPr>
          <a:xfrm>
            <a:off x="609480" y="1604520"/>
            <a:ext cx="10972440" cy="1896840"/>
          </a:xfrm>
          <a:prstGeom prst="rect">
            <a:avLst/>
          </a:prstGeom>
        </p:spPr>
        <p:txBody>
          <a:bodyPr lIns="0" tIns="0" rIns="0" bIns="0">
            <a:normAutofit/>
          </a:bodyPr>
          <a:p>
            <a:endParaRPr lang="en-US" sz="3200" b="0" strike="noStrike" spc="-1">
              <a:latin typeface="Arial" panose="020B0604020202020204"/>
            </a:endParaRPr>
          </a:p>
        </p:txBody>
      </p:sp>
      <p:sp>
        <p:nvSpPr>
          <p:cNvPr id="71" name="PlaceHolder 3"/>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73"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74"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75"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76" name="PlaceHolder 5"/>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78" name="PlaceHolder 2"/>
          <p:cNvSpPr>
            <a:spLocks noGrp="1"/>
          </p:cNvSpPr>
          <p:nvPr>
            <p:ph type="body"/>
          </p:nvPr>
        </p:nvSpPr>
        <p:spPr>
          <a:xfrm>
            <a:off x="60948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79" name="PlaceHolder 3"/>
          <p:cNvSpPr>
            <a:spLocks noGrp="1"/>
          </p:cNvSpPr>
          <p:nvPr>
            <p:ph type="body"/>
          </p:nvPr>
        </p:nvSpPr>
        <p:spPr>
          <a:xfrm>
            <a:off x="431964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80" name="PlaceHolder 4"/>
          <p:cNvSpPr>
            <a:spLocks noGrp="1"/>
          </p:cNvSpPr>
          <p:nvPr>
            <p:ph type="body"/>
          </p:nvPr>
        </p:nvSpPr>
        <p:spPr>
          <a:xfrm>
            <a:off x="802980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81" name="PlaceHolder 5"/>
          <p:cNvSpPr>
            <a:spLocks noGrp="1"/>
          </p:cNvSpPr>
          <p:nvPr>
            <p:ph type="body"/>
          </p:nvPr>
        </p:nvSpPr>
        <p:spPr>
          <a:xfrm>
            <a:off x="609480" y="368208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82" name="PlaceHolder 6"/>
          <p:cNvSpPr>
            <a:spLocks noGrp="1"/>
          </p:cNvSpPr>
          <p:nvPr>
            <p:ph type="body"/>
          </p:nvPr>
        </p:nvSpPr>
        <p:spPr>
          <a:xfrm>
            <a:off x="4319640" y="368208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83" name="PlaceHolder 7"/>
          <p:cNvSpPr>
            <a:spLocks noGrp="1"/>
          </p:cNvSpPr>
          <p:nvPr>
            <p:ph type="body"/>
          </p:nvPr>
        </p:nvSpPr>
        <p:spPr>
          <a:xfrm>
            <a:off x="8029800" y="3682080"/>
            <a:ext cx="35330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91" name="PlaceHolder 2"/>
          <p:cNvSpPr>
            <a:spLocks noGrp="1"/>
          </p:cNvSpPr>
          <p:nvPr>
            <p:ph type="subTitle"/>
          </p:nvPr>
        </p:nvSpPr>
        <p:spPr>
          <a:xfrm>
            <a:off x="609480" y="1604520"/>
            <a:ext cx="10972440" cy="397728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93" name="PlaceHolder 2"/>
          <p:cNvSpPr>
            <a:spLocks noGrp="1"/>
          </p:cNvSpPr>
          <p:nvPr>
            <p:ph type="body"/>
          </p:nvPr>
        </p:nvSpPr>
        <p:spPr>
          <a:xfrm>
            <a:off x="609480" y="1604520"/>
            <a:ext cx="10972440" cy="39772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95"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96"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609480" y="273600"/>
            <a:ext cx="10972440" cy="530784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00"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01"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102"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04"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105"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06" name="PlaceHolder 4"/>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09"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10" name="PlaceHolder 4"/>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12" name="PlaceHolder 2"/>
          <p:cNvSpPr>
            <a:spLocks noGrp="1"/>
          </p:cNvSpPr>
          <p:nvPr>
            <p:ph type="body"/>
          </p:nvPr>
        </p:nvSpPr>
        <p:spPr>
          <a:xfrm>
            <a:off x="609480" y="1604520"/>
            <a:ext cx="10972440" cy="1896840"/>
          </a:xfrm>
          <a:prstGeom prst="rect">
            <a:avLst/>
          </a:prstGeom>
        </p:spPr>
        <p:txBody>
          <a:bodyPr lIns="0" tIns="0" rIns="0" bIns="0">
            <a:normAutofit/>
          </a:bodyPr>
          <a:p>
            <a:endParaRPr lang="en-US" sz="3200" b="0" strike="noStrike" spc="-1">
              <a:latin typeface="Arial" panose="020B0604020202020204"/>
            </a:endParaRPr>
          </a:p>
        </p:txBody>
      </p:sp>
      <p:sp>
        <p:nvSpPr>
          <p:cNvPr id="113" name="PlaceHolder 3"/>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15"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16"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17"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18" name="PlaceHolder 5"/>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20" name="PlaceHolder 2"/>
          <p:cNvSpPr>
            <a:spLocks noGrp="1"/>
          </p:cNvSpPr>
          <p:nvPr>
            <p:ph type="body"/>
          </p:nvPr>
        </p:nvSpPr>
        <p:spPr>
          <a:xfrm>
            <a:off x="60948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121" name="PlaceHolder 3"/>
          <p:cNvSpPr>
            <a:spLocks noGrp="1"/>
          </p:cNvSpPr>
          <p:nvPr>
            <p:ph type="body"/>
          </p:nvPr>
        </p:nvSpPr>
        <p:spPr>
          <a:xfrm>
            <a:off x="431964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122" name="PlaceHolder 4"/>
          <p:cNvSpPr>
            <a:spLocks noGrp="1"/>
          </p:cNvSpPr>
          <p:nvPr>
            <p:ph type="body"/>
          </p:nvPr>
        </p:nvSpPr>
        <p:spPr>
          <a:xfrm>
            <a:off x="802980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123" name="PlaceHolder 5"/>
          <p:cNvSpPr>
            <a:spLocks noGrp="1"/>
          </p:cNvSpPr>
          <p:nvPr>
            <p:ph type="body"/>
          </p:nvPr>
        </p:nvSpPr>
        <p:spPr>
          <a:xfrm>
            <a:off x="609480" y="368208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124" name="PlaceHolder 6"/>
          <p:cNvSpPr>
            <a:spLocks noGrp="1"/>
          </p:cNvSpPr>
          <p:nvPr>
            <p:ph type="body"/>
          </p:nvPr>
        </p:nvSpPr>
        <p:spPr>
          <a:xfrm>
            <a:off x="4319640" y="368208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125" name="PlaceHolder 7"/>
          <p:cNvSpPr>
            <a:spLocks noGrp="1"/>
          </p:cNvSpPr>
          <p:nvPr>
            <p:ph type="body"/>
          </p:nvPr>
        </p:nvSpPr>
        <p:spPr>
          <a:xfrm>
            <a:off x="8029800" y="3682080"/>
            <a:ext cx="35330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35" name="PlaceHolder 2"/>
          <p:cNvSpPr>
            <a:spLocks noGrp="1"/>
          </p:cNvSpPr>
          <p:nvPr>
            <p:ph type="subTitle"/>
          </p:nvPr>
        </p:nvSpPr>
        <p:spPr>
          <a:xfrm>
            <a:off x="609480" y="1604520"/>
            <a:ext cx="10972440" cy="397728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37" name="PlaceHolder 2"/>
          <p:cNvSpPr>
            <a:spLocks noGrp="1"/>
          </p:cNvSpPr>
          <p:nvPr>
            <p:ph type="body"/>
          </p:nvPr>
        </p:nvSpPr>
        <p:spPr>
          <a:xfrm>
            <a:off x="609480" y="1604520"/>
            <a:ext cx="10972440" cy="39772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39"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140"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609480" y="273600"/>
            <a:ext cx="10972440" cy="530784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44"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45"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146"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48"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149"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50" name="PlaceHolder 4"/>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52"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53"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54" name="PlaceHolder 4"/>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56" name="PlaceHolder 2"/>
          <p:cNvSpPr>
            <a:spLocks noGrp="1"/>
          </p:cNvSpPr>
          <p:nvPr>
            <p:ph type="body"/>
          </p:nvPr>
        </p:nvSpPr>
        <p:spPr>
          <a:xfrm>
            <a:off x="609480" y="1604520"/>
            <a:ext cx="10972440" cy="1896840"/>
          </a:xfrm>
          <a:prstGeom prst="rect">
            <a:avLst/>
          </a:prstGeom>
        </p:spPr>
        <p:txBody>
          <a:bodyPr lIns="0" tIns="0" rIns="0" bIns="0">
            <a:normAutofit/>
          </a:bodyPr>
          <a:p>
            <a:endParaRPr lang="en-US" sz="3200" b="0" strike="noStrike" spc="-1">
              <a:latin typeface="Arial" panose="020B0604020202020204"/>
            </a:endParaRPr>
          </a:p>
        </p:txBody>
      </p:sp>
      <p:sp>
        <p:nvSpPr>
          <p:cNvPr id="157" name="PlaceHolder 3"/>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59"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60"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61"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62" name="PlaceHolder 5"/>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64" name="PlaceHolder 2"/>
          <p:cNvSpPr>
            <a:spLocks noGrp="1"/>
          </p:cNvSpPr>
          <p:nvPr>
            <p:ph type="body"/>
          </p:nvPr>
        </p:nvSpPr>
        <p:spPr>
          <a:xfrm>
            <a:off x="60948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165" name="PlaceHolder 3"/>
          <p:cNvSpPr>
            <a:spLocks noGrp="1"/>
          </p:cNvSpPr>
          <p:nvPr>
            <p:ph type="body"/>
          </p:nvPr>
        </p:nvSpPr>
        <p:spPr>
          <a:xfrm>
            <a:off x="431964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166" name="PlaceHolder 4"/>
          <p:cNvSpPr>
            <a:spLocks noGrp="1"/>
          </p:cNvSpPr>
          <p:nvPr>
            <p:ph type="body"/>
          </p:nvPr>
        </p:nvSpPr>
        <p:spPr>
          <a:xfrm>
            <a:off x="802980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167" name="PlaceHolder 5"/>
          <p:cNvSpPr>
            <a:spLocks noGrp="1"/>
          </p:cNvSpPr>
          <p:nvPr>
            <p:ph type="body"/>
          </p:nvPr>
        </p:nvSpPr>
        <p:spPr>
          <a:xfrm>
            <a:off x="609480" y="368208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168" name="PlaceHolder 6"/>
          <p:cNvSpPr>
            <a:spLocks noGrp="1"/>
          </p:cNvSpPr>
          <p:nvPr>
            <p:ph type="body"/>
          </p:nvPr>
        </p:nvSpPr>
        <p:spPr>
          <a:xfrm>
            <a:off x="4319640" y="368208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169" name="PlaceHolder 7"/>
          <p:cNvSpPr>
            <a:spLocks noGrp="1"/>
          </p:cNvSpPr>
          <p:nvPr>
            <p:ph type="body"/>
          </p:nvPr>
        </p:nvSpPr>
        <p:spPr>
          <a:xfrm>
            <a:off x="8029800" y="3682080"/>
            <a:ext cx="35330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79" name="PlaceHolder 2"/>
          <p:cNvSpPr>
            <a:spLocks noGrp="1"/>
          </p:cNvSpPr>
          <p:nvPr>
            <p:ph type="subTitle"/>
          </p:nvPr>
        </p:nvSpPr>
        <p:spPr>
          <a:xfrm>
            <a:off x="609480" y="1604520"/>
            <a:ext cx="10972440" cy="397728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81" name="PlaceHolder 2"/>
          <p:cNvSpPr>
            <a:spLocks noGrp="1"/>
          </p:cNvSpPr>
          <p:nvPr>
            <p:ph type="body"/>
          </p:nvPr>
        </p:nvSpPr>
        <p:spPr>
          <a:xfrm>
            <a:off x="609480" y="1604520"/>
            <a:ext cx="10972440" cy="39772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83"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184"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6" name="PlaceHolder 1"/>
          <p:cNvSpPr>
            <a:spLocks noGrp="1"/>
          </p:cNvSpPr>
          <p:nvPr>
            <p:ph type="subTitle"/>
          </p:nvPr>
        </p:nvSpPr>
        <p:spPr>
          <a:xfrm>
            <a:off x="609480" y="273600"/>
            <a:ext cx="10972440" cy="530784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88"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89"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190"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92"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193"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94" name="PlaceHolder 4"/>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96"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97"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98" name="PlaceHolder 4"/>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200" name="PlaceHolder 2"/>
          <p:cNvSpPr>
            <a:spLocks noGrp="1"/>
          </p:cNvSpPr>
          <p:nvPr>
            <p:ph type="body"/>
          </p:nvPr>
        </p:nvSpPr>
        <p:spPr>
          <a:xfrm>
            <a:off x="609480" y="1604520"/>
            <a:ext cx="10972440" cy="1896840"/>
          </a:xfrm>
          <a:prstGeom prst="rect">
            <a:avLst/>
          </a:prstGeom>
        </p:spPr>
        <p:txBody>
          <a:bodyPr lIns="0" tIns="0" rIns="0" bIns="0">
            <a:normAutofit/>
          </a:bodyPr>
          <a:p>
            <a:endParaRPr lang="en-US" sz="3200" b="0" strike="noStrike" spc="-1">
              <a:latin typeface="Arial" panose="020B0604020202020204"/>
            </a:endParaRPr>
          </a:p>
        </p:txBody>
      </p:sp>
      <p:sp>
        <p:nvSpPr>
          <p:cNvPr id="201" name="PlaceHolder 3"/>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203"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204"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205"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206" name="PlaceHolder 5"/>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208" name="PlaceHolder 2"/>
          <p:cNvSpPr>
            <a:spLocks noGrp="1"/>
          </p:cNvSpPr>
          <p:nvPr>
            <p:ph type="body"/>
          </p:nvPr>
        </p:nvSpPr>
        <p:spPr>
          <a:xfrm>
            <a:off x="60948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209" name="PlaceHolder 3"/>
          <p:cNvSpPr>
            <a:spLocks noGrp="1"/>
          </p:cNvSpPr>
          <p:nvPr>
            <p:ph type="body"/>
          </p:nvPr>
        </p:nvSpPr>
        <p:spPr>
          <a:xfrm>
            <a:off x="431964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210" name="PlaceHolder 4"/>
          <p:cNvSpPr>
            <a:spLocks noGrp="1"/>
          </p:cNvSpPr>
          <p:nvPr>
            <p:ph type="body"/>
          </p:nvPr>
        </p:nvSpPr>
        <p:spPr>
          <a:xfrm>
            <a:off x="802980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211" name="PlaceHolder 5"/>
          <p:cNvSpPr>
            <a:spLocks noGrp="1"/>
          </p:cNvSpPr>
          <p:nvPr>
            <p:ph type="body"/>
          </p:nvPr>
        </p:nvSpPr>
        <p:spPr>
          <a:xfrm>
            <a:off x="609480" y="368208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212" name="PlaceHolder 6"/>
          <p:cNvSpPr>
            <a:spLocks noGrp="1"/>
          </p:cNvSpPr>
          <p:nvPr>
            <p:ph type="body"/>
          </p:nvPr>
        </p:nvSpPr>
        <p:spPr>
          <a:xfrm>
            <a:off x="4319640" y="368208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213" name="PlaceHolder 7"/>
          <p:cNvSpPr>
            <a:spLocks noGrp="1"/>
          </p:cNvSpPr>
          <p:nvPr>
            <p:ph type="body"/>
          </p:nvPr>
        </p:nvSpPr>
        <p:spPr>
          <a:xfrm>
            <a:off x="8029800" y="3682080"/>
            <a:ext cx="35330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16"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3.xml"/><Relationship Id="rId13" Type="http://schemas.openxmlformats.org/officeDocument/2006/relationships/image" Target="../media/image5.pn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5" Type="http://schemas.openxmlformats.org/officeDocument/2006/relationships/theme" Target="../theme/theme4.xml"/><Relationship Id="rId14" Type="http://schemas.openxmlformats.org/officeDocument/2006/relationships/image" Target="../media/image2.png"/><Relationship Id="rId13" Type="http://schemas.openxmlformats.org/officeDocument/2006/relationships/image" Target="../media/image6.png"/><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5" Type="http://schemas.openxmlformats.org/officeDocument/2006/relationships/theme" Target="../theme/theme5.xml"/><Relationship Id="rId14" Type="http://schemas.openxmlformats.org/officeDocument/2006/relationships/image" Target="../media/image7.png"/><Relationship Id="rId13" Type="http://schemas.openxmlformats.org/officeDocument/2006/relationships/image" Target="../media/image6.png"/><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0" name="Picture 174"/>
          <p:cNvPicPr/>
          <p:nvPr/>
        </p:nvPicPr>
        <p:blipFill>
          <a:blip r:embed="rId13"/>
          <a:stretch>
            <a:fillRect/>
          </a:stretch>
        </p:blipFill>
        <p:spPr>
          <a:xfrm>
            <a:off x="203040" y="6220800"/>
            <a:ext cx="1537560" cy="570240"/>
          </a:xfrm>
          <a:prstGeom prst="rect">
            <a:avLst/>
          </a:prstGeom>
          <a:ln>
            <a:noFill/>
          </a:ln>
        </p:spPr>
      </p:pic>
      <p:pic>
        <p:nvPicPr>
          <p:cNvPr id="2" name="图片 3"/>
          <p:cNvPicPr/>
          <p:nvPr/>
        </p:nvPicPr>
        <p:blipFill>
          <a:blip r:embed="rId14"/>
          <a:stretch>
            <a:fillRect/>
          </a:stretch>
        </p:blipFill>
        <p:spPr>
          <a:xfrm>
            <a:off x="11262600" y="6354000"/>
            <a:ext cx="854640" cy="567720"/>
          </a:xfrm>
          <a:prstGeom prst="rect">
            <a:avLst/>
          </a:prstGeom>
          <a:ln>
            <a:noFill/>
          </a:ln>
        </p:spPr>
      </p:pic>
      <p:sp>
        <p:nvSpPr>
          <p:cNvPr id="3" name="PlaceHolder 1"/>
          <p:cNvSpPr>
            <a:spLocks noGrp="1"/>
          </p:cNvSpPr>
          <p:nvPr>
            <p:ph type="title"/>
          </p:nvPr>
        </p:nvSpPr>
        <p:spPr>
          <a:xfrm>
            <a:off x="609480" y="273600"/>
            <a:ext cx="10972440" cy="1144800"/>
          </a:xfrm>
          <a:prstGeom prst="rect">
            <a:avLst/>
          </a:prstGeom>
        </p:spPr>
        <p:txBody>
          <a:bodyPr lIns="0" tIns="0" rIns="0" bIns="0" anchor="ctr"/>
          <a:p>
            <a:pPr algn="ctr"/>
            <a:r>
              <a:rPr lang="en-US" sz="4400" b="0" strike="noStrike" spc="-1">
                <a:latin typeface="Arial" panose="020B0604020202020204"/>
              </a:rPr>
              <a:t>单击鼠标编辑标题文字格式</a:t>
            </a:r>
            <a:endParaRPr lang="en-US" sz="4400" b="0" strike="noStrike" spc="-1">
              <a:latin typeface="Arial" panose="020B0604020202020204"/>
            </a:endParaRPr>
          </a:p>
        </p:txBody>
      </p:sp>
      <p:sp>
        <p:nvSpPr>
          <p:cNvPr id="4" name="PlaceHolder 2"/>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hidden="1"/>
          <p:cNvSpPr/>
          <p:nvPr/>
        </p:nvSpPr>
        <p:spPr>
          <a:xfrm>
            <a:off x="432000" y="0"/>
            <a:ext cx="11327040" cy="160920"/>
          </a:xfrm>
          <a:prstGeom prst="rect">
            <a:avLst/>
          </a:prstGeom>
          <a:solidFill>
            <a:schemeClr val="accent1"/>
          </a:solidFill>
          <a:ln w="9360">
            <a:noFill/>
          </a:ln>
        </p:spPr>
        <p:style>
          <a:lnRef idx="0">
            <a:srgbClr val="FFFFFF"/>
          </a:lnRef>
          <a:fillRef idx="0">
            <a:srgbClr val="FFFFFF"/>
          </a:fillRef>
          <a:effectRef idx="0">
            <a:srgbClr val="FFFFFF"/>
          </a:effectRef>
          <a:fontRef idx="minor"/>
        </p:style>
      </p:sp>
      <p:sp>
        <p:nvSpPr>
          <p:cNvPr id="41" name="Line 2"/>
          <p:cNvSpPr/>
          <p:nvPr/>
        </p:nvSpPr>
        <p:spPr>
          <a:xfrm>
            <a:off x="432000" y="123120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42" name="CustomShape 3" hidden="1"/>
          <p:cNvSpPr/>
          <p:nvPr/>
        </p:nvSpPr>
        <p:spPr>
          <a:xfrm>
            <a:off x="11382480" y="6636240"/>
            <a:ext cx="565560" cy="121320"/>
          </a:xfrm>
          <a:prstGeom prst="rect">
            <a:avLst/>
          </a:prstGeom>
          <a:noFill/>
          <a:ln>
            <a:noFill/>
          </a:ln>
        </p:spPr>
        <p:style>
          <a:lnRef idx="0">
            <a:srgbClr val="FFFFFF"/>
          </a:lnRef>
          <a:fillRef idx="0">
            <a:srgbClr val="FFFFFF"/>
          </a:fillRef>
          <a:effectRef idx="0">
            <a:srgbClr val="FFFFFF"/>
          </a:effectRef>
          <a:fontRef idx="minor"/>
        </p:style>
        <p:txBody>
          <a:bodyPr wrap="none" lIns="0" tIns="0" rIns="72000" bIns="0"/>
          <a:p>
            <a:pPr marL="93345" indent="-92710" algn="r">
              <a:lnSpc>
                <a:spcPct val="100000"/>
              </a:lnSpc>
            </a:pPr>
            <a:fld id="{EAD76D8A-2F04-4443-8ACF-5A2DECEAF984}" type="slidenum">
              <a:rPr lang="en-US" sz="800" b="0" strike="noStrike" spc="-1">
                <a:solidFill>
                  <a:srgbClr val="FFFFFF"/>
                </a:solidFill>
                <a:latin typeface="Arial" panose="020B0604020202020204"/>
                <a:ea typeface="DejaVu Sans"/>
              </a:rPr>
            </a:fld>
            <a:endParaRPr lang="en-US" sz="800" b="0" strike="noStrike" spc="-1">
              <a:latin typeface="Arial" panose="020B0604020202020204"/>
            </a:endParaRPr>
          </a:p>
        </p:txBody>
      </p:sp>
      <p:sp>
        <p:nvSpPr>
          <p:cNvPr id="43" name="CustomShape 4"/>
          <p:cNvSpPr/>
          <p:nvPr/>
        </p:nvSpPr>
        <p:spPr>
          <a:xfrm>
            <a:off x="432000" y="0"/>
            <a:ext cx="11327040" cy="160920"/>
          </a:xfrm>
          <a:prstGeom prst="rect">
            <a:avLst/>
          </a:prstGeom>
          <a:solidFill>
            <a:schemeClr val="accent1"/>
          </a:solidFill>
          <a:ln w="9360">
            <a:noFill/>
          </a:ln>
        </p:spPr>
        <p:style>
          <a:lnRef idx="0">
            <a:srgbClr val="FFFFFF"/>
          </a:lnRef>
          <a:fillRef idx="0">
            <a:srgbClr val="FFFFFF"/>
          </a:fillRef>
          <a:effectRef idx="0">
            <a:srgbClr val="FFFFFF"/>
          </a:effectRef>
          <a:fontRef idx="minor"/>
        </p:style>
      </p:sp>
      <p:pic>
        <p:nvPicPr>
          <p:cNvPr id="44" name="Picture 174"/>
          <p:cNvPicPr/>
          <p:nvPr/>
        </p:nvPicPr>
        <p:blipFill>
          <a:blip r:embed="rId13"/>
          <a:stretch>
            <a:fillRect/>
          </a:stretch>
        </p:blipFill>
        <p:spPr>
          <a:xfrm>
            <a:off x="432000" y="6318000"/>
            <a:ext cx="1034640" cy="452880"/>
          </a:xfrm>
          <a:prstGeom prst="rect">
            <a:avLst/>
          </a:prstGeom>
          <a:ln>
            <a:noFill/>
          </a:ln>
        </p:spPr>
      </p:pic>
      <p:pic>
        <p:nvPicPr>
          <p:cNvPr id="45" name="图片 6"/>
          <p:cNvPicPr/>
          <p:nvPr/>
        </p:nvPicPr>
        <p:blipFill>
          <a:blip r:embed="rId14"/>
          <a:stretch>
            <a:fillRect/>
          </a:stretch>
        </p:blipFill>
        <p:spPr>
          <a:xfrm>
            <a:off x="1389240" y="6193440"/>
            <a:ext cx="1034640" cy="687240"/>
          </a:xfrm>
          <a:prstGeom prst="rect">
            <a:avLst/>
          </a:prstGeom>
          <a:ln>
            <a:noFill/>
          </a:ln>
        </p:spPr>
      </p:pic>
      <p:sp>
        <p:nvSpPr>
          <p:cNvPr id="46" name="PlaceHolder 5"/>
          <p:cNvSpPr>
            <a:spLocks noGrp="1"/>
          </p:cNvSpPr>
          <p:nvPr>
            <p:ph type="title"/>
          </p:nvPr>
        </p:nvSpPr>
        <p:spPr>
          <a:xfrm>
            <a:off x="609480" y="273600"/>
            <a:ext cx="10972440" cy="1144800"/>
          </a:xfrm>
          <a:prstGeom prst="rect">
            <a:avLst/>
          </a:prstGeom>
        </p:spPr>
        <p:txBody>
          <a:bodyPr lIns="0" tIns="0" rIns="0" bIns="0" anchor="ctr"/>
          <a:p>
            <a:pPr algn="ctr"/>
            <a:r>
              <a:rPr lang="en-US" sz="4400" b="0" strike="noStrike" spc="-1">
                <a:latin typeface="Arial" panose="020B0604020202020204"/>
              </a:rPr>
              <a:t>单击鼠标编辑标题文字格式</a:t>
            </a:r>
            <a:endParaRPr lang="en-US" sz="4400" b="0" strike="noStrike" spc="-1">
              <a:latin typeface="Arial" panose="020B0604020202020204"/>
            </a:endParaRPr>
          </a:p>
        </p:txBody>
      </p:sp>
      <p:sp>
        <p:nvSpPr>
          <p:cNvPr id="47" name="PlaceHolder 6"/>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CustomShape 1"/>
          <p:cNvSpPr/>
          <p:nvPr/>
        </p:nvSpPr>
        <p:spPr>
          <a:xfrm>
            <a:off x="432000" y="0"/>
            <a:ext cx="11327040" cy="160920"/>
          </a:xfrm>
          <a:prstGeom prst="rect">
            <a:avLst/>
          </a:prstGeom>
          <a:solidFill>
            <a:schemeClr val="accent1"/>
          </a:solidFill>
          <a:ln w="9360">
            <a:noFill/>
          </a:ln>
        </p:spPr>
        <p:style>
          <a:lnRef idx="0">
            <a:srgbClr val="FFFFFF"/>
          </a:lnRef>
          <a:fillRef idx="0">
            <a:srgbClr val="FFFFFF"/>
          </a:fillRef>
          <a:effectRef idx="0">
            <a:srgbClr val="FFFFFF"/>
          </a:effectRef>
          <a:fontRef idx="minor"/>
        </p:style>
      </p:sp>
      <p:sp>
        <p:nvSpPr>
          <p:cNvPr id="85" name="Line 2"/>
          <p:cNvSpPr/>
          <p:nvPr/>
        </p:nvSpPr>
        <p:spPr>
          <a:xfrm>
            <a:off x="432000" y="123120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86" name="CustomShape 3"/>
          <p:cNvSpPr/>
          <p:nvPr/>
        </p:nvSpPr>
        <p:spPr>
          <a:xfrm>
            <a:off x="11382480" y="6636240"/>
            <a:ext cx="565560" cy="121320"/>
          </a:xfrm>
          <a:prstGeom prst="rect">
            <a:avLst/>
          </a:prstGeom>
          <a:noFill/>
          <a:ln>
            <a:noFill/>
          </a:ln>
        </p:spPr>
        <p:style>
          <a:lnRef idx="0">
            <a:srgbClr val="FFFFFF"/>
          </a:lnRef>
          <a:fillRef idx="0">
            <a:srgbClr val="FFFFFF"/>
          </a:fillRef>
          <a:effectRef idx="0">
            <a:srgbClr val="FFFFFF"/>
          </a:effectRef>
          <a:fontRef idx="minor"/>
        </p:style>
        <p:txBody>
          <a:bodyPr wrap="none" lIns="0" tIns="0" rIns="72000" bIns="0"/>
          <a:p>
            <a:pPr marL="93345" indent="-92710" algn="r">
              <a:lnSpc>
                <a:spcPct val="100000"/>
              </a:lnSpc>
            </a:pPr>
            <a:fld id="{13A8FCB9-5F0B-497B-A459-9F5B8B6EEA31}" type="slidenum">
              <a:rPr lang="en-US" sz="800" b="0" strike="noStrike" spc="-1">
                <a:solidFill>
                  <a:srgbClr val="FFFFFF"/>
                </a:solidFill>
                <a:latin typeface="Arial" panose="020B0604020202020204"/>
                <a:ea typeface="DejaVu Sans"/>
              </a:rPr>
            </a:fld>
            <a:endParaRPr lang="en-US" sz="800" b="0" strike="noStrike" spc="-1">
              <a:latin typeface="Arial" panose="020B0604020202020204"/>
            </a:endParaRPr>
          </a:p>
        </p:txBody>
      </p:sp>
      <p:pic>
        <p:nvPicPr>
          <p:cNvPr id="87" name="图片 7"/>
          <p:cNvPicPr/>
          <p:nvPr/>
        </p:nvPicPr>
        <p:blipFill>
          <a:blip r:embed="rId13"/>
          <a:stretch>
            <a:fillRect/>
          </a:stretch>
        </p:blipFill>
        <p:spPr>
          <a:xfrm>
            <a:off x="10434240" y="5738040"/>
            <a:ext cx="1762920" cy="1101960"/>
          </a:xfrm>
          <a:prstGeom prst="rect">
            <a:avLst/>
          </a:prstGeom>
          <a:ln>
            <a:noFill/>
          </a:ln>
        </p:spPr>
      </p:pic>
      <p:sp>
        <p:nvSpPr>
          <p:cNvPr id="88" name="PlaceHolder 4"/>
          <p:cNvSpPr>
            <a:spLocks noGrp="1"/>
          </p:cNvSpPr>
          <p:nvPr>
            <p:ph type="title"/>
          </p:nvPr>
        </p:nvSpPr>
        <p:spPr>
          <a:xfrm>
            <a:off x="609480" y="273600"/>
            <a:ext cx="10972440" cy="1144800"/>
          </a:xfrm>
          <a:prstGeom prst="rect">
            <a:avLst/>
          </a:prstGeom>
        </p:spPr>
        <p:txBody>
          <a:bodyPr lIns="0" tIns="0" rIns="0" bIns="0" anchor="ctr"/>
          <a:p>
            <a:pPr algn="ctr"/>
            <a:r>
              <a:rPr lang="en-US" sz="4400" b="0" strike="noStrike" spc="-1">
                <a:latin typeface="Arial" panose="020B0604020202020204"/>
              </a:rPr>
              <a:t>单击鼠标编辑标题文字格式</a:t>
            </a:r>
            <a:endParaRPr lang="en-US" sz="4400" b="0" strike="noStrike" spc="-1">
              <a:latin typeface="Arial" panose="020B0604020202020204"/>
            </a:endParaRPr>
          </a:p>
        </p:txBody>
      </p:sp>
      <p:sp>
        <p:nvSpPr>
          <p:cNvPr id="89" name="PlaceHolder 5"/>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 name="CustomShape 1"/>
          <p:cNvSpPr/>
          <p:nvPr/>
        </p:nvSpPr>
        <p:spPr>
          <a:xfrm>
            <a:off x="432000" y="0"/>
            <a:ext cx="11327040" cy="160920"/>
          </a:xfrm>
          <a:prstGeom prst="rect">
            <a:avLst/>
          </a:prstGeom>
          <a:solidFill>
            <a:schemeClr val="accent1"/>
          </a:solidFill>
          <a:ln w="9360">
            <a:noFill/>
          </a:ln>
        </p:spPr>
        <p:style>
          <a:lnRef idx="0">
            <a:srgbClr val="FFFFFF"/>
          </a:lnRef>
          <a:fillRef idx="0">
            <a:srgbClr val="FFFFFF"/>
          </a:fillRef>
          <a:effectRef idx="0">
            <a:srgbClr val="FFFFFF"/>
          </a:effectRef>
          <a:fontRef idx="minor"/>
        </p:style>
      </p:sp>
      <p:sp>
        <p:nvSpPr>
          <p:cNvPr id="127" name="Line 2"/>
          <p:cNvSpPr/>
          <p:nvPr/>
        </p:nvSpPr>
        <p:spPr>
          <a:xfrm>
            <a:off x="432000" y="81072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128" name="CustomShape 3"/>
          <p:cNvSpPr/>
          <p:nvPr/>
        </p:nvSpPr>
        <p:spPr>
          <a:xfrm>
            <a:off x="442440" y="6636240"/>
            <a:ext cx="1624320" cy="114120"/>
          </a:xfrm>
          <a:prstGeom prst="rect">
            <a:avLst/>
          </a:prstGeom>
          <a:noFill/>
          <a:ln>
            <a:noFill/>
          </a:ln>
        </p:spPr>
        <p:style>
          <a:lnRef idx="0">
            <a:srgbClr val="FFFFFF"/>
          </a:lnRef>
          <a:fillRef idx="0">
            <a:srgbClr val="FFFFFF"/>
          </a:fillRef>
          <a:effectRef idx="0">
            <a:srgbClr val="FFFFFF"/>
          </a:effectRef>
          <a:fontRef idx="minor"/>
        </p:style>
        <p:txBody>
          <a:bodyPr wrap="none" lIns="64440" tIns="0" rIns="0" bIns="0"/>
          <a:p>
            <a:pPr marL="119380" indent="-118110">
              <a:lnSpc>
                <a:spcPct val="100000"/>
              </a:lnSpc>
              <a:buClr>
                <a:srgbClr val="FFFFFF"/>
              </a:buClr>
              <a:buFont typeface="Arial" panose="020B0604020202020204"/>
              <a:buChar char="©"/>
            </a:pPr>
            <a:r>
              <a:rPr lang="en-US" sz="750" b="0" strike="noStrike" spc="-1">
                <a:solidFill>
                  <a:srgbClr val="FFFFFF"/>
                </a:solidFill>
                <a:latin typeface="Arial" panose="020B0604020202020204"/>
                <a:ea typeface="DejaVu Sans"/>
              </a:rPr>
              <a:t>2017 AVA Inc.. All rights reserved.</a:t>
            </a:r>
            <a:endParaRPr lang="en-US" sz="750" b="0" strike="noStrike" spc="-1">
              <a:latin typeface="Arial" panose="020B0604020202020204"/>
            </a:endParaRPr>
          </a:p>
        </p:txBody>
      </p:sp>
      <p:sp>
        <p:nvSpPr>
          <p:cNvPr id="129" name="CustomShape 4"/>
          <p:cNvSpPr/>
          <p:nvPr/>
        </p:nvSpPr>
        <p:spPr>
          <a:xfrm>
            <a:off x="11413440" y="6636240"/>
            <a:ext cx="519480" cy="114120"/>
          </a:xfrm>
          <a:prstGeom prst="rect">
            <a:avLst/>
          </a:prstGeom>
          <a:noFill/>
          <a:ln>
            <a:noFill/>
          </a:ln>
        </p:spPr>
        <p:style>
          <a:lnRef idx="0">
            <a:srgbClr val="FFFFFF"/>
          </a:lnRef>
          <a:fillRef idx="0">
            <a:srgbClr val="FFFFFF"/>
          </a:fillRef>
          <a:effectRef idx="0">
            <a:srgbClr val="FFFFFF"/>
          </a:effectRef>
          <a:fontRef idx="minor"/>
        </p:style>
        <p:txBody>
          <a:bodyPr wrap="none" lIns="0" tIns="0" rIns="64440" bIns="0"/>
          <a:p>
            <a:pPr marL="83820" indent="-82550" algn="r">
              <a:lnSpc>
                <a:spcPct val="100000"/>
              </a:lnSpc>
            </a:pPr>
            <a:fld id="{F9EB43B6-4BFE-4584-84E6-97FE0DD61ED3}" type="slidenum">
              <a:rPr lang="en-US" sz="750" b="0" strike="noStrike" spc="-1">
                <a:solidFill>
                  <a:srgbClr val="FFFFFF"/>
                </a:solidFill>
                <a:latin typeface="Arial" panose="020B0604020202020204"/>
                <a:ea typeface="DejaVu Sans"/>
              </a:rPr>
            </a:fld>
            <a:endParaRPr lang="en-US" sz="750" b="0" strike="noStrike" spc="-1">
              <a:latin typeface="Arial" panose="020B0604020202020204"/>
            </a:endParaRPr>
          </a:p>
        </p:txBody>
      </p:sp>
      <p:pic>
        <p:nvPicPr>
          <p:cNvPr id="130" name="image9.png"/>
          <p:cNvPicPr/>
          <p:nvPr/>
        </p:nvPicPr>
        <p:blipFill>
          <a:blip r:embed="rId13"/>
          <a:stretch>
            <a:fillRect/>
          </a:stretch>
        </p:blipFill>
        <p:spPr>
          <a:xfrm>
            <a:off x="427680" y="6451200"/>
            <a:ext cx="746280" cy="369000"/>
          </a:xfrm>
          <a:prstGeom prst="rect">
            <a:avLst/>
          </a:prstGeom>
          <a:ln w="12600">
            <a:noFill/>
          </a:ln>
        </p:spPr>
      </p:pic>
      <p:pic>
        <p:nvPicPr>
          <p:cNvPr id="131" name="图片 3"/>
          <p:cNvPicPr/>
          <p:nvPr/>
        </p:nvPicPr>
        <p:blipFill>
          <a:blip r:embed="rId14"/>
          <a:stretch>
            <a:fillRect/>
          </a:stretch>
        </p:blipFill>
        <p:spPr>
          <a:xfrm>
            <a:off x="11262600" y="6354000"/>
            <a:ext cx="854640" cy="567720"/>
          </a:xfrm>
          <a:prstGeom prst="rect">
            <a:avLst/>
          </a:prstGeom>
          <a:ln>
            <a:noFill/>
          </a:ln>
        </p:spPr>
      </p:pic>
      <p:sp>
        <p:nvSpPr>
          <p:cNvPr id="132" name="PlaceHolder 5"/>
          <p:cNvSpPr>
            <a:spLocks noGrp="1"/>
          </p:cNvSpPr>
          <p:nvPr>
            <p:ph type="title"/>
          </p:nvPr>
        </p:nvSpPr>
        <p:spPr>
          <a:xfrm>
            <a:off x="609480" y="273600"/>
            <a:ext cx="10972440" cy="1144800"/>
          </a:xfrm>
          <a:prstGeom prst="rect">
            <a:avLst/>
          </a:prstGeom>
        </p:spPr>
        <p:txBody>
          <a:bodyPr lIns="0" tIns="0" rIns="0" bIns="0" anchor="ctr"/>
          <a:p>
            <a:pPr algn="ctr"/>
            <a:r>
              <a:rPr lang="en-US" sz="4400" b="0" strike="noStrike" spc="-1">
                <a:latin typeface="Arial" panose="020B0604020202020204"/>
              </a:rPr>
              <a:t>单击鼠标编辑标题文字格式</a:t>
            </a:r>
            <a:endParaRPr lang="en-US" sz="4400" b="0" strike="noStrike" spc="-1">
              <a:latin typeface="Arial" panose="020B0604020202020204"/>
            </a:endParaRPr>
          </a:p>
        </p:txBody>
      </p:sp>
      <p:sp>
        <p:nvSpPr>
          <p:cNvPr id="133" name="PlaceHolder 6"/>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0" name="CustomShape 1"/>
          <p:cNvSpPr/>
          <p:nvPr/>
        </p:nvSpPr>
        <p:spPr>
          <a:xfrm>
            <a:off x="432000" y="0"/>
            <a:ext cx="11327040" cy="160920"/>
          </a:xfrm>
          <a:prstGeom prst="rect">
            <a:avLst/>
          </a:prstGeom>
          <a:solidFill>
            <a:schemeClr val="accent1"/>
          </a:solidFill>
          <a:ln w="9360">
            <a:noFill/>
          </a:ln>
        </p:spPr>
        <p:style>
          <a:lnRef idx="0">
            <a:srgbClr val="FFFFFF"/>
          </a:lnRef>
          <a:fillRef idx="0">
            <a:srgbClr val="FFFFFF"/>
          </a:fillRef>
          <a:effectRef idx="0">
            <a:srgbClr val="FFFFFF"/>
          </a:effectRef>
          <a:fontRef idx="minor"/>
        </p:style>
      </p:sp>
      <p:sp>
        <p:nvSpPr>
          <p:cNvPr id="171" name="Line 2"/>
          <p:cNvSpPr/>
          <p:nvPr/>
        </p:nvSpPr>
        <p:spPr>
          <a:xfrm>
            <a:off x="432000" y="81072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172" name="CustomShape 3"/>
          <p:cNvSpPr/>
          <p:nvPr/>
        </p:nvSpPr>
        <p:spPr>
          <a:xfrm>
            <a:off x="442440" y="6636240"/>
            <a:ext cx="1624320" cy="114120"/>
          </a:xfrm>
          <a:prstGeom prst="rect">
            <a:avLst/>
          </a:prstGeom>
          <a:noFill/>
          <a:ln>
            <a:noFill/>
          </a:ln>
        </p:spPr>
        <p:style>
          <a:lnRef idx="0">
            <a:srgbClr val="FFFFFF"/>
          </a:lnRef>
          <a:fillRef idx="0">
            <a:srgbClr val="FFFFFF"/>
          </a:fillRef>
          <a:effectRef idx="0">
            <a:srgbClr val="FFFFFF"/>
          </a:effectRef>
          <a:fontRef idx="minor"/>
        </p:style>
        <p:txBody>
          <a:bodyPr wrap="none" lIns="64440" tIns="0" rIns="0" bIns="0"/>
          <a:p>
            <a:pPr marL="119380" indent="-118110">
              <a:lnSpc>
                <a:spcPct val="100000"/>
              </a:lnSpc>
              <a:buClr>
                <a:srgbClr val="FFFFFF"/>
              </a:buClr>
              <a:buFont typeface="Arial" panose="020B0604020202020204"/>
              <a:buChar char="©"/>
            </a:pPr>
            <a:r>
              <a:rPr lang="en-US" sz="750" b="0" strike="noStrike" spc="-1">
                <a:solidFill>
                  <a:srgbClr val="FFFFFF"/>
                </a:solidFill>
                <a:latin typeface="Arial" panose="020B0604020202020204"/>
                <a:ea typeface="DejaVu Sans"/>
              </a:rPr>
              <a:t>2017 AVA Inc.. All rights reserved.</a:t>
            </a:r>
            <a:endParaRPr lang="en-US" sz="750" b="0" strike="noStrike" spc="-1">
              <a:latin typeface="Arial" panose="020B0604020202020204"/>
            </a:endParaRPr>
          </a:p>
        </p:txBody>
      </p:sp>
      <p:sp>
        <p:nvSpPr>
          <p:cNvPr id="173" name="CustomShape 4"/>
          <p:cNvSpPr/>
          <p:nvPr/>
        </p:nvSpPr>
        <p:spPr>
          <a:xfrm>
            <a:off x="11413440" y="6636240"/>
            <a:ext cx="519480" cy="114120"/>
          </a:xfrm>
          <a:prstGeom prst="rect">
            <a:avLst/>
          </a:prstGeom>
          <a:noFill/>
          <a:ln>
            <a:noFill/>
          </a:ln>
        </p:spPr>
        <p:style>
          <a:lnRef idx="0">
            <a:srgbClr val="FFFFFF"/>
          </a:lnRef>
          <a:fillRef idx="0">
            <a:srgbClr val="FFFFFF"/>
          </a:fillRef>
          <a:effectRef idx="0">
            <a:srgbClr val="FFFFFF"/>
          </a:effectRef>
          <a:fontRef idx="minor"/>
        </p:style>
        <p:txBody>
          <a:bodyPr wrap="none" lIns="0" tIns="0" rIns="64440" bIns="0"/>
          <a:p>
            <a:pPr marL="83820" indent="-82550" algn="r">
              <a:lnSpc>
                <a:spcPct val="100000"/>
              </a:lnSpc>
            </a:pPr>
            <a:fld id="{93F09C26-13F6-49F1-8AB1-008D118DF9F4}" type="slidenum">
              <a:rPr lang="en-US" sz="750" b="0" strike="noStrike" spc="-1">
                <a:solidFill>
                  <a:srgbClr val="FFFFFF"/>
                </a:solidFill>
                <a:latin typeface="Arial" panose="020B0604020202020204"/>
                <a:ea typeface="DejaVu Sans"/>
              </a:rPr>
            </a:fld>
            <a:endParaRPr lang="en-US" sz="750" b="0" strike="noStrike" spc="-1">
              <a:latin typeface="Arial" panose="020B0604020202020204"/>
            </a:endParaRPr>
          </a:p>
        </p:txBody>
      </p:sp>
      <p:pic>
        <p:nvPicPr>
          <p:cNvPr id="174" name="image9.png"/>
          <p:cNvPicPr/>
          <p:nvPr/>
        </p:nvPicPr>
        <p:blipFill>
          <a:blip r:embed="rId13"/>
          <a:stretch>
            <a:fillRect/>
          </a:stretch>
        </p:blipFill>
        <p:spPr>
          <a:xfrm>
            <a:off x="427680" y="6451200"/>
            <a:ext cx="746280" cy="369000"/>
          </a:xfrm>
          <a:prstGeom prst="rect">
            <a:avLst/>
          </a:prstGeom>
          <a:ln w="12600">
            <a:noFill/>
          </a:ln>
        </p:spPr>
      </p:pic>
      <p:pic>
        <p:nvPicPr>
          <p:cNvPr id="175" name="图片 5"/>
          <p:cNvPicPr/>
          <p:nvPr/>
        </p:nvPicPr>
        <p:blipFill>
          <a:blip r:embed="rId14"/>
          <a:srcRect t="44951" r="2765"/>
          <a:stretch>
            <a:fillRect/>
          </a:stretch>
        </p:blipFill>
        <p:spPr>
          <a:xfrm rot="10800000">
            <a:off x="36607680" y="20676600"/>
            <a:ext cx="12201840" cy="6908760"/>
          </a:xfrm>
          <a:prstGeom prst="rect">
            <a:avLst/>
          </a:prstGeom>
          <a:ln>
            <a:noFill/>
          </a:ln>
        </p:spPr>
      </p:pic>
      <p:sp>
        <p:nvSpPr>
          <p:cNvPr id="176" name="PlaceHolder 5"/>
          <p:cNvSpPr>
            <a:spLocks noGrp="1"/>
          </p:cNvSpPr>
          <p:nvPr>
            <p:ph type="title"/>
          </p:nvPr>
        </p:nvSpPr>
        <p:spPr>
          <a:xfrm>
            <a:off x="609480" y="273600"/>
            <a:ext cx="10972440" cy="1144800"/>
          </a:xfrm>
          <a:prstGeom prst="rect">
            <a:avLst/>
          </a:prstGeom>
        </p:spPr>
        <p:txBody>
          <a:bodyPr lIns="0" tIns="0" rIns="0" bIns="0" anchor="ctr"/>
          <a:p>
            <a:pPr algn="ctr"/>
            <a:r>
              <a:rPr lang="en-US" sz="4400" b="0" strike="noStrike" spc="-1">
                <a:latin typeface="Arial" panose="020B0604020202020204"/>
              </a:rPr>
              <a:t>单击鼠标编辑标题文字格式</a:t>
            </a:r>
            <a:endParaRPr lang="en-US" sz="4400" b="0" strike="noStrike" spc="-1">
              <a:latin typeface="Arial" panose="020B0604020202020204"/>
            </a:endParaRPr>
          </a:p>
        </p:txBody>
      </p:sp>
      <p:sp>
        <p:nvSpPr>
          <p:cNvPr id="177" name="PlaceHolder 6"/>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9.xml"/><Relationship Id="rId1"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10138680" y="6148440"/>
            <a:ext cx="1775520" cy="432360"/>
          </a:xfrm>
          <a:prstGeom prst="rect">
            <a:avLst/>
          </a:prstGeom>
          <a:blipFill rotWithShape="0">
            <a:blip r:embed="rId1"/>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rgbClr val="FFFFFF"/>
          </a:lnRef>
          <a:fillRef idx="0">
            <a:srgbClr val="FFFFFF"/>
          </a:fillRef>
          <a:effectRef idx="0">
            <a:srgbClr val="FFFFFF"/>
          </a:effectRef>
          <a:fontRef idx="minor"/>
        </p:style>
      </p:sp>
      <p:sp>
        <p:nvSpPr>
          <p:cNvPr id="221" name="CustomShape 2"/>
          <p:cNvSpPr/>
          <p:nvPr/>
        </p:nvSpPr>
        <p:spPr>
          <a:xfrm>
            <a:off x="276840" y="4623840"/>
            <a:ext cx="2625120" cy="376200"/>
          </a:xfrm>
          <a:prstGeom prst="rect">
            <a:avLst/>
          </a:prstGeom>
          <a:noFill/>
          <a:ln>
            <a:noFill/>
          </a:ln>
        </p:spPr>
        <p:style>
          <a:lnRef idx="0">
            <a:srgbClr val="FFFFFF"/>
          </a:lnRef>
          <a:fillRef idx="0">
            <a:srgbClr val="FFFFFF"/>
          </a:fillRef>
          <a:effectRef idx="0">
            <a:srgbClr val="FFFFFF"/>
          </a:effectRef>
          <a:fontRef idx="minor"/>
        </p:style>
        <p:txBody>
          <a:bodyPr lIns="0" tIns="11520" rIns="0" bIns="0"/>
          <a:p>
            <a:pPr marL="12700">
              <a:lnSpc>
                <a:spcPct val="100000"/>
              </a:lnSpc>
              <a:spcBef>
                <a:spcPts val="90"/>
              </a:spcBef>
            </a:pPr>
            <a:r>
              <a:rPr lang="en-US" sz="1200" b="1" strike="noStrike" spc="-4">
                <a:solidFill>
                  <a:srgbClr val="505050"/>
                </a:solidFill>
                <a:latin typeface="Arial" panose="020B0604020202020204"/>
                <a:ea typeface="DejaVu Sans"/>
              </a:rPr>
              <a:t>By Pancy.Fan</a:t>
            </a:r>
            <a:br>
              <a:rPr lang="en-US" sz="1200" b="1" strike="noStrike" spc="-4">
                <a:solidFill>
                  <a:srgbClr val="505050"/>
                </a:solidFill>
                <a:latin typeface="Arial" panose="020B0604020202020204"/>
                <a:ea typeface="DejaVu Sans"/>
              </a:rPr>
            </a:br>
            <a:r>
              <a:rPr lang="en-US" sz="1200" b="1" strike="noStrike" spc="-7">
                <a:solidFill>
                  <a:srgbClr val="505050"/>
                </a:solidFill>
                <a:latin typeface="Arial" panose="020B0604020202020204"/>
                <a:ea typeface="DejaVu Sans"/>
              </a:rPr>
              <a:t>2019 </a:t>
            </a:r>
            <a:r>
              <a:rPr lang="en-US" sz="1200" b="1" strike="noStrike" spc="-7">
                <a:solidFill>
                  <a:srgbClr val="505050"/>
                </a:solidFill>
                <a:latin typeface="Arial" panose="020B0604020202020204"/>
                <a:ea typeface="DejaVu Sans"/>
              </a:rPr>
              <a:t>年 </a:t>
            </a:r>
            <a:r>
              <a:rPr lang="en-US" sz="1200" b="1" strike="noStrike" spc="-7">
                <a:solidFill>
                  <a:srgbClr val="505050"/>
                </a:solidFill>
                <a:latin typeface="Arial" panose="020B0604020202020204"/>
                <a:ea typeface="DejaVu Sans"/>
              </a:rPr>
              <a:t>3 </a:t>
            </a:r>
            <a:r>
              <a:rPr lang="en-US" sz="1200" b="1" strike="noStrike" spc="-7">
                <a:solidFill>
                  <a:srgbClr val="505050"/>
                </a:solidFill>
                <a:latin typeface="Arial" panose="020B0604020202020204"/>
                <a:ea typeface="DejaVu Sans"/>
              </a:rPr>
              <a:t>月</a:t>
            </a:r>
            <a:endParaRPr lang="en-US" sz="1200" b="0" strike="noStrike" spc="-1">
              <a:latin typeface="Arial" panose="020B0604020202020204"/>
            </a:endParaRPr>
          </a:p>
        </p:txBody>
      </p:sp>
      <p:sp>
        <p:nvSpPr>
          <p:cNvPr id="222" name="CustomShape 3"/>
          <p:cNvSpPr/>
          <p:nvPr/>
        </p:nvSpPr>
        <p:spPr>
          <a:xfrm>
            <a:off x="175210" y="3890520"/>
            <a:ext cx="11617920" cy="1109520"/>
          </a:xfrm>
          <a:prstGeom prst="rect">
            <a:avLst/>
          </a:prstGeom>
          <a:noFill/>
          <a:ln>
            <a:noFill/>
          </a:ln>
        </p:spPr>
        <p:style>
          <a:lnRef idx="0">
            <a:srgbClr val="FFFFFF"/>
          </a:lnRef>
          <a:fillRef idx="0">
            <a:srgbClr val="FFFFFF"/>
          </a:fillRef>
          <a:effectRef idx="0">
            <a:srgbClr val="FFFFFF"/>
          </a:effectRef>
          <a:fontRef idx="minor"/>
        </p:style>
        <p:txBody>
          <a:bodyPr lIns="0" tIns="12600" rIns="0" bIns="0"/>
          <a:p>
            <a:pPr marL="12700">
              <a:lnSpc>
                <a:spcPct val="100000"/>
              </a:lnSpc>
              <a:spcBef>
                <a:spcPts val="100"/>
              </a:spcBef>
            </a:pPr>
            <a:r>
              <a:rPr lang="en-US" sz="3600" b="0" strike="noStrike" spc="-1">
                <a:solidFill>
                  <a:srgbClr val="000000"/>
                </a:solidFill>
                <a:latin typeface="Arial" panose="020B0604020202020204"/>
                <a:ea typeface="DejaVu Sans"/>
              </a:rPr>
              <a:t>2019</a:t>
            </a:r>
            <a:r>
              <a:rPr lang="en-US" sz="3600" b="0" strike="noStrike" spc="-1">
                <a:solidFill>
                  <a:srgbClr val="000000"/>
                </a:solidFill>
                <a:latin typeface="Arial" panose="020B0604020202020204"/>
                <a:ea typeface="DejaVu Sans"/>
              </a:rPr>
              <a:t>年</a:t>
            </a:r>
            <a:r>
              <a:rPr lang="en-US" sz="3600" b="0" strike="noStrike" spc="-1">
                <a:solidFill>
                  <a:srgbClr val="000000"/>
                </a:solidFill>
                <a:latin typeface="Arial" panose="020B0604020202020204"/>
                <a:ea typeface="DejaVu Sans"/>
              </a:rPr>
              <a:t>3</a:t>
            </a:r>
            <a:r>
              <a:rPr lang="en-US" sz="3600" b="0" strike="noStrike" spc="-1">
                <a:solidFill>
                  <a:srgbClr val="000000"/>
                </a:solidFill>
                <a:latin typeface="Arial" panose="020B0604020202020204"/>
                <a:ea typeface="DejaVu Sans"/>
              </a:rPr>
              <a:t>月工作总结</a:t>
            </a:r>
            <a:br>
              <a:rPr lang="en-US" sz="3600" b="0" strike="noStrike" spc="-1">
                <a:solidFill>
                  <a:srgbClr val="000000"/>
                </a:solidFill>
                <a:latin typeface="Arial" panose="020B0604020202020204"/>
                <a:ea typeface="DejaVu Sans"/>
              </a:rPr>
            </a:br>
            <a:endParaRPr lang="en-US" sz="3600" b="0" strike="noStrike" spc="-1">
              <a:latin typeface="Arial" panose="020B0604020202020204"/>
            </a:endParaRPr>
          </a:p>
        </p:txBody>
      </p:sp>
      <p:sp>
        <p:nvSpPr>
          <p:cNvPr id="223" name="CustomShape 4"/>
          <p:cNvSpPr/>
          <p:nvPr/>
        </p:nvSpPr>
        <p:spPr>
          <a:xfrm>
            <a:off x="1440" y="161280"/>
            <a:ext cx="12190680" cy="3106080"/>
          </a:xfrm>
          <a:prstGeom prst="rect">
            <a:avLst/>
          </a:prstGeom>
          <a:blipFill rotWithShape="0">
            <a:blip r:embed="rId2"/>
            <a:stretch>
              <a:fillRect/>
            </a:stretch>
          </a:blipFill>
          <a:ln>
            <a:noFill/>
          </a:ln>
        </p:spPr>
        <p:style>
          <a:lnRef idx="0">
            <a:srgbClr val="FFFFFF"/>
          </a:lnRef>
          <a:fillRef idx="0">
            <a:srgbClr val="FFFFFF"/>
          </a:fillRef>
          <a:effectRef idx="0">
            <a:srgbClr val="FFFFFF"/>
          </a:effectRef>
          <a:fontRef idx="minor"/>
        </p:style>
      </p:sp>
      <p:pic>
        <p:nvPicPr>
          <p:cNvPr id="224" name="图片 6"/>
          <p:cNvPicPr/>
          <p:nvPr/>
        </p:nvPicPr>
        <p:blipFill>
          <a:blip r:embed="rId3"/>
          <a:stretch>
            <a:fillRect/>
          </a:stretch>
        </p:blipFill>
        <p:spPr>
          <a:xfrm>
            <a:off x="276840" y="5943600"/>
            <a:ext cx="981360" cy="564480"/>
          </a:xfrm>
          <a:prstGeom prst="rect">
            <a:avLst/>
          </a:prstGeom>
          <a:ln>
            <a:noFill/>
          </a:ln>
        </p:spPr>
      </p:pic>
      <p:pic>
        <p:nvPicPr>
          <p:cNvPr id="225" name="图片 7"/>
          <p:cNvPicPr/>
          <p:nvPr/>
        </p:nvPicPr>
        <p:blipFill>
          <a:blip r:embed="rId4"/>
          <a:stretch>
            <a:fillRect/>
          </a:stretch>
        </p:blipFill>
        <p:spPr>
          <a:xfrm>
            <a:off x="1101045" y="5786725"/>
            <a:ext cx="1320840" cy="877320"/>
          </a:xfrm>
          <a:prstGeom prst="rect">
            <a:avLst/>
          </a:prstGeom>
          <a:ln>
            <a:noFill/>
          </a:ln>
        </p:spPr>
      </p:pic>
      <p:sp>
        <p:nvSpPr>
          <p:cNvPr id="226" name="CustomShape 5"/>
          <p:cNvSpPr/>
          <p:nvPr/>
        </p:nvSpPr>
        <p:spPr>
          <a:xfrm>
            <a:off x="74880" y="6442560"/>
            <a:ext cx="2595600" cy="510840"/>
          </a:xfrm>
          <a:prstGeom prst="rect">
            <a:avLst/>
          </a:prstGeom>
          <a:noFill/>
          <a:ln>
            <a:noFill/>
          </a:ln>
        </p:spPr>
        <p:style>
          <a:lnRef idx="0">
            <a:srgbClr val="FFFFFF"/>
          </a:lnRef>
          <a:fillRef idx="0">
            <a:srgbClr val="FFFFFF"/>
          </a:fillRef>
          <a:effectRef idx="0">
            <a:srgbClr val="FFFFFF"/>
          </a:effectRef>
          <a:fontRef idx="minor"/>
        </p:style>
        <p:txBody>
          <a:bodyPr wrap="none" lIns="182880" tIns="146160" rIns="182880" bIns="146160"/>
          <a:p>
            <a:pPr>
              <a:lnSpc>
                <a:spcPct val="90000"/>
              </a:lnSpc>
              <a:spcAft>
                <a:spcPts val="600"/>
              </a:spcAft>
            </a:pPr>
            <a:r>
              <a:rPr lang="en-US" sz="1600" b="0" strike="noStrike" spc="-1">
                <a:solidFill>
                  <a:srgbClr val="505050"/>
                </a:solidFill>
                <a:latin typeface="Avenir Next Regular"/>
                <a:ea typeface="微软雅黑" panose="020B0503020204020204" charset="-122"/>
              </a:rPr>
              <a:t>北京奥维奥科技有限公司</a:t>
            </a:r>
            <a:endParaRPr lang="en-US" sz="1600" b="0" strike="noStrike" spc="-1">
              <a:latin typeface="Arial" panose="020B0604020202020204"/>
            </a:endParaRPr>
          </a:p>
        </p:txBody>
      </p:sp>
      <p:pic>
        <p:nvPicPr>
          <p:cNvPr id="227" name="图片 9"/>
          <p:cNvPicPr/>
          <p:nvPr/>
        </p:nvPicPr>
        <p:blipFill>
          <a:blip r:embed="rId5"/>
          <a:stretch>
            <a:fillRect/>
          </a:stretch>
        </p:blipFill>
        <p:spPr>
          <a:xfrm>
            <a:off x="10939320" y="6148440"/>
            <a:ext cx="1118520" cy="43236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448200" y="2536560"/>
            <a:ext cx="6227640" cy="79344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a:lnSpc>
                <a:spcPct val="100000"/>
              </a:lnSpc>
            </a:pPr>
            <a:r>
              <a:rPr lang="en-US" sz="4400" b="1" strike="noStrike" spc="-1">
                <a:solidFill>
                  <a:srgbClr val="000000"/>
                </a:solidFill>
                <a:latin typeface="华文中宋"/>
                <a:ea typeface="华文中宋"/>
              </a:rPr>
              <a:t>2019</a:t>
            </a:r>
            <a:r>
              <a:rPr lang="en-US" sz="4400" b="1" strike="noStrike" spc="-1">
                <a:solidFill>
                  <a:srgbClr val="000000"/>
                </a:solidFill>
                <a:latin typeface="华文中宋"/>
                <a:ea typeface="华文中宋"/>
              </a:rPr>
              <a:t>年</a:t>
            </a:r>
            <a:r>
              <a:rPr lang="en-US" sz="4400" b="1" strike="noStrike" spc="-1">
                <a:solidFill>
                  <a:srgbClr val="000000"/>
                </a:solidFill>
                <a:latin typeface="华文中宋"/>
                <a:ea typeface="华文中宋"/>
              </a:rPr>
              <a:t>3</a:t>
            </a:r>
            <a:r>
              <a:rPr lang="en-US" sz="4400" b="1" strike="noStrike" spc="-1">
                <a:solidFill>
                  <a:srgbClr val="000000"/>
                </a:solidFill>
                <a:latin typeface="华文中宋"/>
                <a:ea typeface="华文中宋"/>
              </a:rPr>
              <a:t>月总结</a:t>
            </a:r>
            <a:endParaRPr lang="en-US" sz="4400" b="0" strike="noStrike" spc="-1">
              <a:latin typeface="Arial" panose="020B0604020202020204"/>
            </a:endParaRPr>
          </a:p>
        </p:txBody>
      </p:sp>
      <p:pic>
        <p:nvPicPr>
          <p:cNvPr id="229" name="Picture 3"/>
          <p:cNvPicPr/>
          <p:nvPr/>
        </p:nvPicPr>
        <p:blipFill>
          <a:blip r:embed="rId1"/>
          <a:stretch>
            <a:fillRect/>
          </a:stretch>
        </p:blipFill>
        <p:spPr>
          <a:xfrm>
            <a:off x="448200" y="158400"/>
            <a:ext cx="11312280" cy="2232720"/>
          </a:xfrm>
          <a:prstGeom prst="rect">
            <a:avLst/>
          </a:prstGeom>
          <a:ln>
            <a:noFill/>
          </a:ln>
        </p:spPr>
      </p:pic>
      <p:sp>
        <p:nvSpPr>
          <p:cNvPr id="230" name="CustomShape 2"/>
          <p:cNvSpPr/>
          <p:nvPr/>
        </p:nvSpPr>
        <p:spPr>
          <a:xfrm>
            <a:off x="2340000" y="4088160"/>
            <a:ext cx="4942080" cy="280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457200" indent="-455930">
              <a:lnSpc>
                <a:spcPct val="100000"/>
              </a:lnSpc>
              <a:spcBef>
                <a:spcPts val="1620"/>
              </a:spcBef>
            </a:pPr>
            <a:r>
              <a:rPr lang="en-US" sz="2200" b="1" strike="noStrike" spc="-1">
                <a:solidFill>
                  <a:srgbClr val="000000"/>
                </a:solidFill>
                <a:latin typeface="微软雅黑" panose="020B0503020204020204" charset="-122"/>
                <a:ea typeface="微软雅黑" panose="020B0503020204020204" charset="-122"/>
              </a:rPr>
              <a:t>未完成的工作</a:t>
            </a:r>
            <a:endParaRPr lang="en-US" sz="2200" b="0" strike="noStrike" spc="-1">
              <a:latin typeface="Arial" panose="020B0604020202020204"/>
            </a:endParaRPr>
          </a:p>
        </p:txBody>
      </p:sp>
      <p:grpSp>
        <p:nvGrpSpPr>
          <p:cNvPr id="231" name="Group 3"/>
          <p:cNvGrpSpPr/>
          <p:nvPr/>
        </p:nvGrpSpPr>
        <p:grpSpPr>
          <a:xfrm>
            <a:off x="2018160" y="3514320"/>
            <a:ext cx="4755600" cy="323640"/>
            <a:chOff x="2018160" y="3514320"/>
            <a:chExt cx="4755600" cy="323640"/>
          </a:xfrm>
        </p:grpSpPr>
        <p:sp>
          <p:nvSpPr>
            <p:cNvPr id="232" name="CustomShape 4"/>
            <p:cNvSpPr/>
            <p:nvPr/>
          </p:nvSpPr>
          <p:spPr>
            <a:xfrm>
              <a:off x="2018520" y="3514320"/>
              <a:ext cx="322920" cy="322920"/>
            </a:xfrm>
            <a:prstGeom prst="rect">
              <a:avLst/>
            </a:prstGeom>
            <a:solidFill>
              <a:schemeClr val="accent1"/>
            </a:solidFill>
            <a:ln w="6480">
              <a:noFill/>
            </a:ln>
          </p:spPr>
          <p:style>
            <a:lnRef idx="0">
              <a:srgbClr val="FFFFFF"/>
            </a:lnRef>
            <a:fillRef idx="0">
              <a:srgbClr val="FFFFFF"/>
            </a:fillRef>
            <a:effectRef idx="0">
              <a:srgbClr val="FFFFFF"/>
            </a:effectRef>
            <a:fontRef idx="minor"/>
          </p:style>
          <p:txBody>
            <a:bodyPr lIns="90000" tIns="72000" rIns="90000" bIns="72000" anchor="ctr"/>
            <a:p>
              <a:pPr algn="ctr">
                <a:lnSpc>
                  <a:spcPct val="100000"/>
                </a:lnSpc>
                <a:spcBef>
                  <a:spcPts val="800"/>
                </a:spcBef>
              </a:pPr>
              <a:r>
                <a:rPr lang="en-US" sz="1600" b="1" strike="noStrike" spc="-1">
                  <a:solidFill>
                    <a:srgbClr val="000000"/>
                  </a:solidFill>
                  <a:latin typeface="微软雅黑" panose="020B0503020204020204" charset="-122"/>
                  <a:ea typeface="微软雅黑" panose="020B0503020204020204" charset="-122"/>
                </a:rPr>
                <a:t>1</a:t>
              </a:r>
              <a:endParaRPr lang="en-US" sz="1600" b="0" strike="noStrike" spc="-1">
                <a:latin typeface="Arial" panose="020B0604020202020204"/>
              </a:endParaRPr>
            </a:p>
          </p:txBody>
        </p:sp>
        <p:sp>
          <p:nvSpPr>
            <p:cNvPr id="233" name="Line 5"/>
            <p:cNvSpPr/>
            <p:nvPr/>
          </p:nvSpPr>
          <p:spPr>
            <a:xfrm flipV="1">
              <a:off x="2018160" y="3834000"/>
              <a:ext cx="4755600" cy="396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grpSp>
        <p:nvGrpSpPr>
          <p:cNvPr id="234" name="Group 6"/>
          <p:cNvGrpSpPr/>
          <p:nvPr/>
        </p:nvGrpSpPr>
        <p:grpSpPr>
          <a:xfrm>
            <a:off x="2006640" y="4168080"/>
            <a:ext cx="4767120" cy="322920"/>
            <a:chOff x="2006640" y="4168080"/>
            <a:chExt cx="4767120" cy="322920"/>
          </a:xfrm>
        </p:grpSpPr>
        <p:sp>
          <p:nvSpPr>
            <p:cNvPr id="235" name="CustomShape 7"/>
            <p:cNvSpPr/>
            <p:nvPr/>
          </p:nvSpPr>
          <p:spPr>
            <a:xfrm>
              <a:off x="2006640" y="4168080"/>
              <a:ext cx="322920" cy="322920"/>
            </a:xfrm>
            <a:prstGeom prst="rect">
              <a:avLst/>
            </a:prstGeom>
            <a:solidFill>
              <a:schemeClr val="accent1"/>
            </a:solidFill>
            <a:ln w="6480">
              <a:noFill/>
            </a:ln>
          </p:spPr>
          <p:style>
            <a:lnRef idx="0">
              <a:srgbClr val="FFFFFF"/>
            </a:lnRef>
            <a:fillRef idx="0">
              <a:srgbClr val="FFFFFF"/>
            </a:fillRef>
            <a:effectRef idx="0">
              <a:srgbClr val="FFFFFF"/>
            </a:effectRef>
            <a:fontRef idx="minor"/>
          </p:style>
          <p:txBody>
            <a:bodyPr lIns="90000" tIns="72000" rIns="90000" bIns="72000" anchor="ctr"/>
            <a:p>
              <a:pPr algn="ctr">
                <a:lnSpc>
                  <a:spcPct val="100000"/>
                </a:lnSpc>
                <a:spcBef>
                  <a:spcPts val="800"/>
                </a:spcBef>
              </a:pPr>
              <a:r>
                <a:rPr lang="en-US" sz="1600" b="1" strike="noStrike" spc="-1">
                  <a:solidFill>
                    <a:srgbClr val="000000"/>
                  </a:solidFill>
                  <a:latin typeface="微软雅黑" panose="020B0503020204020204" charset="-122"/>
                  <a:ea typeface="微软雅黑" panose="020B0503020204020204" charset="-122"/>
                </a:rPr>
                <a:t>2</a:t>
              </a:r>
              <a:endParaRPr lang="en-US" sz="1600" b="0" strike="noStrike" spc="-1">
                <a:latin typeface="Arial" panose="020B0604020202020204"/>
              </a:endParaRPr>
            </a:p>
          </p:txBody>
        </p:sp>
        <p:sp>
          <p:nvSpPr>
            <p:cNvPr id="236" name="Line 8"/>
            <p:cNvSpPr/>
            <p:nvPr/>
          </p:nvSpPr>
          <p:spPr>
            <a:xfrm flipV="1">
              <a:off x="2039760" y="4475160"/>
              <a:ext cx="4734000" cy="468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sp>
        <p:nvSpPr>
          <p:cNvPr id="237" name="CustomShape 9"/>
          <p:cNvSpPr/>
          <p:nvPr/>
        </p:nvSpPr>
        <p:spPr>
          <a:xfrm>
            <a:off x="2316240" y="3429000"/>
            <a:ext cx="6154200" cy="2685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457200" indent="-455930">
              <a:lnSpc>
                <a:spcPct val="100000"/>
              </a:lnSpc>
              <a:spcBef>
                <a:spcPts val="1620"/>
              </a:spcBef>
            </a:pPr>
            <a:r>
              <a:rPr lang="en-US" sz="2200" b="1" strike="noStrike" spc="-1">
                <a:solidFill>
                  <a:srgbClr val="000000"/>
                </a:solidFill>
                <a:latin typeface="微软雅黑" panose="020B0503020204020204" charset="-122"/>
                <a:ea typeface="微软雅黑" panose="020B0503020204020204" charset="-122"/>
              </a:rPr>
              <a:t>进行中的工作</a:t>
            </a:r>
            <a:endParaRPr lang="en-US" sz="2200" b="0" strike="noStrike" spc="-1">
              <a:latin typeface="Arial" panose="020B0604020202020204"/>
            </a:endParaRPr>
          </a:p>
        </p:txBody>
      </p:sp>
      <p:grpSp>
        <p:nvGrpSpPr>
          <p:cNvPr id="238" name="Group 10"/>
          <p:cNvGrpSpPr/>
          <p:nvPr/>
        </p:nvGrpSpPr>
        <p:grpSpPr>
          <a:xfrm>
            <a:off x="1996200" y="4758480"/>
            <a:ext cx="4767480" cy="322920"/>
            <a:chOff x="1996200" y="4758480"/>
            <a:chExt cx="4767480" cy="322920"/>
          </a:xfrm>
        </p:grpSpPr>
        <p:sp>
          <p:nvSpPr>
            <p:cNvPr id="239" name="CustomShape 11"/>
            <p:cNvSpPr/>
            <p:nvPr/>
          </p:nvSpPr>
          <p:spPr>
            <a:xfrm>
              <a:off x="1996200" y="4758480"/>
              <a:ext cx="322920" cy="322920"/>
            </a:xfrm>
            <a:prstGeom prst="rect">
              <a:avLst/>
            </a:prstGeom>
            <a:solidFill>
              <a:schemeClr val="accent1"/>
            </a:solidFill>
            <a:ln w="6480">
              <a:noFill/>
            </a:ln>
          </p:spPr>
          <p:style>
            <a:lnRef idx="0">
              <a:srgbClr val="FFFFFF"/>
            </a:lnRef>
            <a:fillRef idx="0">
              <a:srgbClr val="FFFFFF"/>
            </a:fillRef>
            <a:effectRef idx="0">
              <a:srgbClr val="FFFFFF"/>
            </a:effectRef>
            <a:fontRef idx="minor"/>
          </p:style>
          <p:txBody>
            <a:bodyPr lIns="90000" tIns="72000" rIns="90000" bIns="72000" anchor="ctr"/>
            <a:p>
              <a:pPr algn="ctr">
                <a:lnSpc>
                  <a:spcPct val="100000"/>
                </a:lnSpc>
                <a:spcBef>
                  <a:spcPts val="800"/>
                </a:spcBef>
              </a:pPr>
              <a:r>
                <a:rPr lang="en-US" sz="1600" b="1" strike="noStrike" spc="-1">
                  <a:solidFill>
                    <a:srgbClr val="000000"/>
                  </a:solidFill>
                  <a:latin typeface="微软雅黑" panose="020B0503020204020204" charset="-122"/>
                  <a:ea typeface="微软雅黑" panose="020B0503020204020204" charset="-122"/>
                </a:rPr>
                <a:t>3</a:t>
              </a:r>
              <a:endParaRPr lang="en-US" sz="1600" b="0" strike="noStrike" spc="-1">
                <a:latin typeface="Arial" panose="020B0604020202020204"/>
              </a:endParaRPr>
            </a:p>
          </p:txBody>
        </p:sp>
        <p:sp>
          <p:nvSpPr>
            <p:cNvPr id="240" name="Line 12"/>
            <p:cNvSpPr/>
            <p:nvPr/>
          </p:nvSpPr>
          <p:spPr>
            <a:xfrm flipV="1">
              <a:off x="2029320" y="5065920"/>
              <a:ext cx="4734360" cy="468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sp>
        <p:nvSpPr>
          <p:cNvPr id="241" name="CustomShape 13"/>
          <p:cNvSpPr/>
          <p:nvPr/>
        </p:nvSpPr>
        <p:spPr>
          <a:xfrm>
            <a:off x="2325960" y="4711680"/>
            <a:ext cx="4942080" cy="280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457200" indent="-455930">
              <a:lnSpc>
                <a:spcPct val="100000"/>
              </a:lnSpc>
              <a:spcBef>
                <a:spcPts val="1620"/>
              </a:spcBef>
            </a:pPr>
            <a:r>
              <a:rPr lang="en-US" sz="2200" b="1" strike="noStrike" spc="-1">
                <a:solidFill>
                  <a:srgbClr val="000000"/>
                </a:solidFill>
                <a:latin typeface="微软雅黑" panose="020B0503020204020204" charset="-122"/>
                <a:ea typeface="微软雅黑" panose="020B0503020204020204" charset="-122"/>
              </a:rPr>
              <a:t>计划中的工作</a:t>
            </a:r>
            <a:endParaRPr lang="en-US" sz="2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1281240" y="559440"/>
            <a:ext cx="8130600" cy="511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p>
            <a:pPr>
              <a:lnSpc>
                <a:spcPct val="100000"/>
              </a:lnSpc>
            </a:pPr>
            <a:r>
              <a:rPr lang="en-US" sz="2200" b="1" strike="noStrike" spc="-1">
                <a:solidFill>
                  <a:srgbClr val="000000"/>
                </a:solidFill>
                <a:latin typeface="微软雅黑" panose="020B0503020204020204" charset="-122"/>
                <a:ea typeface="微软雅黑" panose="020B0503020204020204" charset="-122"/>
              </a:rPr>
              <a:t>进行中的工作</a:t>
            </a:r>
            <a:r>
              <a:rPr lang="en-US" sz="2200" b="1" strike="noStrike" spc="-1">
                <a:solidFill>
                  <a:srgbClr val="000000"/>
                </a:solidFill>
                <a:latin typeface="微软雅黑" panose="020B0503020204020204" charset="-122"/>
                <a:ea typeface="微软雅黑" panose="020B0503020204020204" charset="-122"/>
              </a:rPr>
              <a:t>(</a:t>
            </a:r>
            <a:r>
              <a:rPr lang="en-US" sz="2200" b="1" strike="noStrike" spc="-1">
                <a:solidFill>
                  <a:srgbClr val="000000"/>
                </a:solidFill>
                <a:latin typeface="微软雅黑" panose="020B0503020204020204" charset="-122"/>
                <a:ea typeface="微软雅黑" panose="020B0503020204020204" charset="-122"/>
              </a:rPr>
              <a:t>含已完成</a:t>
            </a:r>
            <a:r>
              <a:rPr lang="en-US" sz="2200" b="1" strike="noStrike" spc="-1">
                <a:solidFill>
                  <a:srgbClr val="000000"/>
                </a:solidFill>
                <a:latin typeface="微软雅黑" panose="020B0503020204020204" charset="-122"/>
                <a:ea typeface="微软雅黑" panose="020B0503020204020204" charset="-122"/>
              </a:rPr>
              <a:t>)</a:t>
            </a:r>
            <a:endParaRPr lang="en-US" sz="2200" b="0" strike="noStrike" spc="-1">
              <a:latin typeface="Arial" panose="020B0604020202020204"/>
            </a:endParaRPr>
          </a:p>
        </p:txBody>
      </p:sp>
      <p:grpSp>
        <p:nvGrpSpPr>
          <p:cNvPr id="243" name="Group 2"/>
          <p:cNvGrpSpPr/>
          <p:nvPr/>
        </p:nvGrpSpPr>
        <p:grpSpPr>
          <a:xfrm>
            <a:off x="0" y="0"/>
            <a:ext cx="36000" cy="36000"/>
            <a:chOff x="0" y="0"/>
            <a:chExt cx="36000" cy="36000"/>
          </a:xfrm>
        </p:grpSpPr>
      </p:grpSp>
      <p:grpSp>
        <p:nvGrpSpPr>
          <p:cNvPr id="244" name="Group 3"/>
          <p:cNvGrpSpPr/>
          <p:nvPr/>
        </p:nvGrpSpPr>
        <p:grpSpPr>
          <a:xfrm>
            <a:off x="628200" y="469800"/>
            <a:ext cx="651960" cy="649080"/>
            <a:chOff x="628200" y="469800"/>
            <a:chExt cx="651960" cy="649080"/>
          </a:xfrm>
        </p:grpSpPr>
        <p:sp>
          <p:nvSpPr>
            <p:cNvPr id="245" name="CustomShape 4"/>
            <p:cNvSpPr/>
            <p:nvPr/>
          </p:nvSpPr>
          <p:spPr>
            <a:xfrm>
              <a:off x="628200" y="469800"/>
              <a:ext cx="528120" cy="525600"/>
            </a:xfrm>
            <a:prstGeom prst="rect">
              <a:avLst/>
            </a:prstGeom>
            <a:solidFill>
              <a:srgbClr val="00B0F0"/>
            </a:solidFill>
            <a:ln w="9360">
              <a:noFill/>
            </a:ln>
          </p:spPr>
          <p:style>
            <a:lnRef idx="0">
              <a:srgbClr val="FFFFFF"/>
            </a:lnRef>
            <a:fillRef idx="0">
              <a:srgbClr val="FFFFFF"/>
            </a:fillRef>
            <a:effectRef idx="0">
              <a:srgbClr val="FFFFFF"/>
            </a:effectRef>
            <a:fontRef idx="minor"/>
          </p:style>
        </p:sp>
        <p:sp>
          <p:nvSpPr>
            <p:cNvPr id="246" name="CustomShape 5"/>
            <p:cNvSpPr/>
            <p:nvPr/>
          </p:nvSpPr>
          <p:spPr>
            <a:xfrm>
              <a:off x="892080" y="732600"/>
              <a:ext cx="388080" cy="386280"/>
            </a:xfrm>
            <a:prstGeom prst="rect">
              <a:avLst/>
            </a:prstGeom>
            <a:solidFill>
              <a:srgbClr val="0070C0"/>
            </a:solidFill>
            <a:ln w="9360">
              <a:noFill/>
            </a:ln>
          </p:spPr>
          <p:style>
            <a:lnRef idx="0">
              <a:srgbClr val="FFFFFF"/>
            </a:lnRef>
            <a:fillRef idx="0">
              <a:srgbClr val="FFFFFF"/>
            </a:fillRef>
            <a:effectRef idx="0">
              <a:srgbClr val="FFFFFF"/>
            </a:effectRef>
            <a:fontRef idx="minor"/>
          </p:style>
        </p:sp>
      </p:grpSp>
      <p:sp>
        <p:nvSpPr>
          <p:cNvPr id="247" name="TextShape 6"/>
          <p:cNvSpPr txBox="1"/>
          <p:nvPr/>
        </p:nvSpPr>
        <p:spPr>
          <a:xfrm>
            <a:off x="817400" y="1559870"/>
            <a:ext cx="9432000" cy="342000"/>
          </a:xfrm>
          <a:prstGeom prst="rect">
            <a:avLst/>
          </a:prstGeom>
          <a:noFill/>
          <a:ln>
            <a:noFill/>
          </a:ln>
        </p:spPr>
        <p:txBody>
          <a:bodyPr/>
          <a:p>
            <a:r>
              <a:rPr lang="en-US" altLang="zh-CN"/>
              <a:t>1</a:t>
            </a:r>
            <a:r>
              <a:rPr lang="zh-CN" altLang="zh-CN">
                <a:ea typeface="宋体" panose="02010600030101010101" pitchFamily="2" charset="-122"/>
              </a:rPr>
              <a:t>、一商采购流程上线</a:t>
            </a:r>
            <a:endParaRPr lang="zh-CN" altLang="zh-CN">
              <a:ea typeface="宋体" panose="02010600030101010101" pitchFamily="2" charset="-122"/>
            </a:endParaRPr>
          </a:p>
          <a:p>
            <a:r>
              <a:rPr lang="en-US" altLang="zh-CN">
                <a:ea typeface="宋体" panose="02010600030101010101" pitchFamily="2" charset="-122"/>
              </a:rPr>
              <a:t>2</a:t>
            </a:r>
            <a:r>
              <a:rPr lang="zh-CN" altLang="en-US">
                <a:ea typeface="宋体" panose="02010600030101010101" pitchFamily="2" charset="-122"/>
              </a:rPr>
              <a:t>、康吉森问题清单处理</a:t>
            </a:r>
            <a:endParaRPr lang="zh-CN" altLang="en-US">
              <a:ea typeface="宋体" panose="02010600030101010101" pitchFamily="2" charset="-122"/>
            </a:endParaRPr>
          </a:p>
          <a:p>
            <a:r>
              <a:rPr lang="en-US" altLang="zh-CN">
                <a:ea typeface="宋体" panose="02010600030101010101" pitchFamily="2" charset="-122"/>
              </a:rPr>
              <a:t>3</a:t>
            </a:r>
            <a:r>
              <a:rPr lang="zh-CN" altLang="en-US">
                <a:ea typeface="宋体" panose="02010600030101010101" pitchFamily="2" charset="-122"/>
              </a:rPr>
              <a:t>、</a:t>
            </a:r>
            <a:r>
              <a:rPr lang="en-US" altLang="en-US">
                <a:ea typeface="宋体" panose="02010600030101010101" pitchFamily="2" charset="-122"/>
              </a:rPr>
              <a:t>codegen</a:t>
            </a:r>
            <a:r>
              <a:rPr lang="zh-CN" altLang="en-US">
                <a:ea typeface="宋体" panose="02010600030101010101" pitchFamily="2" charset="-122"/>
              </a:rPr>
              <a:t>代码生成工具</a:t>
            </a:r>
            <a:endParaRPr lang="zh-CN" altLang="en-US">
              <a:ea typeface="宋体" panose="02010600030101010101" pitchFamily="2" charset="-122"/>
            </a:endParaRPr>
          </a:p>
          <a:p>
            <a:r>
              <a:rPr lang="en-US" altLang="zh-CN">
                <a:ea typeface="宋体" panose="02010600030101010101" pitchFamily="2" charset="-122"/>
              </a:rPr>
              <a:t>4</a:t>
            </a:r>
            <a:r>
              <a:rPr lang="zh-CN" altLang="en-US">
                <a:ea typeface="宋体" panose="02010600030101010101" pitchFamily="2" charset="-122"/>
              </a:rPr>
              <a:t>、蓝星清洗项目支持</a:t>
            </a:r>
            <a:endParaRPr lang="zh-CN" altLang="en-US">
              <a:ea typeface="宋体" panose="02010600030101010101" pitchFamily="2" charset="-122"/>
            </a:endParaRPr>
          </a:p>
          <a:p>
            <a:r>
              <a:rPr lang="en-US" altLang="zh-CN">
                <a:ea typeface="宋体" panose="02010600030101010101" pitchFamily="2" charset="-122"/>
              </a:rPr>
              <a:t>5</a:t>
            </a:r>
            <a:r>
              <a:rPr lang="zh-CN" altLang="en-US">
                <a:ea typeface="宋体" panose="02010600030101010101" pitchFamily="2" charset="-122"/>
              </a:rPr>
              <a:t>、澳斯项目采购收货生成优化</a:t>
            </a:r>
            <a:endParaRPr lang="zh-CN" altLang="en-US">
              <a:ea typeface="宋体" panose="02010600030101010101" pitchFamily="2" charset="-122"/>
            </a:endParaRPr>
          </a:p>
          <a:p>
            <a:r>
              <a:rPr lang="en-US" altLang="zh-CN">
                <a:ea typeface="宋体" panose="02010600030101010101" pitchFamily="2" charset="-122"/>
              </a:rPr>
              <a:t>6</a:t>
            </a:r>
            <a:r>
              <a:rPr lang="zh-CN" altLang="en-US">
                <a:ea typeface="宋体" panose="02010600030101010101" pitchFamily="2" charset="-122"/>
              </a:rPr>
              <a:t>、发那科接口</a:t>
            </a:r>
            <a:endParaRPr lang="zh-CN" altLang="en-US">
              <a:ea typeface="宋体" panose="02010600030101010101" pitchFamily="2" charset="-122"/>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1281240" y="559440"/>
            <a:ext cx="8130600" cy="511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p>
            <a:pPr>
              <a:lnSpc>
                <a:spcPct val="100000"/>
              </a:lnSpc>
            </a:pPr>
            <a:r>
              <a:rPr lang="en-US" sz="2200" b="1" strike="noStrike" spc="-1">
                <a:solidFill>
                  <a:srgbClr val="000000"/>
                </a:solidFill>
                <a:latin typeface="微软雅黑" panose="020B0503020204020204" charset="-122"/>
                <a:ea typeface="微软雅黑" panose="020B0503020204020204" charset="-122"/>
              </a:rPr>
              <a:t>未完成的工作</a:t>
            </a:r>
            <a:endParaRPr lang="en-US" sz="2200" b="0" strike="noStrike" spc="-1">
              <a:latin typeface="Arial" panose="020B0604020202020204"/>
            </a:endParaRPr>
          </a:p>
        </p:txBody>
      </p:sp>
      <p:grpSp>
        <p:nvGrpSpPr>
          <p:cNvPr id="249" name="Group 2"/>
          <p:cNvGrpSpPr/>
          <p:nvPr/>
        </p:nvGrpSpPr>
        <p:grpSpPr>
          <a:xfrm>
            <a:off x="0" y="0"/>
            <a:ext cx="36000" cy="36000"/>
            <a:chOff x="0" y="0"/>
            <a:chExt cx="36000" cy="36000"/>
          </a:xfrm>
        </p:grpSpPr>
      </p:grpSp>
      <p:grpSp>
        <p:nvGrpSpPr>
          <p:cNvPr id="250" name="Group 3"/>
          <p:cNvGrpSpPr/>
          <p:nvPr/>
        </p:nvGrpSpPr>
        <p:grpSpPr>
          <a:xfrm>
            <a:off x="628200" y="469800"/>
            <a:ext cx="651960" cy="649080"/>
            <a:chOff x="628200" y="469800"/>
            <a:chExt cx="651960" cy="649080"/>
          </a:xfrm>
        </p:grpSpPr>
        <p:sp>
          <p:nvSpPr>
            <p:cNvPr id="251" name="CustomShape 4"/>
            <p:cNvSpPr/>
            <p:nvPr/>
          </p:nvSpPr>
          <p:spPr>
            <a:xfrm>
              <a:off x="628200" y="469800"/>
              <a:ext cx="528120" cy="525600"/>
            </a:xfrm>
            <a:prstGeom prst="rect">
              <a:avLst/>
            </a:prstGeom>
            <a:solidFill>
              <a:srgbClr val="00B0F0"/>
            </a:solidFill>
            <a:ln w="9360">
              <a:noFill/>
            </a:ln>
          </p:spPr>
          <p:style>
            <a:lnRef idx="0">
              <a:srgbClr val="FFFFFF"/>
            </a:lnRef>
            <a:fillRef idx="0">
              <a:srgbClr val="FFFFFF"/>
            </a:fillRef>
            <a:effectRef idx="0">
              <a:srgbClr val="FFFFFF"/>
            </a:effectRef>
            <a:fontRef idx="minor"/>
          </p:style>
        </p:sp>
        <p:sp>
          <p:nvSpPr>
            <p:cNvPr id="252" name="CustomShape 5"/>
            <p:cNvSpPr/>
            <p:nvPr/>
          </p:nvSpPr>
          <p:spPr>
            <a:xfrm>
              <a:off x="892080" y="732600"/>
              <a:ext cx="388080" cy="386280"/>
            </a:xfrm>
            <a:prstGeom prst="rect">
              <a:avLst/>
            </a:prstGeom>
            <a:solidFill>
              <a:srgbClr val="0070C0"/>
            </a:solidFill>
            <a:ln w="9360">
              <a:noFill/>
            </a:ln>
          </p:spPr>
          <p:style>
            <a:lnRef idx="0">
              <a:srgbClr val="FFFFFF"/>
            </a:lnRef>
            <a:fillRef idx="0">
              <a:srgbClr val="FFFFFF"/>
            </a:fillRef>
            <a:effectRef idx="0">
              <a:srgbClr val="FFFFFF"/>
            </a:effectRef>
            <a:fontRef idx="minor"/>
          </p:style>
        </p:sp>
      </p:grpSp>
      <p:sp>
        <p:nvSpPr>
          <p:cNvPr id="247" name="TextShape 6"/>
          <p:cNvSpPr txBox="1"/>
          <p:nvPr/>
        </p:nvSpPr>
        <p:spPr>
          <a:xfrm>
            <a:off x="817400" y="1559870"/>
            <a:ext cx="9432000" cy="342000"/>
          </a:xfrm>
          <a:prstGeom prst="rect">
            <a:avLst/>
          </a:prstGeom>
          <a:noFill/>
          <a:ln>
            <a:noFill/>
          </a:ln>
        </p:spPr>
        <p:txBody>
          <a:bodyPr/>
          <a:p>
            <a:r>
              <a:rPr lang="en-US" altLang="zh-CN"/>
              <a:t>1</a:t>
            </a:r>
            <a:r>
              <a:rPr lang="zh-CN" altLang="zh-CN">
                <a:ea typeface="宋体" panose="02010600030101010101" pitchFamily="2" charset="-122"/>
              </a:rPr>
              <a:t>、一商采购取消接口</a:t>
            </a:r>
            <a:endParaRPr lang="zh-CN" altLang="zh-CN">
              <a:ea typeface="宋体" panose="02010600030101010101" pitchFamily="2" charset="-122"/>
            </a:endParaRPr>
          </a:p>
          <a:p>
            <a:r>
              <a:rPr lang="en-US" altLang="zh-CN">
                <a:ea typeface="宋体" panose="02010600030101010101" pitchFamily="2" charset="-122"/>
              </a:rPr>
              <a:t>2</a:t>
            </a:r>
            <a:r>
              <a:rPr lang="zh-CN" altLang="en-US">
                <a:ea typeface="宋体" panose="02010600030101010101" pitchFamily="2" charset="-122"/>
              </a:rPr>
              <a:t>、</a:t>
            </a:r>
            <a:r>
              <a:rPr lang="en-US" altLang="zh-CN">
                <a:ea typeface="宋体" panose="02010600030101010101" pitchFamily="2" charset="-122"/>
              </a:rPr>
              <a:t>codegen</a:t>
            </a:r>
            <a:r>
              <a:rPr lang="zh-CN" altLang="en-US">
                <a:ea typeface="宋体" panose="02010600030101010101" pitchFamily="2" charset="-122"/>
              </a:rPr>
              <a:t>代码生成（持续优化</a:t>
            </a:r>
            <a:r>
              <a:rPr lang="zh-CN" altLang="en-US">
                <a:ea typeface="宋体" panose="02010600030101010101" pitchFamily="2" charset="-122"/>
              </a:rPr>
              <a:t>）</a:t>
            </a:r>
            <a:endParaRPr lang="zh-CN" altLang="en-US">
              <a:ea typeface="宋体" panose="02010600030101010101" pitchFamily="2" charset="-122"/>
            </a:endParaRPr>
          </a:p>
          <a:p>
            <a:r>
              <a:rPr lang="en-US" altLang="zh-CN">
                <a:ea typeface="宋体" panose="02010600030101010101" pitchFamily="2" charset="-122"/>
              </a:rPr>
              <a:t>3</a:t>
            </a:r>
            <a:r>
              <a:rPr lang="zh-CN" altLang="en-US">
                <a:ea typeface="宋体" panose="02010600030101010101" pitchFamily="2" charset="-122"/>
              </a:rPr>
              <a:t>、发那科接口项目</a:t>
            </a:r>
            <a:endParaRPr lang="zh-CN" altLang="en-US">
              <a:ea typeface="宋体" panose="02010600030101010101" pitchFamily="2" charset="-122"/>
            </a:endParaRPr>
          </a:p>
          <a:p>
            <a:endParaRPr lang="zh-CN" altLang="en-US">
              <a:ea typeface="宋体" panose="02010600030101010101" pitchFamily="2" charset="-122"/>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1281240" y="559440"/>
            <a:ext cx="8130600" cy="511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p>
            <a:pPr>
              <a:lnSpc>
                <a:spcPct val="100000"/>
              </a:lnSpc>
            </a:pPr>
            <a:r>
              <a:rPr lang="en-US" sz="2200" b="1" strike="noStrike" spc="-1">
                <a:solidFill>
                  <a:srgbClr val="000000"/>
                </a:solidFill>
                <a:latin typeface="微软雅黑" panose="020B0503020204020204" charset="-122"/>
                <a:ea typeface="微软雅黑" panose="020B0503020204020204" charset="-122"/>
              </a:rPr>
              <a:t>计划中的工作</a:t>
            </a:r>
            <a:endParaRPr lang="en-US" sz="2200" b="0" strike="noStrike" spc="-1">
              <a:latin typeface="Arial" panose="020B0604020202020204"/>
            </a:endParaRPr>
          </a:p>
        </p:txBody>
      </p:sp>
      <p:grpSp>
        <p:nvGrpSpPr>
          <p:cNvPr id="254" name="Group 2"/>
          <p:cNvGrpSpPr/>
          <p:nvPr/>
        </p:nvGrpSpPr>
        <p:grpSpPr>
          <a:xfrm>
            <a:off x="0" y="0"/>
            <a:ext cx="36000" cy="36000"/>
            <a:chOff x="0" y="0"/>
            <a:chExt cx="36000" cy="36000"/>
          </a:xfrm>
        </p:grpSpPr>
      </p:grpSp>
      <p:grpSp>
        <p:nvGrpSpPr>
          <p:cNvPr id="255" name="Group 3"/>
          <p:cNvGrpSpPr/>
          <p:nvPr/>
        </p:nvGrpSpPr>
        <p:grpSpPr>
          <a:xfrm>
            <a:off x="628200" y="469800"/>
            <a:ext cx="651960" cy="649080"/>
            <a:chOff x="628200" y="469800"/>
            <a:chExt cx="651960" cy="649080"/>
          </a:xfrm>
        </p:grpSpPr>
        <p:sp>
          <p:nvSpPr>
            <p:cNvPr id="256" name="CustomShape 4"/>
            <p:cNvSpPr/>
            <p:nvPr/>
          </p:nvSpPr>
          <p:spPr>
            <a:xfrm>
              <a:off x="628200" y="469800"/>
              <a:ext cx="528120" cy="525600"/>
            </a:xfrm>
            <a:prstGeom prst="rect">
              <a:avLst/>
            </a:prstGeom>
            <a:solidFill>
              <a:srgbClr val="00B0F0"/>
            </a:solidFill>
            <a:ln w="9360">
              <a:noFill/>
            </a:ln>
          </p:spPr>
          <p:style>
            <a:lnRef idx="0">
              <a:srgbClr val="FFFFFF"/>
            </a:lnRef>
            <a:fillRef idx="0">
              <a:srgbClr val="FFFFFF"/>
            </a:fillRef>
            <a:effectRef idx="0">
              <a:srgbClr val="FFFFFF"/>
            </a:effectRef>
            <a:fontRef idx="minor"/>
          </p:style>
        </p:sp>
        <p:sp>
          <p:nvSpPr>
            <p:cNvPr id="257" name="CustomShape 5"/>
            <p:cNvSpPr/>
            <p:nvPr/>
          </p:nvSpPr>
          <p:spPr>
            <a:xfrm>
              <a:off x="892080" y="732600"/>
              <a:ext cx="388080" cy="386280"/>
            </a:xfrm>
            <a:prstGeom prst="rect">
              <a:avLst/>
            </a:prstGeom>
            <a:solidFill>
              <a:srgbClr val="0070C0"/>
            </a:solidFill>
            <a:ln w="9360">
              <a:noFill/>
            </a:ln>
          </p:spPr>
          <p:style>
            <a:lnRef idx="0">
              <a:srgbClr val="FFFFFF"/>
            </a:lnRef>
            <a:fillRef idx="0">
              <a:srgbClr val="FFFFFF"/>
            </a:fillRef>
            <a:effectRef idx="0">
              <a:srgbClr val="FFFFFF"/>
            </a:effectRef>
            <a:fontRef idx="minor"/>
          </p:style>
        </p:sp>
      </p:grpSp>
      <p:sp>
        <p:nvSpPr>
          <p:cNvPr id="247" name="TextShape 6"/>
          <p:cNvSpPr txBox="1"/>
          <p:nvPr/>
        </p:nvSpPr>
        <p:spPr>
          <a:xfrm>
            <a:off x="817400" y="1559870"/>
            <a:ext cx="9432000" cy="342000"/>
          </a:xfrm>
          <a:prstGeom prst="rect">
            <a:avLst/>
          </a:prstGeom>
          <a:noFill/>
          <a:ln>
            <a:noFill/>
          </a:ln>
        </p:spPr>
        <p:txBody>
          <a:bodyPr/>
          <a:p>
            <a:r>
              <a:rPr lang="en-US" altLang="zh-CN"/>
              <a:t>1</a:t>
            </a:r>
            <a:r>
              <a:rPr lang="zh-CN" altLang="zh-CN">
                <a:ea typeface="宋体" panose="02010600030101010101" pitchFamily="2" charset="-122"/>
              </a:rPr>
              <a:t>、一商订单接收和生成优化</a:t>
            </a:r>
            <a:endParaRPr lang="zh-CN" altLang="zh-CN">
              <a:ea typeface="宋体" panose="02010600030101010101" pitchFamily="2" charset="-122"/>
            </a:endParaRPr>
          </a:p>
          <a:p>
            <a:r>
              <a:rPr lang="en-US" altLang="zh-CN">
                <a:ea typeface="宋体" panose="02010600030101010101" pitchFamily="2" charset="-122"/>
              </a:rPr>
              <a:t>2</a:t>
            </a:r>
            <a:r>
              <a:rPr lang="zh-CN" altLang="en-US">
                <a:ea typeface="宋体" panose="02010600030101010101" pitchFamily="2" charset="-122"/>
              </a:rPr>
              <a:t>、钉钉接入方案</a:t>
            </a:r>
            <a:endParaRPr lang="zh-CN" altLang="en-US">
              <a:ea typeface="宋体" panose="02010600030101010101" pitchFamily="2" charset="-122"/>
            </a:endParaRPr>
          </a:p>
          <a:p>
            <a:r>
              <a:rPr lang="en-US" altLang="zh-CN">
                <a:ea typeface="宋体" panose="02010600030101010101" pitchFamily="2" charset="-122"/>
              </a:rPr>
              <a:t>3</a:t>
            </a:r>
            <a:r>
              <a:rPr lang="zh-CN" altLang="en-US">
                <a:ea typeface="宋体" panose="02010600030101010101" pitchFamily="2" charset="-122"/>
              </a:rPr>
              <a:t>、服务</a:t>
            </a:r>
            <a:r>
              <a:rPr lang="en-US" altLang="zh-CN">
                <a:ea typeface="宋体" panose="02010600030101010101" pitchFamily="2" charset="-122"/>
              </a:rPr>
              <a:t>Docker</a:t>
            </a:r>
            <a:r>
              <a:rPr lang="zh-CN" altLang="en-US">
                <a:ea typeface="宋体" panose="02010600030101010101" pitchFamily="2" charset="-122"/>
              </a:rPr>
              <a:t>发布</a:t>
            </a:r>
            <a:endParaRPr lang="zh-CN" altLang="en-US">
              <a:ea typeface="宋体" panose="02010600030101010101" pitchFamily="2" charset="-122"/>
            </a:endParaRPr>
          </a:p>
          <a:p>
            <a:r>
              <a:rPr lang="en-US" altLang="zh-CN">
                <a:ea typeface="宋体" panose="02010600030101010101" pitchFamily="2" charset="-122"/>
              </a:rPr>
              <a:t>4</a:t>
            </a:r>
            <a:r>
              <a:rPr lang="zh-CN" altLang="zh-CN">
                <a:ea typeface="宋体" panose="02010600030101010101" pitchFamily="2" charset="-122"/>
              </a:rPr>
              <a:t>、发那科接口项目</a:t>
            </a:r>
            <a:endParaRPr lang="zh-CN" altLang="zh-CN">
              <a:ea typeface="宋体" panose="02010600030101010101" pitchFamily="2" charset="-122"/>
            </a:endParaRPr>
          </a:p>
          <a:p>
            <a:r>
              <a:rPr lang="en-US" altLang="zh-CN">
                <a:ea typeface="宋体" panose="02010600030101010101" pitchFamily="2" charset="-122"/>
              </a:rPr>
              <a:t>5</a:t>
            </a:r>
            <a:r>
              <a:rPr lang="zh-CN" altLang="en-US">
                <a:ea typeface="宋体" panose="02010600030101010101" pitchFamily="2" charset="-122"/>
              </a:rPr>
              <a:t>、标准化平台</a:t>
            </a:r>
            <a:endParaRPr lang="zh-CN" altLang="en-US">
              <a:ea typeface="宋体" panose="02010600030101010101" pitchFamily="2" charset="-122"/>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8" name="图片 1"/>
          <p:cNvPicPr/>
          <p:nvPr/>
        </p:nvPicPr>
        <p:blipFill>
          <a:blip r:embed="rId1"/>
          <a:stretch>
            <a:fillRect/>
          </a:stretch>
        </p:blipFill>
        <p:spPr>
          <a:xfrm>
            <a:off x="0" y="360"/>
            <a:ext cx="12191040" cy="6855840"/>
          </a:xfrm>
          <a:prstGeom prst="rect">
            <a:avLst/>
          </a:prstGeom>
          <a:ln>
            <a:noFill/>
          </a:ln>
        </p:spPr>
      </p:pic>
      <p:sp>
        <p:nvSpPr>
          <p:cNvPr id="259" name="CustomShape 1"/>
          <p:cNvSpPr/>
          <p:nvPr/>
        </p:nvSpPr>
        <p:spPr>
          <a:xfrm>
            <a:off x="222120" y="5311440"/>
            <a:ext cx="5393880" cy="1035360"/>
          </a:xfrm>
          <a:prstGeom prst="rect">
            <a:avLst/>
          </a:prstGeom>
          <a:noFill/>
          <a:ln>
            <a:noFill/>
          </a:ln>
        </p:spPr>
        <p:style>
          <a:lnRef idx="0">
            <a:srgbClr val="FFFFFF"/>
          </a:lnRef>
          <a:fillRef idx="0">
            <a:srgbClr val="FFFFFF"/>
          </a:fillRef>
          <a:effectRef idx="0">
            <a:srgbClr val="FFFFFF"/>
          </a:effectRef>
          <a:fontRef idx="minor"/>
        </p:style>
        <p:txBody>
          <a:bodyPr wrap="none" lIns="179280" tIns="143280" rIns="179280" bIns="143280"/>
          <a:p>
            <a:pPr>
              <a:lnSpc>
                <a:spcPct val="90000"/>
              </a:lnSpc>
              <a:spcAft>
                <a:spcPts val="585"/>
              </a:spcAft>
            </a:pPr>
            <a:r>
              <a:rPr lang="en-US" sz="1080" b="1" strike="noStrike" spc="92">
                <a:solidFill>
                  <a:srgbClr val="FFFFFF"/>
                </a:solidFill>
                <a:latin typeface="Avenir Next Regular"/>
                <a:ea typeface="微软雅黑" panose="020B0503020204020204" charset="-122"/>
              </a:rPr>
              <a:t>北京奥维奥科技有限公司</a:t>
            </a:r>
            <a:endParaRPr lang="en-US" sz="1080" b="0" strike="noStrike" spc="-1">
              <a:latin typeface="Arial" panose="020B0604020202020204"/>
            </a:endParaRPr>
          </a:p>
          <a:p>
            <a:pPr>
              <a:lnSpc>
                <a:spcPct val="90000"/>
              </a:lnSpc>
              <a:spcAft>
                <a:spcPts val="585"/>
              </a:spcAft>
            </a:pPr>
            <a:r>
              <a:rPr lang="en-US" sz="1080" b="0" strike="noStrike" spc="92">
                <a:solidFill>
                  <a:srgbClr val="FFFFFF"/>
                </a:solidFill>
                <a:latin typeface="Avenir Next Regular"/>
                <a:ea typeface="微软雅黑" panose="020B0503020204020204" charset="-122"/>
              </a:rPr>
              <a:t>中国北京市朝阳区望京西路</a:t>
            </a:r>
            <a:r>
              <a:rPr lang="en-US" sz="1080" b="0" strike="noStrike" spc="92">
                <a:solidFill>
                  <a:srgbClr val="FFFFFF"/>
                </a:solidFill>
                <a:latin typeface="Avenir Next Regular"/>
                <a:ea typeface="微软雅黑" panose="020B0503020204020204" charset="-122"/>
              </a:rPr>
              <a:t>48</a:t>
            </a:r>
            <a:r>
              <a:rPr lang="en-US" sz="1080" b="0" strike="noStrike" spc="92">
                <a:solidFill>
                  <a:srgbClr val="FFFFFF"/>
                </a:solidFill>
                <a:latin typeface="Avenir Next Regular"/>
                <a:ea typeface="微软雅黑" panose="020B0503020204020204" charset="-122"/>
              </a:rPr>
              <a:t>号金隅国际</a:t>
            </a:r>
            <a:r>
              <a:rPr lang="en-US" sz="1080" b="0" strike="noStrike" spc="92">
                <a:solidFill>
                  <a:srgbClr val="FFFFFF"/>
                </a:solidFill>
                <a:latin typeface="Avenir Next Regular"/>
                <a:ea typeface="微软雅黑" panose="020B0503020204020204" charset="-122"/>
              </a:rPr>
              <a:t>A</a:t>
            </a:r>
            <a:r>
              <a:rPr lang="en-US" sz="1080" b="0" strike="noStrike" spc="92">
                <a:solidFill>
                  <a:srgbClr val="FFFFFF"/>
                </a:solidFill>
                <a:latin typeface="Avenir Next Regular"/>
                <a:ea typeface="微软雅黑" panose="020B0503020204020204" charset="-122"/>
              </a:rPr>
              <a:t>座</a:t>
            </a:r>
            <a:r>
              <a:rPr lang="en-US" sz="1080" b="0" strike="noStrike" spc="92">
                <a:solidFill>
                  <a:srgbClr val="FFFFFF"/>
                </a:solidFill>
                <a:latin typeface="Avenir Next Regular"/>
                <a:ea typeface="微软雅黑" panose="020B0503020204020204" charset="-122"/>
              </a:rPr>
              <a:t>201</a:t>
            </a:r>
            <a:r>
              <a:rPr lang="en-US" sz="1080" b="0" strike="noStrike" spc="92">
                <a:solidFill>
                  <a:srgbClr val="FFFFFF"/>
                </a:solidFill>
                <a:latin typeface="Avenir Next Regular"/>
                <a:ea typeface="微软雅黑" panose="020B0503020204020204" charset="-122"/>
              </a:rPr>
              <a:t>室</a:t>
            </a:r>
            <a:endParaRPr lang="en-US" sz="1080" b="0" strike="noStrike" spc="-1">
              <a:latin typeface="Arial" panose="020B0604020202020204"/>
            </a:endParaRPr>
          </a:p>
          <a:p>
            <a:pPr>
              <a:lnSpc>
                <a:spcPct val="70000"/>
              </a:lnSpc>
              <a:spcAft>
                <a:spcPts val="585"/>
              </a:spcAft>
            </a:pPr>
            <a:r>
              <a:rPr lang="en-US" sz="1080" b="0" strike="noStrike" spc="92">
                <a:solidFill>
                  <a:srgbClr val="FFFFFF"/>
                </a:solidFill>
                <a:latin typeface="Avenir Next Regular"/>
                <a:ea typeface="微软雅黑" panose="020B0503020204020204" charset="-122"/>
              </a:rPr>
              <a:t>Room201, Tower A, Jinyu International Mansion, </a:t>
            </a:r>
            <a:endParaRPr lang="en-US" sz="1080" b="0" strike="noStrike" spc="-1">
              <a:latin typeface="Arial" panose="020B0604020202020204"/>
            </a:endParaRPr>
          </a:p>
          <a:p>
            <a:pPr>
              <a:lnSpc>
                <a:spcPct val="70000"/>
              </a:lnSpc>
              <a:spcAft>
                <a:spcPts val="585"/>
              </a:spcAft>
            </a:pPr>
            <a:r>
              <a:rPr lang="en-US" sz="1080" b="0" strike="noStrike" spc="92">
                <a:solidFill>
                  <a:srgbClr val="FFFFFF"/>
                </a:solidFill>
                <a:latin typeface="Avenir Next Regular"/>
                <a:ea typeface="微软雅黑" panose="020B0503020204020204" charset="-122"/>
              </a:rPr>
              <a:t>No.48 Wangjingxi Rd.Chaoyang District, Beijing 100102, China</a:t>
            </a:r>
            <a:endParaRPr lang="en-US" sz="1080" b="0" strike="noStrike" spc="-1">
              <a:latin typeface="Arial" panose="020B0604020202020204"/>
            </a:endParaRPr>
          </a:p>
        </p:txBody>
      </p:sp>
      <p:sp>
        <p:nvSpPr>
          <p:cNvPr id="260" name="CustomShape 2"/>
          <p:cNvSpPr/>
          <p:nvPr/>
        </p:nvSpPr>
        <p:spPr>
          <a:xfrm>
            <a:off x="717480" y="381240"/>
            <a:ext cx="6093360" cy="662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0000"/>
              </a:lnSpc>
            </a:pPr>
            <a:r>
              <a:rPr lang="en-US" sz="2750" b="0" strike="noStrike" spc="-1">
                <a:solidFill>
                  <a:srgbClr val="FFFFFF"/>
                </a:solidFill>
                <a:latin typeface="微软雅黑" panose="020B0503020204020204" charset="-122"/>
                <a:ea typeface="微软雅黑" panose="020B0503020204020204" charset="-122"/>
              </a:rPr>
              <a:t>谢谢</a:t>
            </a:r>
            <a:r>
              <a:rPr lang="en-US" sz="3140" b="1" strike="noStrike" spc="-1">
                <a:solidFill>
                  <a:srgbClr val="FFFFFF"/>
                </a:solidFill>
                <a:latin typeface="微软雅黑" panose="020B0503020204020204" charset="-122"/>
                <a:ea typeface="微软雅黑" panose="020B0503020204020204" charset="-122"/>
              </a:rPr>
              <a:t> </a:t>
            </a:r>
            <a:r>
              <a:rPr lang="en-US" sz="3140" b="1" strike="noStrike" spc="-1">
                <a:solidFill>
                  <a:srgbClr val="FFFFFF"/>
                </a:solidFill>
                <a:latin typeface="微软雅黑" panose="020B0503020204020204" charset="-122"/>
                <a:ea typeface="微软雅黑" panose="020B0503020204020204" charset="-122"/>
              </a:rPr>
              <a:t>THANKS !</a:t>
            </a:r>
            <a:endParaRPr lang="en-US" sz="3140" b="0" strike="noStrike" spc="-1">
              <a:latin typeface="Arial" panose="020B0604020202020204"/>
            </a:endParaRPr>
          </a:p>
        </p:txBody>
      </p:sp>
    </p:spTree>
  </p:cSld>
  <p:clrMapOvr>
    <a:masterClrMapping/>
  </p:clrMapOvr>
  <p:transition spd="slow">
    <p:fade/>
  </p:transition>
  <p:timing>
    <p:tnLst>
      <p:par>
        <p:cTn id="1" dur="indefinite" restart="never" nodeType="tmRoot"/>
      </p:par>
    </p:tnLst>
  </p:timing>
</p:sld>
</file>

<file path=ppt/tags/tag1.xml><?xml version="1.0" encoding="utf-8"?>
<p:tagLst xmlns:p="http://schemas.openxmlformats.org/presentationml/2006/main">
  <p:tag name="KSO_WM_DOC_GUID" val="{04ccfde9-4108-4089-a519-d90e5882942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000000"/>
      </a:hlink>
      <a:folHlink>
        <a:srgbClr val="FFC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BM_Presentation_Template</Template>
  <TotalTime>0</TotalTime>
  <Words>408</Words>
  <Application>WPS 演示</Application>
  <PresentationFormat/>
  <Paragraphs>51</Paragraphs>
  <Slides>6</Slides>
  <Notes>0</Notes>
  <HiddenSlides>0</HiddenSlides>
  <MMClips>0</MMClips>
  <ScaleCrop>false</ScaleCrop>
  <HeadingPairs>
    <vt:vector size="6" baseType="variant">
      <vt:variant>
        <vt:lpstr>已用的字体</vt:lpstr>
      </vt:variant>
      <vt:variant>
        <vt:i4>13</vt:i4>
      </vt:variant>
      <vt:variant>
        <vt:lpstr>主题</vt:lpstr>
      </vt:variant>
      <vt:variant>
        <vt:i4>5</vt:i4>
      </vt:variant>
      <vt:variant>
        <vt:lpstr>幻灯片标题</vt:lpstr>
      </vt:variant>
      <vt:variant>
        <vt:i4>6</vt:i4>
      </vt:variant>
    </vt:vector>
  </HeadingPairs>
  <TitlesOfParts>
    <vt:vector size="24" baseType="lpstr">
      <vt:lpstr>Arial</vt:lpstr>
      <vt:lpstr>宋体</vt:lpstr>
      <vt:lpstr>Wingdings</vt:lpstr>
      <vt:lpstr>Arial</vt:lpstr>
      <vt:lpstr>Symbol</vt:lpstr>
      <vt:lpstr>DejaVu Sans</vt:lpstr>
      <vt:lpstr>Calibri</vt:lpstr>
      <vt:lpstr>Times New Roman</vt:lpstr>
      <vt:lpstr>Avenir Next Regular</vt:lpstr>
      <vt:lpstr>微软雅黑</vt:lpstr>
      <vt:lpstr>华文中宋</vt:lpstr>
      <vt:lpstr>Segoe Print</vt:lpstr>
      <vt:lpstr>Arial Unicode MS</vt:lpstr>
      <vt:lpstr>Office Theme</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d019712</dc:creator>
  <cp:lastModifiedBy>夜雨听殇</cp:lastModifiedBy>
  <cp:revision>1936</cp:revision>
  <dcterms:created xsi:type="dcterms:W3CDTF">2010-07-28T10:06:00Z</dcterms:created>
  <dcterms:modified xsi:type="dcterms:W3CDTF">2019-04-08T03:19:28Z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SAP</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3</vt:i4>
  </property>
  <property fmtid="{D5CDD505-2E9C-101B-9397-08002B2CF9AE}" pid="9" name="PresentationFormat">
    <vt:lpwstr>宽屏</vt:lpwstr>
  </property>
  <property fmtid="{D5CDD505-2E9C-101B-9397-08002B2CF9AE}" pid="10" name="ScaleCrop">
    <vt:bool>false</vt:bool>
  </property>
  <property fmtid="{D5CDD505-2E9C-101B-9397-08002B2CF9AE}" pid="11" name="ShareDoc">
    <vt:bool>false</vt:bool>
  </property>
  <property fmtid="{D5CDD505-2E9C-101B-9397-08002B2CF9AE}" pid="12" name="Slides">
    <vt:i4>13</vt:i4>
  </property>
  <property fmtid="{D5CDD505-2E9C-101B-9397-08002B2CF9AE}" pid="13" name="_NewReviewCycle">
    <vt:lpwstr/>
  </property>
  <property fmtid="{D5CDD505-2E9C-101B-9397-08002B2CF9AE}" pid="14" name="KSOProductBuildVer">
    <vt:lpwstr>2052-11.1.0.8573</vt:lpwstr>
  </property>
</Properties>
</file>