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351709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5/10/2019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5/10/2019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5/10/2019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5/10/2019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8119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dirty="0">
                <a:solidFill>
                  <a:srgbClr val="505050"/>
                </a:solidFill>
                <a:latin typeface="Arial"/>
                <a:ea typeface="DejaVu Sans"/>
              </a:rPr>
              <a:t>By </a:t>
            </a:r>
            <a:r>
              <a:rPr lang="en-US" altLang="zh-CN" sz="1200" b="1" strike="noStrike" spc="-4" dirty="0" err="1" smtClean="0">
                <a:solidFill>
                  <a:srgbClr val="505050"/>
                </a:solidFill>
                <a:latin typeface="Arial"/>
                <a:ea typeface="DejaVu Sans"/>
              </a:rPr>
              <a:t>Aaton.Kang</a:t>
            </a:r>
            <a:r>
              <a:rPr dirty="0"/>
              <a:t/>
            </a:r>
            <a:br>
              <a:rPr dirty="0"/>
            </a:br>
            <a:r>
              <a:rPr lang="en-US" sz="1200" b="1" strike="noStrike" spc="-7" dirty="0">
                <a:solidFill>
                  <a:srgbClr val="505050"/>
                </a:solidFill>
                <a:latin typeface="Arial"/>
                <a:ea typeface="DejaVu Sans"/>
              </a:rPr>
              <a:t>2019 年 </a:t>
            </a:r>
            <a:r>
              <a:rPr lang="en-US" sz="1200" b="1" strike="noStrike" spc="-7" dirty="0" smtClean="0">
                <a:solidFill>
                  <a:srgbClr val="505050"/>
                </a:solidFill>
                <a:latin typeface="Arial"/>
                <a:ea typeface="DejaVu Sans"/>
              </a:rPr>
              <a:t>4月</a:t>
            </a:r>
            <a:endParaRPr lang="en-US" sz="1200" b="0" strike="noStrike" spc="-1" dirty="0">
              <a:latin typeface="Arial"/>
            </a:endParaRPr>
          </a:p>
        </p:txBody>
      </p:sp>
      <p:sp>
        <p:nvSpPr>
          <p:cNvPr id="222" name="CustomShape 3"/>
          <p:cNvSpPr/>
          <p:nvPr/>
        </p:nvSpPr>
        <p:spPr>
          <a:xfrm>
            <a:off x="237252" y="4242392"/>
            <a:ext cx="11617920" cy="5547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a:t>
            </a:r>
            <a:r>
              <a:rPr lang="en-US" sz="3600" b="0" strike="noStrike" spc="-1" dirty="0" smtClean="0">
                <a:solidFill>
                  <a:srgbClr val="000000"/>
                </a:solidFill>
                <a:latin typeface="Arial"/>
                <a:ea typeface="DejaVu Sans"/>
              </a:rPr>
              <a:t>年4月工作总结</a:t>
            </a:r>
            <a:r>
              <a:rPr dirty="0" smtClean="0"/>
              <a:t/>
            </a:r>
            <a:br>
              <a:rPr dirty="0" smtClean="0"/>
            </a:b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dirty="0">
                <a:solidFill>
                  <a:srgbClr val="000000"/>
                </a:solidFill>
                <a:latin typeface="华文中宋"/>
                <a:ea typeface="华文中宋"/>
              </a:rPr>
              <a:t>2019</a:t>
            </a:r>
            <a:r>
              <a:rPr lang="en-US" sz="4400" b="1" strike="noStrike" spc="-1" dirty="0" smtClean="0">
                <a:solidFill>
                  <a:srgbClr val="000000"/>
                </a:solidFill>
                <a:latin typeface="华文中宋"/>
                <a:ea typeface="华文中宋"/>
              </a:rPr>
              <a:t>年4月总结</a:t>
            </a:r>
            <a:endParaRPr lang="en-US" sz="4400" b="0" strike="noStrike" spc="-1" dirty="0">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进行中的工作</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计划中的工作</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sp>
      <p:sp>
        <p:nvSpPr>
          <p:cNvPr id="2" name="TextBox 1"/>
          <p:cNvSpPr txBox="1"/>
          <p:nvPr/>
        </p:nvSpPr>
        <p:spPr>
          <a:xfrm>
            <a:off x="1415480" y="1755000"/>
            <a:ext cx="9217024" cy="2862322"/>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、项目可插拔研究：模块源文件为单独的项目文件，目前</a:t>
            </a:r>
            <a:r>
              <a:rPr lang="zh-CN" altLang="en-US" sz="2000" dirty="0" smtClean="0"/>
              <a:t>模块依赖</a:t>
            </a:r>
            <a:r>
              <a:rPr lang="zh-CN" altLang="en-US" sz="2000" dirty="0"/>
              <a:t>、路由全部模块化</a:t>
            </a:r>
            <a:r>
              <a:rPr lang="zh-CN" altLang="en-US" sz="2000" dirty="0" smtClean="0"/>
              <a:t>分离，且已实现懒加载，但速度不尽人意，后续继续优化。</a:t>
            </a:r>
            <a:endParaRPr lang="en-US" altLang="zh-CN" sz="2000" dirty="0" smtClean="0"/>
          </a:p>
          <a:p>
            <a:pPr lvl="0">
              <a:lnSpc>
                <a:spcPct val="150000"/>
              </a:lnSpc>
            </a:pPr>
            <a:r>
              <a:rPr lang="en-US" altLang="zh-CN" sz="2000" dirty="0" smtClean="0"/>
              <a:t>2</a:t>
            </a:r>
            <a:r>
              <a:rPr lang="zh-CN" altLang="en-US" sz="2000" dirty="0" smtClean="0"/>
              <a:t>、</a:t>
            </a:r>
            <a:r>
              <a:rPr lang="zh-CN" altLang="zh-CN" sz="2000" dirty="0" smtClean="0"/>
              <a:t>自动</a:t>
            </a:r>
            <a:r>
              <a:rPr lang="zh-CN" altLang="zh-CN" sz="2000" dirty="0"/>
              <a:t>生成前端代码工具</a:t>
            </a:r>
            <a:r>
              <a:rPr lang="zh-CN" altLang="zh-CN" sz="2000" dirty="0" smtClean="0"/>
              <a:t>：</a:t>
            </a:r>
            <a:r>
              <a:rPr lang="zh-CN" altLang="en-US" sz="2000" dirty="0" smtClean="0"/>
              <a:t>目前已实现基本需求，可进行代码量产工作。但操作上仍不是很简便，需继续优化。</a:t>
            </a:r>
            <a:endParaRPr lang="en-US" altLang="zh-CN" sz="2000" dirty="0" smtClean="0"/>
          </a:p>
          <a:p>
            <a:pPr lvl="0">
              <a:lnSpc>
                <a:spcPct val="150000"/>
              </a:lnSpc>
            </a:pPr>
            <a:r>
              <a:rPr lang="en-US" altLang="zh-CN" sz="2000" dirty="0" smtClean="0"/>
              <a:t>3</a:t>
            </a:r>
            <a:r>
              <a:rPr lang="zh-CN" altLang="en-US" sz="2000" dirty="0" smtClean="0"/>
              <a:t>、条码移动端：扫描结果页面优化，将添加折叠展开效果。</a:t>
            </a:r>
            <a:endParaRPr lang="en-US" altLang="zh-CN" sz="2000" dirty="0" smtClean="0"/>
          </a:p>
          <a:p>
            <a:pPr lvl="0">
              <a:lnSpc>
                <a:spcPct val="150000"/>
              </a:lnSpc>
            </a:pPr>
            <a:r>
              <a:rPr lang="en-US" altLang="zh-CN" sz="2000" dirty="0" smtClean="0"/>
              <a:t>4</a:t>
            </a:r>
            <a:r>
              <a:rPr lang="zh-CN" altLang="en-US" sz="2000" dirty="0" smtClean="0"/>
              <a:t>、</a:t>
            </a:r>
            <a:r>
              <a:rPr lang="en-US" altLang="zh-CN" sz="2000" dirty="0" smtClean="0"/>
              <a:t>web</a:t>
            </a:r>
            <a:r>
              <a:rPr lang="zh-CN" altLang="en-US" sz="2000" dirty="0" smtClean="0"/>
              <a:t>端核销系统代码结构调整，更加模块化。</a:t>
            </a:r>
            <a:endParaRPr lang="zh-CN" altLang="zh-CN" sz="2000"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TextBox 1"/>
          <p:cNvSpPr txBox="1"/>
          <p:nvPr/>
        </p:nvSpPr>
        <p:spPr>
          <a:xfrm>
            <a:off x="1487488" y="2060848"/>
            <a:ext cx="9937104" cy="1477328"/>
          </a:xfrm>
          <a:prstGeom prst="rect">
            <a:avLst/>
          </a:prstGeom>
          <a:noFill/>
        </p:spPr>
        <p:txBody>
          <a:bodyPr wrap="square" rtlCol="0">
            <a:spAutoFit/>
          </a:bodyPr>
          <a:lstStyle/>
          <a:p>
            <a:pPr>
              <a:lnSpc>
                <a:spcPct val="150000"/>
              </a:lnSpc>
            </a:pPr>
            <a:r>
              <a:rPr lang="en-US" altLang="zh-CN" sz="2000" dirty="0"/>
              <a:t>1</a:t>
            </a:r>
            <a:r>
              <a:rPr lang="zh-CN" altLang="en-US" sz="2000" dirty="0"/>
              <a:t>、</a:t>
            </a:r>
            <a:r>
              <a:rPr lang="zh-CN" altLang="zh-CN" sz="2000" dirty="0"/>
              <a:t>国际化</a:t>
            </a:r>
            <a:r>
              <a:rPr lang="zh-CN" altLang="zh-CN" sz="2000" dirty="0"/>
              <a:t>方案与后端的配合</a:t>
            </a:r>
            <a:r>
              <a:rPr lang="zh-CN" altLang="zh-CN" sz="2000" dirty="0" smtClean="0"/>
              <a:t>。</a:t>
            </a:r>
            <a:endParaRPr lang="en-US" altLang="zh-CN" sz="2000" dirty="0" smtClean="0"/>
          </a:p>
          <a:p>
            <a:pPr>
              <a:lnSpc>
                <a:spcPct val="150000"/>
              </a:lnSpc>
            </a:pPr>
            <a:r>
              <a:rPr lang="en-US" altLang="zh-CN" sz="2000" dirty="0" smtClean="0"/>
              <a:t>2</a:t>
            </a:r>
            <a:r>
              <a:rPr lang="zh-CN" altLang="en-US" sz="2000" dirty="0" smtClean="0"/>
              <a:t>、自动生成代码工具升级。</a:t>
            </a:r>
            <a:endParaRPr lang="en-US" altLang="zh-CN" sz="2000" dirty="0" smtClean="0"/>
          </a:p>
          <a:p>
            <a:pPr>
              <a:lnSpc>
                <a:spcPct val="150000"/>
              </a:lnSpc>
            </a:pPr>
            <a:r>
              <a:rPr lang="en-US" altLang="zh-CN" sz="2000" dirty="0" smtClean="0"/>
              <a:t>3</a:t>
            </a:r>
            <a:r>
              <a:rPr lang="zh-CN" altLang="en-US" sz="2000" dirty="0" smtClean="0"/>
              <a:t>、核销系统测试上线</a:t>
            </a:r>
            <a:endParaRPr lang="zh-CN" altLang="zh-CN" sz="2000"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TextBox 1"/>
          <p:cNvSpPr txBox="1"/>
          <p:nvPr/>
        </p:nvSpPr>
        <p:spPr>
          <a:xfrm>
            <a:off x="1415480" y="1772816"/>
            <a:ext cx="9361040" cy="3139321"/>
          </a:xfrm>
          <a:prstGeom prst="rect">
            <a:avLst/>
          </a:prstGeom>
          <a:noFill/>
        </p:spPr>
        <p:txBody>
          <a:bodyPr wrap="square" rtlCol="0">
            <a:spAutoFit/>
          </a:bodyPr>
          <a:lstStyle/>
          <a:p>
            <a:pPr lvl="0">
              <a:lnSpc>
                <a:spcPct val="150000"/>
              </a:lnSpc>
            </a:pPr>
            <a:r>
              <a:rPr lang="zh-CN" altLang="en-US" sz="2000" dirty="0"/>
              <a:t>五</a:t>
            </a:r>
            <a:r>
              <a:rPr lang="zh-CN" altLang="en-US" sz="2000" dirty="0"/>
              <a:t>月份：</a:t>
            </a:r>
            <a:endParaRPr lang="en-US" altLang="zh-CN" sz="2000" dirty="0"/>
          </a:p>
          <a:p>
            <a:pPr>
              <a:lnSpc>
                <a:spcPct val="150000"/>
              </a:lnSpc>
            </a:pPr>
            <a:r>
              <a:rPr lang="en-US" altLang="zh-CN" sz="2000" dirty="0"/>
              <a:t>1</a:t>
            </a:r>
            <a:r>
              <a:rPr lang="zh-CN" altLang="en-US" sz="2000" dirty="0"/>
              <a:t>、</a:t>
            </a:r>
            <a:r>
              <a:rPr lang="zh-CN" altLang="zh-CN" sz="2000" dirty="0"/>
              <a:t>国际化方案与后端的配合。</a:t>
            </a:r>
            <a:endParaRPr lang="en-US" altLang="zh-CN" sz="2000" dirty="0"/>
          </a:p>
          <a:p>
            <a:pPr>
              <a:lnSpc>
                <a:spcPct val="150000"/>
              </a:lnSpc>
            </a:pPr>
            <a:r>
              <a:rPr lang="en-US" altLang="zh-CN" sz="2000" dirty="0"/>
              <a:t>2</a:t>
            </a:r>
            <a:r>
              <a:rPr lang="zh-CN" altLang="en-US" sz="2000" dirty="0"/>
              <a:t>、自动生成代码工具升级。</a:t>
            </a:r>
            <a:endParaRPr lang="en-US" altLang="zh-CN" sz="2000" dirty="0"/>
          </a:p>
          <a:p>
            <a:pPr>
              <a:lnSpc>
                <a:spcPct val="150000"/>
              </a:lnSpc>
            </a:pPr>
            <a:r>
              <a:rPr lang="en-US" altLang="zh-CN" sz="2000" dirty="0"/>
              <a:t>3</a:t>
            </a:r>
            <a:r>
              <a:rPr lang="zh-CN" altLang="en-US" sz="2000" dirty="0"/>
              <a:t>、核销</a:t>
            </a:r>
            <a:r>
              <a:rPr lang="zh-CN" altLang="en-US" sz="2000" dirty="0" smtClean="0"/>
              <a:t>系统针对一商宇洁的测试上线。（考虑到项目时间问题，未来会优先核销系统，其他工作暂停）</a:t>
            </a:r>
            <a:endParaRPr lang="en-US" altLang="zh-CN" sz="2000" dirty="0" smtClean="0"/>
          </a:p>
          <a:p>
            <a:pPr>
              <a:lnSpc>
                <a:spcPct val="150000"/>
              </a:lnSpc>
            </a:pPr>
            <a:r>
              <a:rPr lang="en-US" altLang="zh-CN" sz="2000" dirty="0" smtClean="0"/>
              <a:t>4</a:t>
            </a:r>
            <a:r>
              <a:rPr lang="zh-CN" altLang="en-US" sz="2000" smtClean="0"/>
              <a:t>、条码移动端视情况而定。</a:t>
            </a:r>
            <a:endParaRPr lang="zh-CN" altLang="zh-CN" sz="2000" dirty="0"/>
          </a:p>
          <a:p>
            <a:pPr lvl="0"/>
            <a:endParaRPr lang="zh-CN" altLang="en-US"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a:solidFill>
                  <a:srgbClr val="FFFFFF"/>
                </a:solidFill>
                <a:latin typeface="Avenir Next Regular"/>
                <a:ea typeface="微软雅黑"/>
              </a:rPr>
              <a:t>北京奥维奥科技有限公司</a:t>
            </a:r>
            <a:endParaRPr lang="en-US" sz="1080" b="0" strike="noStrike" spc="-1">
              <a:latin typeface="Arial"/>
            </a:endParaRPr>
          </a:p>
          <a:p>
            <a:pPr>
              <a:lnSpc>
                <a:spcPct val="90000"/>
              </a:lnSpc>
              <a:spcAft>
                <a:spcPts val="587"/>
              </a:spcAft>
            </a:pPr>
            <a:r>
              <a:rPr lang="en-US" sz="1080" b="0" strike="noStrike" spc="92">
                <a:solidFill>
                  <a:srgbClr val="FFFFFF"/>
                </a:solidFill>
                <a:latin typeface="Avenir Next Regular"/>
                <a:ea typeface="微软雅黑"/>
              </a:rPr>
              <a:t>中国北京市朝阳区望京西路48号金隅国际A座201室</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Room201, Tower A, Jinyu International Mansion, </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No.48 Wangjingxi Rd.Chaoyang District, Beijing 100102, China</a:t>
            </a:r>
            <a:endParaRPr lang="en-US" sz="1080" b="0" strike="noStrike" spc="-1">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24232</TotalTime>
  <Words>405</Words>
  <Application>Microsoft Office PowerPoint</Application>
  <PresentationFormat>自定义</PresentationFormat>
  <Paragraphs>46</Paragraphs>
  <Slides>6</Slides>
  <Notes>4</Notes>
  <HiddenSlides>0</HiddenSlides>
  <MMClips>0</MMClips>
  <ScaleCrop>false</ScaleCrop>
  <HeadingPairs>
    <vt:vector size="4" baseType="variant">
      <vt:variant>
        <vt:lpstr>主题</vt:lpstr>
      </vt:variant>
      <vt:variant>
        <vt:i4>5</vt:i4>
      </vt:variant>
      <vt:variant>
        <vt:lpstr>幻灯片标题</vt:lpstr>
      </vt:variant>
      <vt:variant>
        <vt:i4>6</vt:i4>
      </vt:variant>
    </vt:vector>
  </HeadingPairs>
  <TitlesOfParts>
    <vt:vector size="11" baseType="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Windows 用户</cp:lastModifiedBy>
  <cp:revision>1948</cp:revision>
  <dcterms:created xsi:type="dcterms:W3CDTF">2010-07-28T10:06:17Z</dcterms:created>
  <dcterms:modified xsi:type="dcterms:W3CDTF">2019-05-10T02:25:59Z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