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5/10/2019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5/10/2019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sz="1200" b="1" spc="-4" dirty="0" err="1">
                <a:solidFill>
                  <a:srgbClr val="505050"/>
                </a:solidFill>
                <a:latin typeface="Arial"/>
                <a:ea typeface="DejaVu Sans"/>
              </a:rPr>
              <a:t>Z</a:t>
            </a:r>
            <a:r>
              <a:rPr lang="en-US" altLang="zh-CN" sz="1200" b="1" spc="-4" dirty="0" err="1">
                <a:solidFill>
                  <a:srgbClr val="505050"/>
                </a:solidFill>
                <a:latin typeface="Arial"/>
                <a:ea typeface="DejaVu Sans"/>
              </a:rPr>
              <a:t>ero.zhang</a:t>
            </a:r>
            <a:r>
              <a:rPr lang="en-US" sz="1200" b="1" strike="noStrike" spc="-4" dirty="0">
                <a:solidFill>
                  <a:srgbClr val="505050"/>
                </a:solidFill>
                <a:latin typeface="Arial"/>
                <a:ea typeface="DejaVu Sans"/>
              </a:rPr>
              <a:t>     </a:t>
            </a:r>
            <a:br>
              <a:rPr dirty="0"/>
            </a:br>
            <a:r>
              <a:rPr lang="en-US" sz="1200" b="1" strike="noStrike" spc="-7" dirty="0">
                <a:solidFill>
                  <a:srgbClr val="505050"/>
                </a:solidFill>
                <a:latin typeface="Arial"/>
                <a:ea typeface="DejaVu Sans"/>
              </a:rPr>
              <a:t>2019 年 </a:t>
            </a:r>
            <a:r>
              <a:rPr lang="en-US" sz="1200" b="1" spc="-7" dirty="0">
                <a:solidFill>
                  <a:srgbClr val="505050"/>
                </a:solidFill>
                <a:latin typeface="Arial"/>
                <a:ea typeface="DejaVu Sans"/>
              </a:rPr>
              <a:t>4 </a:t>
            </a:r>
            <a:r>
              <a:rPr lang="en-US" sz="1200" b="1" strike="noStrike" spc="-7" dirty="0">
                <a:solidFill>
                  <a:srgbClr val="505050"/>
                </a:solidFill>
                <a:latin typeface="Arial"/>
                <a:ea typeface="DejaVu Sans"/>
              </a:rPr>
              <a:t>月</a:t>
            </a:r>
            <a:endParaRPr lang="en-US" sz="1200" b="0" strike="noStrike" spc="-1" dirty="0">
              <a:latin typeface="Arial"/>
            </a:endParaRPr>
          </a:p>
        </p:txBody>
      </p:sp>
      <p:sp>
        <p:nvSpPr>
          <p:cNvPr id="222" name="CustomShape 3"/>
          <p:cNvSpPr/>
          <p:nvPr/>
        </p:nvSpPr>
        <p:spPr>
          <a:xfrm>
            <a:off x="276840" y="392256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2019年4月工作总结</a:t>
            </a:r>
            <a:br>
              <a:rPr dirty="0"/>
            </a:b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2019年4月总结</a:t>
            </a:r>
            <a:endParaRPr lang="en-US" sz="4400" b="0" strike="noStrike" spc="-1">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txBody>
          <a:bodyPr/>
          <a:lstStyle/>
          <a:p>
            <a:r>
              <a:rPr lang="en-US" altLang="zh-CN" dirty="0"/>
              <a:t>1.</a:t>
            </a:r>
            <a:r>
              <a:rPr lang="zh-CN" altLang="en-US" dirty="0"/>
              <a:t>吉林东风条码项目</a:t>
            </a:r>
            <a:endParaRPr lang="en-US" altLang="zh-CN" dirty="0"/>
          </a:p>
          <a:p>
            <a:endParaRPr lang="en-US" altLang="zh-CN" dirty="0"/>
          </a:p>
          <a:p>
            <a:r>
              <a:rPr lang="en-US" altLang="zh-CN" dirty="0"/>
              <a:t>2.</a:t>
            </a:r>
            <a:r>
              <a:rPr lang="zh-CN" altLang="en-US" dirty="0"/>
              <a:t>钉钉调研</a:t>
            </a:r>
            <a:endParaRPr lang="en-US" altLang="zh-CN" dirty="0"/>
          </a:p>
          <a:p>
            <a:endParaRPr lang="en-US" altLang="zh-CN" dirty="0"/>
          </a:p>
          <a:p>
            <a:r>
              <a:rPr lang="en-US" altLang="zh-CN" dirty="0"/>
              <a:t>3.</a:t>
            </a:r>
            <a:r>
              <a:rPr lang="zh-CN" altLang="en-US" dirty="0"/>
              <a:t>金税部署接口部署（待测试）</a:t>
            </a:r>
            <a:endParaRPr lang="en-US" altLang="zh-CN" dirty="0"/>
          </a:p>
          <a:p>
            <a:endParaRPr lang="en-US" altLang="zh-CN" dirty="0"/>
          </a:p>
          <a:p>
            <a:r>
              <a:rPr lang="en-US" altLang="zh-CN" dirty="0"/>
              <a:t>3.</a:t>
            </a:r>
            <a:r>
              <a:rPr lang="zh-CN" altLang="en-US" dirty="0"/>
              <a:t>和铂接口维护</a:t>
            </a:r>
            <a:endParaRPr lang="en-US" altLang="zh-CN" dirty="0"/>
          </a:p>
          <a:p>
            <a:endParaRPr lang="en-US" altLang="zh-CN" dirty="0"/>
          </a:p>
          <a:p>
            <a:r>
              <a:rPr lang="en-US" altLang="zh-CN" dirty="0"/>
              <a:t>4.</a:t>
            </a:r>
            <a:r>
              <a:rPr lang="zh-CN" altLang="en-US" dirty="0"/>
              <a:t>康吉森接口维护</a:t>
            </a:r>
            <a:endParaRPr lang="en-US" altLang="zh-CN"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a:extLst>
              <a:ext uri="{FF2B5EF4-FFF2-40B4-BE49-F238E27FC236}">
                <a16:creationId xmlns:a16="http://schemas.microsoft.com/office/drawing/2014/main" id="{AA416949-947D-4C26-B841-0495C06E197C}"/>
              </a:ext>
            </a:extLst>
          </p:cNvPr>
          <p:cNvSpPr txBox="1"/>
          <p:nvPr/>
        </p:nvSpPr>
        <p:spPr>
          <a:xfrm>
            <a:off x="792480" y="1676400"/>
            <a:ext cx="9895840" cy="646331"/>
          </a:xfrm>
          <a:prstGeom prst="rect">
            <a:avLst/>
          </a:prstGeom>
          <a:noFill/>
        </p:spPr>
        <p:txBody>
          <a:bodyPr wrap="square" rtlCol="0">
            <a:spAutoFit/>
          </a:bodyPr>
          <a:lstStyle/>
          <a:p>
            <a:r>
              <a:rPr lang="en-US" altLang="zh-CN" dirty="0"/>
              <a:t>1.</a:t>
            </a:r>
            <a:r>
              <a:rPr lang="zh-CN" altLang="en-US" dirty="0"/>
              <a:t>钉钉项目</a:t>
            </a:r>
            <a:endParaRPr lang="en-US" altLang="zh-CN" dirty="0"/>
          </a:p>
          <a:p>
            <a:r>
              <a:rPr lang="zh-CN" altLang="en-US" dirty="0"/>
              <a:t>如何将</a:t>
            </a:r>
            <a:r>
              <a:rPr lang="en-US" altLang="zh-CN" dirty="0"/>
              <a:t>sap</a:t>
            </a:r>
            <a:r>
              <a:rPr lang="zh-CN" altLang="en-US" dirty="0"/>
              <a:t>业务流程在钉钉中实现与对接</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a:extLst>
              <a:ext uri="{FF2B5EF4-FFF2-40B4-BE49-F238E27FC236}">
                <a16:creationId xmlns:a16="http://schemas.microsoft.com/office/drawing/2014/main" id="{FBB551D2-569F-44F1-886F-4C155E10E02D}"/>
              </a:ext>
            </a:extLst>
          </p:cNvPr>
          <p:cNvSpPr txBox="1"/>
          <p:nvPr/>
        </p:nvSpPr>
        <p:spPr>
          <a:xfrm>
            <a:off x="628200" y="1625600"/>
            <a:ext cx="9470840" cy="646331"/>
          </a:xfrm>
          <a:prstGeom prst="rect">
            <a:avLst/>
          </a:prstGeom>
          <a:noFill/>
        </p:spPr>
        <p:txBody>
          <a:bodyPr wrap="square" rtlCol="0">
            <a:spAutoFit/>
          </a:bodyPr>
          <a:lstStyle/>
          <a:p>
            <a:r>
              <a:rPr lang="zh-CN" altLang="en-US" dirty="0"/>
              <a:t>调研钉钉项目</a:t>
            </a:r>
            <a:endParaRPr lang="en-US" altLang="zh-CN" dirty="0"/>
          </a:p>
          <a:p>
            <a:r>
              <a:rPr lang="zh-CN" altLang="en-US" dirty="0"/>
              <a:t>用代码写一个</a:t>
            </a:r>
            <a:r>
              <a:rPr lang="en-US" altLang="zh-CN" dirty="0"/>
              <a:t>sap</a:t>
            </a:r>
            <a:r>
              <a:rPr lang="zh-CN" altLang="en-US" dirty="0"/>
              <a:t>与钉钉的</a:t>
            </a:r>
            <a:r>
              <a:rPr lang="en-US" altLang="zh-CN" dirty="0"/>
              <a:t>demo</a:t>
            </a:r>
            <a:r>
              <a:rPr lang="zh-CN" altLang="en-US" dirty="0"/>
              <a:t>接口</a:t>
            </a: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24466</TotalTime>
  <Words>300</Words>
  <Application>Microsoft Office PowerPoint</Application>
  <PresentationFormat>宽屏</PresentationFormat>
  <Paragraphs>47</Paragraphs>
  <Slides>6</Slides>
  <Notes>4</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6</vt:i4>
      </vt:variant>
    </vt:vector>
  </HeadingPairs>
  <TitlesOfParts>
    <vt:vector size="18" baseType="lpstr">
      <vt:lpstr>Avenir Next Regular</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1119641989@qq.com</cp:lastModifiedBy>
  <cp:revision>1939</cp:revision>
  <dcterms:created xsi:type="dcterms:W3CDTF">2010-07-28T10:06:17Z</dcterms:created>
  <dcterms:modified xsi:type="dcterms:W3CDTF">2019-05-10T11:31:53Z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