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12"/>
  </p:notesMasterIdLst>
  <p:sldIdLst>
    <p:sldId id="256" r:id="rId6"/>
    <p:sldId id="257" r:id="rId7"/>
    <p:sldId id="258" r:id="rId8"/>
    <p:sldId id="259" r:id="rId9"/>
    <p:sldId id="260" r:id="rId10"/>
    <p:sldId id="261"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4"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US" sz="4400" b="0" strike="noStrike" spc="-1">
                <a:latin typeface="Arial"/>
              </a:rPr>
              <a:t>单击鼠标移动幻灯片</a:t>
            </a:r>
          </a:p>
        </p:txBody>
      </p:sp>
      <p:sp>
        <p:nvSpPr>
          <p:cNvPr id="215"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单击编辑备注格式</a:t>
            </a:r>
          </a:p>
        </p:txBody>
      </p:sp>
      <p:sp>
        <p:nvSpPr>
          <p:cNvPr id="216"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 </a:t>
            </a:r>
          </a:p>
        </p:txBody>
      </p:sp>
      <p:sp>
        <p:nvSpPr>
          <p:cNvPr id="217"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 </a:t>
            </a:r>
          </a:p>
        </p:txBody>
      </p:sp>
      <p:sp>
        <p:nvSpPr>
          <p:cNvPr id="218"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 </a:t>
            </a:r>
          </a:p>
        </p:txBody>
      </p:sp>
      <p:sp>
        <p:nvSpPr>
          <p:cNvPr id="219" name="PlaceHolder 6"/>
          <p:cNvSpPr>
            <a:spLocks noGrp="1"/>
          </p:cNvSpPr>
          <p:nvPr>
            <p:ph type="sldNum"/>
          </p:nvPr>
        </p:nvSpPr>
        <p:spPr>
          <a:xfrm>
            <a:off x="4278960" y="10157400"/>
            <a:ext cx="3280680" cy="534240"/>
          </a:xfrm>
          <a:prstGeom prst="rect">
            <a:avLst/>
          </a:prstGeom>
        </p:spPr>
        <p:txBody>
          <a:bodyPr lIns="0" tIns="0" rIns="0" bIns="0" anchor="b"/>
          <a:lstStyle/>
          <a:p>
            <a:pPr algn="r"/>
            <a:fld id="{7B6A995F-53E7-460B-B799-5A282F6DE5A2}"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PlaceHolder 1"/>
          <p:cNvSpPr>
            <a:spLocks noGrp="1" noRot="1" noChangeAspect="1"/>
          </p:cNvSpPr>
          <p:nvPr>
            <p:ph type="sldImg"/>
          </p:nvPr>
        </p:nvSpPr>
        <p:spPr>
          <a:xfrm>
            <a:off x="-142875" y="390525"/>
            <a:ext cx="7142163" cy="4017963"/>
          </a:xfrm>
          <a:prstGeom prst="rect">
            <a:avLst/>
          </a:prstGeom>
        </p:spPr>
      </p:sp>
      <p:sp>
        <p:nvSpPr>
          <p:cNvPr id="262" name="PlaceHolder 2"/>
          <p:cNvSpPr>
            <a:spLocks noGrp="1"/>
          </p:cNvSpPr>
          <p:nvPr>
            <p:ph type="body"/>
          </p:nvPr>
        </p:nvSpPr>
        <p:spPr>
          <a:xfrm>
            <a:off x="685800" y="4400640"/>
            <a:ext cx="5485320" cy="3599280"/>
          </a:xfrm>
          <a:prstGeom prst="rect">
            <a:avLst/>
          </a:prstGeom>
        </p:spPr>
        <p:txBody>
          <a:bodyPr lIns="0" tIns="0" rIns="0" bIns="0"/>
          <a:lstStyle/>
          <a:p>
            <a:pPr marL="216000" indent="-215280">
              <a:lnSpc>
                <a:spcPct val="100000"/>
              </a:lnSpc>
            </a:pPr>
            <a:r>
              <a:rPr lang="en-US" sz="2000" b="0" strike="noStrike" spc="-1">
                <a:latin typeface="Arial"/>
              </a:rPr>
              <a:t>1、明确汇报线</a:t>
            </a:r>
          </a:p>
          <a:p>
            <a:pPr marL="216000" indent="-215280">
              <a:lnSpc>
                <a:spcPct val="100000"/>
              </a:lnSpc>
            </a:pPr>
            <a:r>
              <a:rPr lang="en-US" sz="2000" b="0" strike="noStrike" spc="-1">
                <a:latin typeface="Arial"/>
              </a:rPr>
              <a:t>2、明确费用审批流程</a:t>
            </a:r>
          </a:p>
          <a:p>
            <a:pPr marL="216000" indent="-215280">
              <a:lnSpc>
                <a:spcPct val="100000"/>
              </a:lnSpc>
            </a:pPr>
            <a:r>
              <a:rPr lang="en-US" sz="2000" b="0" strike="noStrike" spc="-1">
                <a:latin typeface="Arial"/>
              </a:rPr>
              <a:t>3、关于异常业务的财务处理：客户佣金的处理方式；产品和服务和维护费赠送的处理方式（三倍抵扣）；客户索赔的处理方式</a:t>
            </a:r>
          </a:p>
        </p:txBody>
      </p:sp>
      <p:sp>
        <p:nvSpPr>
          <p:cNvPr id="263"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64" name="CustomShape 4"/>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5D57CEE8-D13D-428F-B4C5-43793B694FF0}" type="datetime1">
              <a:rPr lang="en-US" sz="1600" b="0" strike="noStrike" spc="-1">
                <a:solidFill>
                  <a:srgbClr val="000000"/>
                </a:solidFill>
                <a:latin typeface="Arial"/>
                <a:ea typeface="+mn-ea"/>
              </a:rPr>
              <a:t>4/8/2019</a:t>
            </a:fld>
            <a:endParaRPr lang="en-US" sz="16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PlaceHolder 1"/>
          <p:cNvSpPr>
            <a:spLocks noGrp="1" noRot="1" noChangeAspect="1"/>
          </p:cNvSpPr>
          <p:nvPr>
            <p:ph type="sldImg"/>
          </p:nvPr>
        </p:nvSpPr>
        <p:spPr>
          <a:xfrm>
            <a:off x="-142875" y="390525"/>
            <a:ext cx="7142163" cy="4017963"/>
          </a:xfrm>
          <a:prstGeom prst="rect">
            <a:avLst/>
          </a:prstGeom>
        </p:spPr>
      </p:sp>
      <p:sp>
        <p:nvSpPr>
          <p:cNvPr id="266" name="PlaceHolder 2"/>
          <p:cNvSpPr>
            <a:spLocks noGrp="1"/>
          </p:cNvSpPr>
          <p:nvPr>
            <p:ph type="body"/>
          </p:nvPr>
        </p:nvSpPr>
        <p:spPr>
          <a:xfrm>
            <a:off x="685800" y="4400640"/>
            <a:ext cx="5485320" cy="3599280"/>
          </a:xfrm>
          <a:prstGeom prst="rect">
            <a:avLst/>
          </a:prstGeom>
        </p:spPr>
        <p:txBody>
          <a:bodyPr lIns="0" tIns="0" rIns="0" bIns="0"/>
          <a:lstStyle/>
          <a:p>
            <a:pPr marL="216000" indent="-215280">
              <a:lnSpc>
                <a:spcPct val="100000"/>
              </a:lnSpc>
            </a:pPr>
            <a:r>
              <a:rPr lang="en-US" sz="2000" b="0" strike="noStrike" spc="-1">
                <a:latin typeface="Arial"/>
              </a:rPr>
              <a:t>1、明确汇报线</a:t>
            </a:r>
          </a:p>
          <a:p>
            <a:pPr marL="216000" indent="-215280">
              <a:lnSpc>
                <a:spcPct val="100000"/>
              </a:lnSpc>
            </a:pPr>
            <a:r>
              <a:rPr lang="en-US" sz="2000" b="0" strike="noStrike" spc="-1">
                <a:latin typeface="Arial"/>
              </a:rPr>
              <a:t>2、明确费用审批流程</a:t>
            </a:r>
          </a:p>
          <a:p>
            <a:pPr marL="216000" indent="-215280">
              <a:lnSpc>
                <a:spcPct val="100000"/>
              </a:lnSpc>
            </a:pPr>
            <a:r>
              <a:rPr lang="en-US" sz="2000" b="0" strike="noStrike" spc="-1">
                <a:latin typeface="Arial"/>
              </a:rPr>
              <a:t>3、关于异常业务的财务处理：客户佣金的处理方式；产品和服务和维护费赠送的处理方式（三倍抵扣）；客户索赔的处理方式</a:t>
            </a:r>
          </a:p>
        </p:txBody>
      </p:sp>
      <p:sp>
        <p:nvSpPr>
          <p:cNvPr id="267"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68" name="CustomShape 4"/>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3E25E160-5E98-434A-AA87-265C4031D2DE}" type="datetime1">
              <a:rPr lang="en-US" sz="1600" b="0" strike="noStrike" spc="-1">
                <a:solidFill>
                  <a:srgbClr val="000000"/>
                </a:solidFill>
                <a:latin typeface="Arial"/>
                <a:ea typeface="+mn-ea"/>
              </a:rPr>
              <a:t>4/8/2019</a:t>
            </a:fld>
            <a:endParaRPr lang="en-US" sz="16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PlaceHolder 1"/>
          <p:cNvSpPr>
            <a:spLocks noGrp="1" noRot="1" noChangeAspect="1"/>
          </p:cNvSpPr>
          <p:nvPr>
            <p:ph type="sldImg"/>
          </p:nvPr>
        </p:nvSpPr>
        <p:spPr>
          <a:xfrm>
            <a:off x="-142875" y="390525"/>
            <a:ext cx="7142163" cy="4017963"/>
          </a:xfrm>
          <a:prstGeom prst="rect">
            <a:avLst/>
          </a:prstGeom>
        </p:spPr>
      </p:sp>
      <p:sp>
        <p:nvSpPr>
          <p:cNvPr id="270" name="PlaceHolder 2"/>
          <p:cNvSpPr>
            <a:spLocks noGrp="1"/>
          </p:cNvSpPr>
          <p:nvPr>
            <p:ph type="body"/>
          </p:nvPr>
        </p:nvSpPr>
        <p:spPr>
          <a:xfrm>
            <a:off x="685800" y="4400640"/>
            <a:ext cx="5485320" cy="3599280"/>
          </a:xfrm>
          <a:prstGeom prst="rect">
            <a:avLst/>
          </a:prstGeom>
        </p:spPr>
        <p:txBody>
          <a:bodyPr lIns="0" tIns="0" rIns="0" bIns="0"/>
          <a:lstStyle/>
          <a:p>
            <a:pPr marL="216000" indent="-215280">
              <a:lnSpc>
                <a:spcPct val="100000"/>
              </a:lnSpc>
            </a:pPr>
            <a:r>
              <a:rPr lang="en-US" sz="2000" b="0" strike="noStrike" spc="-1">
                <a:latin typeface="Arial"/>
              </a:rPr>
              <a:t>1、明确汇报线</a:t>
            </a:r>
          </a:p>
          <a:p>
            <a:pPr marL="216000" indent="-215280">
              <a:lnSpc>
                <a:spcPct val="100000"/>
              </a:lnSpc>
            </a:pPr>
            <a:r>
              <a:rPr lang="en-US" sz="2000" b="0" strike="noStrike" spc="-1">
                <a:latin typeface="Arial"/>
              </a:rPr>
              <a:t>2、明确费用审批流程</a:t>
            </a:r>
          </a:p>
          <a:p>
            <a:pPr marL="216000" indent="-215280">
              <a:lnSpc>
                <a:spcPct val="100000"/>
              </a:lnSpc>
            </a:pPr>
            <a:r>
              <a:rPr lang="en-US" sz="2000" b="0" strike="noStrike" spc="-1">
                <a:latin typeface="Arial"/>
              </a:rPr>
              <a:t>3、关于异常业务的财务处理：客户佣金的处理方式；产品和服务和维护费赠送的处理方式（三倍抵扣）；客户索赔的处理方式</a:t>
            </a:r>
          </a:p>
        </p:txBody>
      </p:sp>
      <p:sp>
        <p:nvSpPr>
          <p:cNvPr id="271"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72" name="CustomShape 4"/>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A543C38-C4B9-4F2E-867D-FB3CD1DF353F}" type="datetime1">
              <a:rPr lang="en-US" sz="1600" b="0" strike="noStrike" spc="-1">
                <a:solidFill>
                  <a:srgbClr val="000000"/>
                </a:solidFill>
                <a:latin typeface="Arial"/>
                <a:ea typeface="+mn-ea"/>
              </a:rPr>
              <a:t>4/8/2019</a:t>
            </a:fld>
            <a:endParaRPr lang="en-US" sz="16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PlaceHolder 1"/>
          <p:cNvSpPr>
            <a:spLocks noGrp="1" noRot="1" noChangeAspect="1"/>
          </p:cNvSpPr>
          <p:nvPr>
            <p:ph type="sldImg"/>
          </p:nvPr>
        </p:nvSpPr>
        <p:spPr>
          <a:xfrm>
            <a:off x="-142875" y="390525"/>
            <a:ext cx="7142163" cy="4017963"/>
          </a:xfrm>
          <a:prstGeom prst="rect">
            <a:avLst/>
          </a:prstGeom>
        </p:spPr>
      </p:sp>
      <p:sp>
        <p:nvSpPr>
          <p:cNvPr id="274" name="PlaceHolder 2"/>
          <p:cNvSpPr>
            <a:spLocks noGrp="1"/>
          </p:cNvSpPr>
          <p:nvPr>
            <p:ph type="body"/>
          </p:nvPr>
        </p:nvSpPr>
        <p:spPr>
          <a:xfrm>
            <a:off x="685800" y="4343400"/>
            <a:ext cx="5485320" cy="4113720"/>
          </a:xfrm>
          <a:prstGeom prst="rect">
            <a:avLst/>
          </a:prstGeom>
        </p:spPr>
        <p:txBody>
          <a:bodyPr lIns="0" tIns="0" rIns="0" bIns="0"/>
          <a:lstStyle/>
          <a:p>
            <a:pPr marL="216000" indent="-215280">
              <a:lnSpc>
                <a:spcPct val="100000"/>
              </a:lnSpc>
            </a:pPr>
            <a:endParaRPr lang="en-US" sz="2000" b="0" strike="noStrike" spc="-1">
              <a:latin typeface="Arial"/>
            </a:endParaRPr>
          </a:p>
          <a:p>
            <a:pPr marL="216000" indent="-215280">
              <a:lnSpc>
                <a:spcPct val="100000"/>
              </a:lnSpc>
            </a:pPr>
            <a:endParaRPr lang="en-US" sz="2000" b="0" strike="noStrike" spc="-1">
              <a:latin typeface="Arial"/>
            </a:endParaRPr>
          </a:p>
        </p:txBody>
      </p:sp>
      <p:sp>
        <p:nvSpPr>
          <p:cNvPr id="275"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76" name="CustomShape 4"/>
          <p:cNvSpPr/>
          <p:nvPr/>
        </p:nvSpPr>
        <p:spPr>
          <a:xfrm>
            <a:off x="0" y="8686800"/>
            <a:ext cx="5920200" cy="354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latin typeface="Arial"/>
                <a:ea typeface="+mn-ea"/>
              </a:rPr>
              <a:t>© 2012 Microsoft Corporation. All rights reserved. Microsoft, Windows, and other product names are or may be registered trademarks and/or trademarks in the U.S. and/or other countries.</a:t>
            </a:r>
            <a:endParaRPr lang="en-US" sz="1600" b="0" strike="noStrike" spc="-1">
              <a:latin typeface="Arial"/>
            </a:endParaRPr>
          </a:p>
          <a:p>
            <a:pPr>
              <a:lnSpc>
                <a:spcPct val="100000"/>
              </a:lnSpc>
            </a:pPr>
            <a:r>
              <a:rPr lang="en-US" sz="1600" b="0" strike="noStrike" spc="-1">
                <a:solidFill>
                  <a:srgbClr val="000000"/>
                </a:solidFill>
                <a:latin typeface="Arial"/>
                <a:ea typeface="+mn-ea"/>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600" b="0" strike="noStrike" spc="-1">
              <a:latin typeface="Arial"/>
            </a:endParaRPr>
          </a:p>
        </p:txBody>
      </p:sp>
      <p:sp>
        <p:nvSpPr>
          <p:cNvPr id="277" name="CustomShape 5"/>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A585A3F3-0E30-4F2B-BEFC-2E6B76ED1934}" type="datetime1">
              <a:rPr lang="en-US" sz="1600" b="0" strike="noStrike" spc="-1">
                <a:solidFill>
                  <a:srgbClr val="000000"/>
                </a:solidFill>
                <a:latin typeface="Arial"/>
                <a:ea typeface="+mn-ea"/>
              </a:rPr>
              <a:t>4/8/2019</a:t>
            </a:fld>
            <a:endParaRPr lang="en-US" sz="1600" b="0" strike="noStrike" spc="-1">
              <a:latin typeface="Arial"/>
            </a:endParaRPr>
          </a:p>
        </p:txBody>
      </p:sp>
      <p:sp>
        <p:nvSpPr>
          <p:cNvPr id="278" name="CustomShape 6"/>
          <p:cNvSpPr/>
          <p:nvPr/>
        </p:nvSpPr>
        <p:spPr>
          <a:xfrm>
            <a:off x="5908680" y="8685360"/>
            <a:ext cx="94680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fld id="{3078277F-2651-4A00-B973-7C7B770A2407}" type="slidenum">
              <a:rPr lang="en-US" sz="1000" b="0" strike="noStrike" spc="-1">
                <a:solidFill>
                  <a:srgbClr val="000000"/>
                </a:solidFill>
                <a:latin typeface="Arial"/>
                <a:ea typeface="+mn-ea"/>
              </a:rPr>
              <a:t>6</a:t>
            </a:fld>
            <a:endParaRPr lang="en-US" sz="10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7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7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8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8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8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8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9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1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1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2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2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3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3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3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5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6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6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6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6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6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6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6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6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6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7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8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0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20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20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21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21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21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21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7.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174"/>
          <p:cNvPicPr/>
          <p:nvPr/>
        </p:nvPicPr>
        <p:blipFill>
          <a:blip r:embed="rId14"/>
          <a:stretch/>
        </p:blipFill>
        <p:spPr>
          <a:xfrm>
            <a:off x="203040" y="6220800"/>
            <a:ext cx="1537560" cy="570240"/>
          </a:xfrm>
          <a:prstGeom prst="rect">
            <a:avLst/>
          </a:prstGeom>
          <a:ln>
            <a:noFill/>
          </a:ln>
        </p:spPr>
      </p:pic>
      <p:pic>
        <p:nvPicPr>
          <p:cNvPr id="5" name="图片 3"/>
          <p:cNvPicPr/>
          <p:nvPr/>
        </p:nvPicPr>
        <p:blipFill>
          <a:blip r:embed="rId15"/>
          <a:stretch/>
        </p:blipFill>
        <p:spPr>
          <a:xfrm>
            <a:off x="11262600" y="6354000"/>
            <a:ext cx="854640" cy="567720"/>
          </a:xfrm>
          <a:prstGeom prst="rect">
            <a:avLst/>
          </a:prstGeom>
          <a:ln>
            <a:noFill/>
          </a:ln>
        </p:spPr>
      </p:pic>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hidden="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41" name="Line 2"/>
          <p:cNvSpPr/>
          <p:nvPr/>
        </p:nvSpPr>
        <p:spPr>
          <a:xfrm>
            <a:off x="432000" y="123120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42" name="CustomShape 3" hidden="1"/>
          <p:cNvSpPr/>
          <p:nvPr/>
        </p:nvSpPr>
        <p:spPr>
          <a:xfrm>
            <a:off x="11382480" y="6636240"/>
            <a:ext cx="565560" cy="121320"/>
          </a:xfrm>
          <a:prstGeom prst="rect">
            <a:avLst/>
          </a:prstGeom>
          <a:noFill/>
          <a:ln>
            <a:noFill/>
          </a:ln>
        </p:spPr>
        <p:style>
          <a:lnRef idx="0">
            <a:scrgbClr r="0" g="0" b="0"/>
          </a:lnRef>
          <a:fillRef idx="0">
            <a:scrgbClr r="0" g="0" b="0"/>
          </a:fillRef>
          <a:effectRef idx="0">
            <a:scrgbClr r="0" g="0" b="0"/>
          </a:effectRef>
          <a:fontRef idx="minor"/>
        </p:style>
        <p:txBody>
          <a:bodyPr wrap="none" lIns="0" tIns="0" rIns="72000" bIns="0"/>
          <a:lstStyle/>
          <a:p>
            <a:pPr marL="93600" indent="-92520" algn="r">
              <a:lnSpc>
                <a:spcPct val="100000"/>
              </a:lnSpc>
            </a:pPr>
            <a:fld id="{EAD76D8A-2F04-4443-8ACF-5A2DECEAF984}" type="slidenum">
              <a:rPr lang="en-US" sz="800" b="0" strike="noStrike" spc="-1">
                <a:solidFill>
                  <a:srgbClr val="FFFFFF"/>
                </a:solidFill>
                <a:latin typeface="Arial"/>
                <a:ea typeface="DejaVu Sans"/>
              </a:rPr>
              <a:t>‹#›</a:t>
            </a:fld>
            <a:endParaRPr lang="en-US" sz="800" b="0" strike="noStrike" spc="-1">
              <a:latin typeface="Arial"/>
            </a:endParaRPr>
          </a:p>
        </p:txBody>
      </p:sp>
      <p:sp>
        <p:nvSpPr>
          <p:cNvPr id="43" name="CustomShape 4"/>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pic>
        <p:nvPicPr>
          <p:cNvPr id="44" name="Picture 174"/>
          <p:cNvPicPr/>
          <p:nvPr/>
        </p:nvPicPr>
        <p:blipFill>
          <a:blip r:embed="rId14"/>
          <a:stretch/>
        </p:blipFill>
        <p:spPr>
          <a:xfrm>
            <a:off x="432000" y="6318000"/>
            <a:ext cx="1034640" cy="452880"/>
          </a:xfrm>
          <a:prstGeom prst="rect">
            <a:avLst/>
          </a:prstGeom>
          <a:ln>
            <a:noFill/>
          </a:ln>
        </p:spPr>
      </p:pic>
      <p:pic>
        <p:nvPicPr>
          <p:cNvPr id="45" name="图片 6"/>
          <p:cNvPicPr/>
          <p:nvPr/>
        </p:nvPicPr>
        <p:blipFill>
          <a:blip r:embed="rId15"/>
          <a:stretch/>
        </p:blipFill>
        <p:spPr>
          <a:xfrm>
            <a:off x="1389240" y="6193440"/>
            <a:ext cx="1034640" cy="687240"/>
          </a:xfrm>
          <a:prstGeom prst="rect">
            <a:avLst/>
          </a:prstGeom>
          <a:ln>
            <a:noFill/>
          </a:ln>
        </p:spPr>
      </p:pic>
      <p:sp>
        <p:nvSpPr>
          <p:cNvPr id="46"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4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CustomShape 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85" name="Line 2"/>
          <p:cNvSpPr/>
          <p:nvPr/>
        </p:nvSpPr>
        <p:spPr>
          <a:xfrm>
            <a:off x="432000" y="123120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86" name="CustomShape 3"/>
          <p:cNvSpPr/>
          <p:nvPr/>
        </p:nvSpPr>
        <p:spPr>
          <a:xfrm>
            <a:off x="11382480" y="6636240"/>
            <a:ext cx="565560" cy="121320"/>
          </a:xfrm>
          <a:prstGeom prst="rect">
            <a:avLst/>
          </a:prstGeom>
          <a:noFill/>
          <a:ln>
            <a:noFill/>
          </a:ln>
        </p:spPr>
        <p:style>
          <a:lnRef idx="0">
            <a:scrgbClr r="0" g="0" b="0"/>
          </a:lnRef>
          <a:fillRef idx="0">
            <a:scrgbClr r="0" g="0" b="0"/>
          </a:fillRef>
          <a:effectRef idx="0">
            <a:scrgbClr r="0" g="0" b="0"/>
          </a:effectRef>
          <a:fontRef idx="minor"/>
        </p:style>
        <p:txBody>
          <a:bodyPr wrap="none" lIns="0" tIns="0" rIns="72000" bIns="0"/>
          <a:lstStyle/>
          <a:p>
            <a:pPr marL="93600" indent="-92520" algn="r">
              <a:lnSpc>
                <a:spcPct val="100000"/>
              </a:lnSpc>
            </a:pPr>
            <a:fld id="{13A8FCB9-5F0B-497B-A459-9F5B8B6EEA31}" type="slidenum">
              <a:rPr lang="en-US" sz="800" b="0" strike="noStrike" spc="-1">
                <a:solidFill>
                  <a:srgbClr val="FFFFFF"/>
                </a:solidFill>
                <a:latin typeface="Arial"/>
                <a:ea typeface="DejaVu Sans"/>
              </a:rPr>
              <a:t>‹#›</a:t>
            </a:fld>
            <a:endParaRPr lang="en-US" sz="800" b="0" strike="noStrike" spc="-1">
              <a:latin typeface="Arial"/>
            </a:endParaRPr>
          </a:p>
        </p:txBody>
      </p:sp>
      <p:pic>
        <p:nvPicPr>
          <p:cNvPr id="87" name="图片 7"/>
          <p:cNvPicPr/>
          <p:nvPr/>
        </p:nvPicPr>
        <p:blipFill>
          <a:blip r:embed="rId14"/>
          <a:stretch/>
        </p:blipFill>
        <p:spPr>
          <a:xfrm>
            <a:off x="10434240" y="5738040"/>
            <a:ext cx="1762920" cy="1101960"/>
          </a:xfrm>
          <a:prstGeom prst="rect">
            <a:avLst/>
          </a:prstGeom>
          <a:ln>
            <a:noFill/>
          </a:ln>
        </p:spPr>
      </p:pic>
      <p:sp>
        <p:nvSpPr>
          <p:cNvPr id="88" name="PlaceHolder 4"/>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89"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 name="CustomShape 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127" name="Line 2"/>
          <p:cNvSpPr/>
          <p:nvPr/>
        </p:nvSpPr>
        <p:spPr>
          <a:xfrm>
            <a:off x="432000" y="81072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128" name="CustomShape 3"/>
          <p:cNvSpPr/>
          <p:nvPr/>
        </p:nvSpPr>
        <p:spPr>
          <a:xfrm>
            <a:off x="442440" y="6636240"/>
            <a:ext cx="1624320" cy="114120"/>
          </a:xfrm>
          <a:prstGeom prst="rect">
            <a:avLst/>
          </a:prstGeom>
          <a:noFill/>
          <a:ln>
            <a:noFill/>
          </a:ln>
        </p:spPr>
        <p:style>
          <a:lnRef idx="0">
            <a:scrgbClr r="0" g="0" b="0"/>
          </a:lnRef>
          <a:fillRef idx="0">
            <a:scrgbClr r="0" g="0" b="0"/>
          </a:fillRef>
          <a:effectRef idx="0">
            <a:scrgbClr r="0" g="0" b="0"/>
          </a:effectRef>
          <a:fontRef idx="minor"/>
        </p:style>
        <p:txBody>
          <a:bodyPr wrap="none" lIns="64440" tIns="0" rIns="0" bIns="0"/>
          <a:lstStyle/>
          <a:p>
            <a:pPr marL="119160" indent="-118080">
              <a:lnSpc>
                <a:spcPct val="100000"/>
              </a:lnSpc>
              <a:buClr>
                <a:srgbClr val="FFFFFF"/>
              </a:buClr>
              <a:buFont typeface="Arial"/>
              <a:buChar char="©"/>
            </a:pPr>
            <a:r>
              <a:rPr lang="en-US" sz="750" b="0" strike="noStrike" spc="-1">
                <a:solidFill>
                  <a:srgbClr val="FFFFFF"/>
                </a:solidFill>
                <a:latin typeface="Arial"/>
                <a:ea typeface="DejaVu Sans"/>
              </a:rPr>
              <a:t>2017 AVA Inc.. All rights reserved.</a:t>
            </a:r>
            <a:endParaRPr lang="en-US" sz="750" b="0" strike="noStrike" spc="-1">
              <a:latin typeface="Arial"/>
            </a:endParaRPr>
          </a:p>
        </p:txBody>
      </p:sp>
      <p:sp>
        <p:nvSpPr>
          <p:cNvPr id="129" name="CustomShape 4"/>
          <p:cNvSpPr/>
          <p:nvPr/>
        </p:nvSpPr>
        <p:spPr>
          <a:xfrm>
            <a:off x="11413440" y="6636240"/>
            <a:ext cx="519480" cy="114120"/>
          </a:xfrm>
          <a:prstGeom prst="rect">
            <a:avLst/>
          </a:prstGeom>
          <a:noFill/>
          <a:ln>
            <a:noFill/>
          </a:ln>
        </p:spPr>
        <p:style>
          <a:lnRef idx="0">
            <a:scrgbClr r="0" g="0" b="0"/>
          </a:lnRef>
          <a:fillRef idx="0">
            <a:scrgbClr r="0" g="0" b="0"/>
          </a:fillRef>
          <a:effectRef idx="0">
            <a:scrgbClr r="0" g="0" b="0"/>
          </a:effectRef>
          <a:fontRef idx="minor"/>
        </p:style>
        <p:txBody>
          <a:bodyPr wrap="none" lIns="0" tIns="0" rIns="64440" bIns="0"/>
          <a:lstStyle/>
          <a:p>
            <a:pPr marL="83520" indent="-82440" algn="r">
              <a:lnSpc>
                <a:spcPct val="100000"/>
              </a:lnSpc>
            </a:pPr>
            <a:fld id="{F9EB43B6-4BFE-4584-84E6-97FE0DD61ED3}" type="slidenum">
              <a:rPr lang="en-US" sz="750" b="0" strike="noStrike" spc="-1">
                <a:solidFill>
                  <a:srgbClr val="FFFFFF"/>
                </a:solidFill>
                <a:latin typeface="Arial"/>
                <a:ea typeface="DejaVu Sans"/>
              </a:rPr>
              <a:t>‹#›</a:t>
            </a:fld>
            <a:endParaRPr lang="en-US" sz="750" b="0" strike="noStrike" spc="-1">
              <a:latin typeface="Arial"/>
            </a:endParaRPr>
          </a:p>
        </p:txBody>
      </p:sp>
      <p:pic>
        <p:nvPicPr>
          <p:cNvPr id="130" name="image9.png"/>
          <p:cNvPicPr/>
          <p:nvPr/>
        </p:nvPicPr>
        <p:blipFill>
          <a:blip r:embed="rId14"/>
          <a:stretch/>
        </p:blipFill>
        <p:spPr>
          <a:xfrm>
            <a:off x="427680" y="6451200"/>
            <a:ext cx="746280" cy="369000"/>
          </a:xfrm>
          <a:prstGeom prst="rect">
            <a:avLst/>
          </a:prstGeom>
          <a:ln w="12600">
            <a:noFill/>
          </a:ln>
        </p:spPr>
      </p:pic>
      <p:pic>
        <p:nvPicPr>
          <p:cNvPr id="131" name="图片 3"/>
          <p:cNvPicPr/>
          <p:nvPr/>
        </p:nvPicPr>
        <p:blipFill>
          <a:blip r:embed="rId15"/>
          <a:stretch/>
        </p:blipFill>
        <p:spPr>
          <a:xfrm>
            <a:off x="11262600" y="6354000"/>
            <a:ext cx="854640" cy="567720"/>
          </a:xfrm>
          <a:prstGeom prst="rect">
            <a:avLst/>
          </a:prstGeom>
          <a:ln>
            <a:noFill/>
          </a:ln>
        </p:spPr>
      </p:pic>
      <p:sp>
        <p:nvSpPr>
          <p:cNvPr id="132"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133"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0" name="CustomShape 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171" name="Line 2"/>
          <p:cNvSpPr/>
          <p:nvPr/>
        </p:nvSpPr>
        <p:spPr>
          <a:xfrm>
            <a:off x="432000" y="81072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172" name="CustomShape 3"/>
          <p:cNvSpPr/>
          <p:nvPr/>
        </p:nvSpPr>
        <p:spPr>
          <a:xfrm>
            <a:off x="442440" y="6636240"/>
            <a:ext cx="1624320" cy="114120"/>
          </a:xfrm>
          <a:prstGeom prst="rect">
            <a:avLst/>
          </a:prstGeom>
          <a:noFill/>
          <a:ln>
            <a:noFill/>
          </a:ln>
        </p:spPr>
        <p:style>
          <a:lnRef idx="0">
            <a:scrgbClr r="0" g="0" b="0"/>
          </a:lnRef>
          <a:fillRef idx="0">
            <a:scrgbClr r="0" g="0" b="0"/>
          </a:fillRef>
          <a:effectRef idx="0">
            <a:scrgbClr r="0" g="0" b="0"/>
          </a:effectRef>
          <a:fontRef idx="minor"/>
        </p:style>
        <p:txBody>
          <a:bodyPr wrap="none" lIns="64440" tIns="0" rIns="0" bIns="0"/>
          <a:lstStyle/>
          <a:p>
            <a:pPr marL="119160" indent="-118080">
              <a:lnSpc>
                <a:spcPct val="100000"/>
              </a:lnSpc>
              <a:buClr>
                <a:srgbClr val="FFFFFF"/>
              </a:buClr>
              <a:buFont typeface="Arial"/>
              <a:buChar char="©"/>
            </a:pPr>
            <a:r>
              <a:rPr lang="en-US" sz="750" b="0" strike="noStrike" spc="-1">
                <a:solidFill>
                  <a:srgbClr val="FFFFFF"/>
                </a:solidFill>
                <a:latin typeface="Arial"/>
                <a:ea typeface="DejaVu Sans"/>
              </a:rPr>
              <a:t>2017 AVA Inc.. All rights reserved.</a:t>
            </a:r>
            <a:endParaRPr lang="en-US" sz="750" b="0" strike="noStrike" spc="-1">
              <a:latin typeface="Arial"/>
            </a:endParaRPr>
          </a:p>
        </p:txBody>
      </p:sp>
      <p:sp>
        <p:nvSpPr>
          <p:cNvPr id="173" name="CustomShape 4"/>
          <p:cNvSpPr/>
          <p:nvPr/>
        </p:nvSpPr>
        <p:spPr>
          <a:xfrm>
            <a:off x="11413440" y="6636240"/>
            <a:ext cx="519480" cy="114120"/>
          </a:xfrm>
          <a:prstGeom prst="rect">
            <a:avLst/>
          </a:prstGeom>
          <a:noFill/>
          <a:ln>
            <a:noFill/>
          </a:ln>
        </p:spPr>
        <p:style>
          <a:lnRef idx="0">
            <a:scrgbClr r="0" g="0" b="0"/>
          </a:lnRef>
          <a:fillRef idx="0">
            <a:scrgbClr r="0" g="0" b="0"/>
          </a:fillRef>
          <a:effectRef idx="0">
            <a:scrgbClr r="0" g="0" b="0"/>
          </a:effectRef>
          <a:fontRef idx="minor"/>
        </p:style>
        <p:txBody>
          <a:bodyPr wrap="none" lIns="0" tIns="0" rIns="64440" bIns="0"/>
          <a:lstStyle/>
          <a:p>
            <a:pPr marL="83520" indent="-82440" algn="r">
              <a:lnSpc>
                <a:spcPct val="100000"/>
              </a:lnSpc>
            </a:pPr>
            <a:fld id="{93F09C26-13F6-49F1-8AB1-008D118DF9F4}" type="slidenum">
              <a:rPr lang="en-US" sz="750" b="0" strike="noStrike" spc="-1">
                <a:solidFill>
                  <a:srgbClr val="FFFFFF"/>
                </a:solidFill>
                <a:latin typeface="Arial"/>
                <a:ea typeface="DejaVu Sans"/>
              </a:rPr>
              <a:t>‹#›</a:t>
            </a:fld>
            <a:endParaRPr lang="en-US" sz="750" b="0" strike="noStrike" spc="-1">
              <a:latin typeface="Arial"/>
            </a:endParaRPr>
          </a:p>
        </p:txBody>
      </p:sp>
      <p:pic>
        <p:nvPicPr>
          <p:cNvPr id="174" name="image9.png"/>
          <p:cNvPicPr/>
          <p:nvPr/>
        </p:nvPicPr>
        <p:blipFill>
          <a:blip r:embed="rId14"/>
          <a:stretch/>
        </p:blipFill>
        <p:spPr>
          <a:xfrm>
            <a:off x="427680" y="6451200"/>
            <a:ext cx="746280" cy="369000"/>
          </a:xfrm>
          <a:prstGeom prst="rect">
            <a:avLst/>
          </a:prstGeom>
          <a:ln w="12600">
            <a:noFill/>
          </a:ln>
        </p:spPr>
      </p:pic>
      <p:pic>
        <p:nvPicPr>
          <p:cNvPr id="175" name="图片 5"/>
          <p:cNvPicPr/>
          <p:nvPr/>
        </p:nvPicPr>
        <p:blipFill>
          <a:blip r:embed="rId15"/>
          <a:srcRect t="44951" r="2765"/>
          <a:stretch/>
        </p:blipFill>
        <p:spPr>
          <a:xfrm rot="10800000">
            <a:off x="36607680" y="20676600"/>
            <a:ext cx="12201840" cy="6908760"/>
          </a:xfrm>
          <a:prstGeom prst="rect">
            <a:avLst/>
          </a:prstGeom>
          <a:ln>
            <a:noFill/>
          </a:ln>
        </p:spPr>
      </p:pic>
      <p:sp>
        <p:nvSpPr>
          <p:cNvPr id="176"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17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10138680" y="6148440"/>
            <a:ext cx="1775520" cy="432360"/>
          </a:xfrm>
          <a:prstGeom prst="rect">
            <a:avLst/>
          </a:prstGeom>
          <a:blipFill rotWithShape="0">
            <a:blip r:embed="rId2"/>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p:style>
      </p:sp>
      <p:sp>
        <p:nvSpPr>
          <p:cNvPr id="221" name="CustomShape 2"/>
          <p:cNvSpPr/>
          <p:nvPr/>
        </p:nvSpPr>
        <p:spPr>
          <a:xfrm>
            <a:off x="276840" y="4623840"/>
            <a:ext cx="2625120" cy="376200"/>
          </a:xfrm>
          <a:prstGeom prst="rect">
            <a:avLst/>
          </a:prstGeom>
          <a:noFill/>
          <a:ln>
            <a:noFill/>
          </a:ln>
        </p:spPr>
        <p:style>
          <a:lnRef idx="0">
            <a:scrgbClr r="0" g="0" b="0"/>
          </a:lnRef>
          <a:fillRef idx="0">
            <a:scrgbClr r="0" g="0" b="0"/>
          </a:fillRef>
          <a:effectRef idx="0">
            <a:scrgbClr r="0" g="0" b="0"/>
          </a:effectRef>
          <a:fontRef idx="minor"/>
        </p:style>
        <p:txBody>
          <a:bodyPr lIns="0" tIns="11520" rIns="0" bIns="0"/>
          <a:lstStyle/>
          <a:p>
            <a:pPr marL="12600">
              <a:lnSpc>
                <a:spcPct val="100000"/>
              </a:lnSpc>
              <a:spcBef>
                <a:spcPts val="91"/>
              </a:spcBef>
            </a:pPr>
            <a:r>
              <a:rPr lang="en-US" sz="1200" b="1" strike="noStrike" spc="-4">
                <a:solidFill>
                  <a:srgbClr val="505050"/>
                </a:solidFill>
                <a:latin typeface="Arial"/>
                <a:ea typeface="DejaVu Sans"/>
              </a:rPr>
              <a:t>By Harold.Duan     </a:t>
            </a:r>
            <a:br/>
            <a:r>
              <a:rPr lang="en-US" sz="1200" b="1" strike="noStrike" spc="-7">
                <a:solidFill>
                  <a:srgbClr val="505050"/>
                </a:solidFill>
                <a:latin typeface="Arial"/>
                <a:ea typeface="DejaVu Sans"/>
              </a:rPr>
              <a:t>2019 年 3 月</a:t>
            </a:r>
            <a:endParaRPr lang="en-US" sz="1200" b="0" strike="noStrike" spc="-1">
              <a:latin typeface="Arial"/>
            </a:endParaRPr>
          </a:p>
        </p:txBody>
      </p:sp>
      <p:sp>
        <p:nvSpPr>
          <p:cNvPr id="222" name="CustomShape 3"/>
          <p:cNvSpPr/>
          <p:nvPr/>
        </p:nvSpPr>
        <p:spPr>
          <a:xfrm>
            <a:off x="166320" y="4027680"/>
            <a:ext cx="11617920" cy="11095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n-US" sz="3600" b="0" strike="noStrike" spc="-1">
                <a:solidFill>
                  <a:srgbClr val="000000"/>
                </a:solidFill>
                <a:latin typeface="Arial"/>
                <a:ea typeface="DejaVu Sans"/>
              </a:rPr>
              <a:t>2019年3月工作总结</a:t>
            </a:r>
            <a:br/>
            <a:endParaRPr lang="en-US" sz="3600" b="0" strike="noStrike" spc="-1">
              <a:latin typeface="Arial"/>
            </a:endParaRPr>
          </a:p>
        </p:txBody>
      </p:sp>
      <p:sp>
        <p:nvSpPr>
          <p:cNvPr id="223" name="CustomShape 4"/>
          <p:cNvSpPr/>
          <p:nvPr/>
        </p:nvSpPr>
        <p:spPr>
          <a:xfrm>
            <a:off x="1440" y="161280"/>
            <a:ext cx="12190680" cy="310608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pic>
        <p:nvPicPr>
          <p:cNvPr id="224" name="图片 6"/>
          <p:cNvPicPr/>
          <p:nvPr/>
        </p:nvPicPr>
        <p:blipFill>
          <a:blip r:embed="rId4"/>
          <a:stretch/>
        </p:blipFill>
        <p:spPr>
          <a:xfrm>
            <a:off x="276840" y="5943600"/>
            <a:ext cx="981360" cy="564480"/>
          </a:xfrm>
          <a:prstGeom prst="rect">
            <a:avLst/>
          </a:prstGeom>
          <a:ln>
            <a:noFill/>
          </a:ln>
        </p:spPr>
      </p:pic>
      <p:pic>
        <p:nvPicPr>
          <p:cNvPr id="225" name="图片 7"/>
          <p:cNvPicPr/>
          <p:nvPr/>
        </p:nvPicPr>
        <p:blipFill>
          <a:blip r:embed="rId5"/>
          <a:stretch/>
        </p:blipFill>
        <p:spPr>
          <a:xfrm>
            <a:off x="1091520" y="5787360"/>
            <a:ext cx="1320840" cy="877320"/>
          </a:xfrm>
          <a:prstGeom prst="rect">
            <a:avLst/>
          </a:prstGeom>
          <a:ln>
            <a:noFill/>
          </a:ln>
        </p:spPr>
      </p:pic>
      <p:sp>
        <p:nvSpPr>
          <p:cNvPr id="226" name="CustomShape 5"/>
          <p:cNvSpPr/>
          <p:nvPr/>
        </p:nvSpPr>
        <p:spPr>
          <a:xfrm>
            <a:off x="74880" y="6442560"/>
            <a:ext cx="2595600" cy="510840"/>
          </a:xfrm>
          <a:prstGeom prst="rect">
            <a:avLst/>
          </a:prstGeom>
          <a:noFill/>
          <a:ln>
            <a:noFill/>
          </a:ln>
        </p:spPr>
        <p:style>
          <a:lnRef idx="0">
            <a:scrgbClr r="0" g="0" b="0"/>
          </a:lnRef>
          <a:fillRef idx="0">
            <a:scrgbClr r="0" g="0" b="0"/>
          </a:fillRef>
          <a:effectRef idx="0">
            <a:scrgbClr r="0" g="0" b="0"/>
          </a:effectRef>
          <a:fontRef idx="minor"/>
        </p:style>
        <p:txBody>
          <a:bodyPr wrap="none" lIns="182880" tIns="146160" rIns="182880" bIns="146160"/>
          <a:lstStyle/>
          <a:p>
            <a:pPr>
              <a:lnSpc>
                <a:spcPct val="90000"/>
              </a:lnSpc>
              <a:spcAft>
                <a:spcPts val="601"/>
              </a:spcAft>
            </a:pPr>
            <a:r>
              <a:rPr lang="en-US" sz="1600" b="0" strike="noStrike" spc="-1">
                <a:solidFill>
                  <a:srgbClr val="505050"/>
                </a:solidFill>
                <a:latin typeface="Avenir Next Regular"/>
                <a:ea typeface="微软雅黑"/>
              </a:rPr>
              <a:t>北京奥维奥科技有限公司</a:t>
            </a:r>
            <a:endParaRPr lang="en-US" sz="1600" b="0" strike="noStrike" spc="-1">
              <a:latin typeface="Arial"/>
            </a:endParaRPr>
          </a:p>
        </p:txBody>
      </p:sp>
      <p:pic>
        <p:nvPicPr>
          <p:cNvPr id="227" name="图片 9"/>
          <p:cNvPicPr/>
          <p:nvPr/>
        </p:nvPicPr>
        <p:blipFill>
          <a:blip r:embed="rId6"/>
          <a:stretch/>
        </p:blipFill>
        <p:spPr>
          <a:xfrm>
            <a:off x="10939320" y="6148440"/>
            <a:ext cx="1118520" cy="43236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448200" y="2536560"/>
            <a:ext cx="6227640" cy="793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4400" b="1" strike="noStrike" spc="-1">
                <a:solidFill>
                  <a:srgbClr val="000000"/>
                </a:solidFill>
                <a:latin typeface="华文中宋"/>
                <a:ea typeface="华文中宋"/>
              </a:rPr>
              <a:t>2019年3月总结</a:t>
            </a:r>
            <a:endParaRPr lang="en-US" sz="4400" b="0" strike="noStrike" spc="-1">
              <a:latin typeface="Arial"/>
            </a:endParaRPr>
          </a:p>
        </p:txBody>
      </p:sp>
      <p:pic>
        <p:nvPicPr>
          <p:cNvPr id="229" name="Picture 3"/>
          <p:cNvPicPr/>
          <p:nvPr/>
        </p:nvPicPr>
        <p:blipFill>
          <a:blip r:embed="rId2"/>
          <a:stretch/>
        </p:blipFill>
        <p:spPr>
          <a:xfrm>
            <a:off x="448200" y="158400"/>
            <a:ext cx="11312280" cy="2232720"/>
          </a:xfrm>
          <a:prstGeom prst="rect">
            <a:avLst/>
          </a:prstGeom>
          <a:ln>
            <a:noFill/>
          </a:ln>
        </p:spPr>
      </p:pic>
      <p:sp>
        <p:nvSpPr>
          <p:cNvPr id="230" name="CustomShape 2"/>
          <p:cNvSpPr/>
          <p:nvPr/>
        </p:nvSpPr>
        <p:spPr>
          <a:xfrm>
            <a:off x="2340000" y="4088160"/>
            <a:ext cx="4942080" cy="28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6120">
              <a:lnSpc>
                <a:spcPct val="100000"/>
              </a:lnSpc>
              <a:spcBef>
                <a:spcPts val="1621"/>
              </a:spcBef>
            </a:pPr>
            <a:r>
              <a:rPr lang="en-US" sz="2200" b="1" strike="noStrike" spc="-1">
                <a:solidFill>
                  <a:srgbClr val="000000"/>
                </a:solidFill>
                <a:latin typeface="微软雅黑"/>
                <a:ea typeface="微软雅黑"/>
              </a:rPr>
              <a:t>未完成的工作</a:t>
            </a:r>
            <a:endParaRPr lang="en-US" sz="2200" b="0" strike="noStrike" spc="-1">
              <a:latin typeface="Arial"/>
            </a:endParaRPr>
          </a:p>
        </p:txBody>
      </p:sp>
      <p:grpSp>
        <p:nvGrpSpPr>
          <p:cNvPr id="231" name="Group 3"/>
          <p:cNvGrpSpPr/>
          <p:nvPr/>
        </p:nvGrpSpPr>
        <p:grpSpPr>
          <a:xfrm>
            <a:off x="2018160" y="3514320"/>
            <a:ext cx="4755600" cy="323640"/>
            <a:chOff x="2018160" y="3514320"/>
            <a:chExt cx="4755600" cy="323640"/>
          </a:xfrm>
        </p:grpSpPr>
        <p:sp>
          <p:nvSpPr>
            <p:cNvPr id="232" name="CustomShape 4"/>
            <p:cNvSpPr/>
            <p:nvPr/>
          </p:nvSpPr>
          <p:spPr>
            <a:xfrm>
              <a:off x="2018520" y="3514320"/>
              <a:ext cx="322920" cy="322920"/>
            </a:xfrm>
            <a:prstGeom prst="rect">
              <a:avLst/>
            </a:prstGeom>
            <a:solidFill>
              <a:schemeClr val="accent1"/>
            </a:solidFill>
            <a:ln w="6480">
              <a:noFill/>
            </a:ln>
          </p:spPr>
          <p:style>
            <a:lnRef idx="0">
              <a:scrgbClr r="0" g="0" b="0"/>
            </a:lnRef>
            <a:fillRef idx="0">
              <a:scrgbClr r="0" g="0" b="0"/>
            </a:fillRef>
            <a:effectRef idx="0">
              <a:scrgbClr r="0" g="0" b="0"/>
            </a:effectRef>
            <a:fontRef idx="minor"/>
          </p:style>
          <p:txBody>
            <a:bodyPr lIns="90000" tIns="72000" rIns="90000" bIns="72000" anchor="ctr"/>
            <a:lstStyle/>
            <a:p>
              <a:pPr algn="ctr">
                <a:lnSpc>
                  <a:spcPct val="100000"/>
                </a:lnSpc>
                <a:spcBef>
                  <a:spcPts val="799"/>
                </a:spcBef>
              </a:pPr>
              <a:r>
                <a:rPr lang="en-US" sz="1600" b="1" strike="noStrike" spc="-1">
                  <a:solidFill>
                    <a:srgbClr val="000000"/>
                  </a:solidFill>
                  <a:latin typeface="微软雅黑"/>
                  <a:ea typeface="微软雅黑"/>
                </a:rPr>
                <a:t>1</a:t>
              </a:r>
              <a:endParaRPr lang="en-US" sz="1600" b="0" strike="noStrike" spc="-1">
                <a:latin typeface="Arial"/>
              </a:endParaRPr>
            </a:p>
          </p:txBody>
        </p:sp>
        <p:sp>
          <p:nvSpPr>
            <p:cNvPr id="233" name="Line 5"/>
            <p:cNvSpPr/>
            <p:nvPr/>
          </p:nvSpPr>
          <p:spPr>
            <a:xfrm flipV="1">
              <a:off x="2018160" y="3834000"/>
              <a:ext cx="4755600" cy="396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grpSp>
        <p:nvGrpSpPr>
          <p:cNvPr id="234" name="Group 6"/>
          <p:cNvGrpSpPr/>
          <p:nvPr/>
        </p:nvGrpSpPr>
        <p:grpSpPr>
          <a:xfrm>
            <a:off x="2006640" y="4168080"/>
            <a:ext cx="4767120" cy="322920"/>
            <a:chOff x="2006640" y="4168080"/>
            <a:chExt cx="4767120" cy="322920"/>
          </a:xfrm>
        </p:grpSpPr>
        <p:sp>
          <p:nvSpPr>
            <p:cNvPr id="235" name="CustomShape 7"/>
            <p:cNvSpPr/>
            <p:nvPr/>
          </p:nvSpPr>
          <p:spPr>
            <a:xfrm>
              <a:off x="2006640" y="4168080"/>
              <a:ext cx="322920" cy="322920"/>
            </a:xfrm>
            <a:prstGeom prst="rect">
              <a:avLst/>
            </a:prstGeom>
            <a:solidFill>
              <a:schemeClr val="accent1"/>
            </a:solidFill>
            <a:ln w="6480">
              <a:noFill/>
            </a:ln>
          </p:spPr>
          <p:style>
            <a:lnRef idx="0">
              <a:scrgbClr r="0" g="0" b="0"/>
            </a:lnRef>
            <a:fillRef idx="0">
              <a:scrgbClr r="0" g="0" b="0"/>
            </a:fillRef>
            <a:effectRef idx="0">
              <a:scrgbClr r="0" g="0" b="0"/>
            </a:effectRef>
            <a:fontRef idx="minor"/>
          </p:style>
          <p:txBody>
            <a:bodyPr lIns="90000" tIns="72000" rIns="90000" bIns="72000" anchor="ctr"/>
            <a:lstStyle/>
            <a:p>
              <a:pPr algn="ctr">
                <a:lnSpc>
                  <a:spcPct val="100000"/>
                </a:lnSpc>
                <a:spcBef>
                  <a:spcPts val="799"/>
                </a:spcBef>
              </a:pPr>
              <a:r>
                <a:rPr lang="en-US" sz="1600" b="1" strike="noStrike" spc="-1">
                  <a:solidFill>
                    <a:srgbClr val="000000"/>
                  </a:solidFill>
                  <a:latin typeface="微软雅黑"/>
                  <a:ea typeface="微软雅黑"/>
                </a:rPr>
                <a:t>2</a:t>
              </a:r>
              <a:endParaRPr lang="en-US" sz="1600" b="0" strike="noStrike" spc="-1">
                <a:latin typeface="Arial"/>
              </a:endParaRPr>
            </a:p>
          </p:txBody>
        </p:sp>
        <p:sp>
          <p:nvSpPr>
            <p:cNvPr id="236" name="Line 8"/>
            <p:cNvSpPr/>
            <p:nvPr/>
          </p:nvSpPr>
          <p:spPr>
            <a:xfrm flipV="1">
              <a:off x="2039760" y="4475160"/>
              <a:ext cx="4734000" cy="468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sp>
        <p:nvSpPr>
          <p:cNvPr id="237" name="CustomShape 9"/>
          <p:cNvSpPr/>
          <p:nvPr/>
        </p:nvSpPr>
        <p:spPr>
          <a:xfrm>
            <a:off x="2316240" y="3429000"/>
            <a:ext cx="6154200" cy="26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6120">
              <a:lnSpc>
                <a:spcPct val="100000"/>
              </a:lnSpc>
              <a:spcBef>
                <a:spcPts val="1621"/>
              </a:spcBef>
            </a:pPr>
            <a:r>
              <a:rPr lang="en-US" sz="2200" b="1" strike="noStrike" spc="-1">
                <a:solidFill>
                  <a:srgbClr val="000000"/>
                </a:solidFill>
                <a:latin typeface="微软雅黑"/>
                <a:ea typeface="微软雅黑"/>
              </a:rPr>
              <a:t>进行中的工作</a:t>
            </a:r>
            <a:endParaRPr lang="en-US" sz="2200" b="0" strike="noStrike" spc="-1">
              <a:latin typeface="Arial"/>
            </a:endParaRPr>
          </a:p>
        </p:txBody>
      </p:sp>
      <p:grpSp>
        <p:nvGrpSpPr>
          <p:cNvPr id="238" name="Group 10"/>
          <p:cNvGrpSpPr/>
          <p:nvPr/>
        </p:nvGrpSpPr>
        <p:grpSpPr>
          <a:xfrm>
            <a:off x="1996200" y="4758480"/>
            <a:ext cx="4767480" cy="322920"/>
            <a:chOff x="1996200" y="4758480"/>
            <a:chExt cx="4767480" cy="322920"/>
          </a:xfrm>
        </p:grpSpPr>
        <p:sp>
          <p:nvSpPr>
            <p:cNvPr id="239" name="CustomShape 11"/>
            <p:cNvSpPr/>
            <p:nvPr/>
          </p:nvSpPr>
          <p:spPr>
            <a:xfrm>
              <a:off x="1996200" y="4758480"/>
              <a:ext cx="322920" cy="322920"/>
            </a:xfrm>
            <a:prstGeom prst="rect">
              <a:avLst/>
            </a:prstGeom>
            <a:solidFill>
              <a:schemeClr val="accent1"/>
            </a:solidFill>
            <a:ln w="6480">
              <a:noFill/>
            </a:ln>
          </p:spPr>
          <p:style>
            <a:lnRef idx="0">
              <a:scrgbClr r="0" g="0" b="0"/>
            </a:lnRef>
            <a:fillRef idx="0">
              <a:scrgbClr r="0" g="0" b="0"/>
            </a:fillRef>
            <a:effectRef idx="0">
              <a:scrgbClr r="0" g="0" b="0"/>
            </a:effectRef>
            <a:fontRef idx="minor"/>
          </p:style>
          <p:txBody>
            <a:bodyPr lIns="90000" tIns="72000" rIns="90000" bIns="72000" anchor="ctr"/>
            <a:lstStyle/>
            <a:p>
              <a:pPr algn="ctr">
                <a:lnSpc>
                  <a:spcPct val="100000"/>
                </a:lnSpc>
                <a:spcBef>
                  <a:spcPts val="799"/>
                </a:spcBef>
              </a:pPr>
              <a:r>
                <a:rPr lang="en-US" sz="1600" b="1" strike="noStrike" spc="-1">
                  <a:solidFill>
                    <a:srgbClr val="000000"/>
                  </a:solidFill>
                  <a:latin typeface="微软雅黑"/>
                  <a:ea typeface="微软雅黑"/>
                </a:rPr>
                <a:t>3</a:t>
              </a:r>
              <a:endParaRPr lang="en-US" sz="1600" b="0" strike="noStrike" spc="-1">
                <a:latin typeface="Arial"/>
              </a:endParaRPr>
            </a:p>
          </p:txBody>
        </p:sp>
        <p:sp>
          <p:nvSpPr>
            <p:cNvPr id="240" name="Line 12"/>
            <p:cNvSpPr/>
            <p:nvPr/>
          </p:nvSpPr>
          <p:spPr>
            <a:xfrm flipV="1">
              <a:off x="2029320" y="5065920"/>
              <a:ext cx="4734360" cy="468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sp>
        <p:nvSpPr>
          <p:cNvPr id="241" name="CustomShape 13"/>
          <p:cNvSpPr/>
          <p:nvPr/>
        </p:nvSpPr>
        <p:spPr>
          <a:xfrm>
            <a:off x="2325960" y="4711680"/>
            <a:ext cx="4942080" cy="28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6120">
              <a:lnSpc>
                <a:spcPct val="100000"/>
              </a:lnSpc>
              <a:spcBef>
                <a:spcPts val="1621"/>
              </a:spcBef>
            </a:pPr>
            <a:r>
              <a:rPr lang="en-US" sz="2200" b="1" strike="noStrike" spc="-1">
                <a:solidFill>
                  <a:srgbClr val="000000"/>
                </a:solidFill>
                <a:latin typeface="微软雅黑"/>
                <a:ea typeface="微软雅黑"/>
              </a:rPr>
              <a:t>计划中的工作</a:t>
            </a:r>
            <a:endParaRPr lang="en-US" sz="2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1281240" y="559440"/>
            <a:ext cx="8130600" cy="51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a:ea typeface="微软雅黑"/>
              </a:rPr>
              <a:t>进行中的工作(含已完成)</a:t>
            </a:r>
            <a:endParaRPr lang="en-US" sz="2200" b="0" strike="noStrike" spc="-1">
              <a:latin typeface="Arial"/>
            </a:endParaRPr>
          </a:p>
        </p:txBody>
      </p:sp>
      <p:grpSp>
        <p:nvGrpSpPr>
          <p:cNvPr id="243" name="Group 2"/>
          <p:cNvGrpSpPr/>
          <p:nvPr/>
        </p:nvGrpSpPr>
        <p:grpSpPr>
          <a:xfrm>
            <a:off x="0" y="0"/>
            <a:ext cx="36000" cy="36000"/>
            <a:chOff x="0" y="0"/>
            <a:chExt cx="36000" cy="36000"/>
          </a:xfrm>
        </p:grpSpPr>
      </p:grpSp>
      <p:grpSp>
        <p:nvGrpSpPr>
          <p:cNvPr id="244" name="Group 3"/>
          <p:cNvGrpSpPr/>
          <p:nvPr/>
        </p:nvGrpSpPr>
        <p:grpSpPr>
          <a:xfrm>
            <a:off x="628200" y="469800"/>
            <a:ext cx="651960" cy="649080"/>
            <a:chOff x="628200" y="469800"/>
            <a:chExt cx="651960" cy="649080"/>
          </a:xfrm>
        </p:grpSpPr>
        <p:sp>
          <p:nvSpPr>
            <p:cNvPr id="245" name="CustomShape 4"/>
            <p:cNvSpPr/>
            <p:nvPr/>
          </p:nvSpPr>
          <p:spPr>
            <a:xfrm>
              <a:off x="628200" y="469800"/>
              <a:ext cx="528120" cy="525600"/>
            </a:xfrm>
            <a:prstGeom prst="rect">
              <a:avLst/>
            </a:prstGeom>
            <a:solidFill>
              <a:srgbClr val="00B0F0"/>
            </a:solidFill>
            <a:ln w="9360">
              <a:noFill/>
            </a:ln>
          </p:spPr>
          <p:style>
            <a:lnRef idx="0">
              <a:scrgbClr r="0" g="0" b="0"/>
            </a:lnRef>
            <a:fillRef idx="0">
              <a:scrgbClr r="0" g="0" b="0"/>
            </a:fillRef>
            <a:effectRef idx="0">
              <a:scrgbClr r="0" g="0" b="0"/>
            </a:effectRef>
            <a:fontRef idx="minor"/>
          </p:style>
        </p:sp>
        <p:sp>
          <p:nvSpPr>
            <p:cNvPr id="246" name="CustomShape 5"/>
            <p:cNvSpPr/>
            <p:nvPr/>
          </p:nvSpPr>
          <p:spPr>
            <a:xfrm>
              <a:off x="892080" y="732600"/>
              <a:ext cx="388080" cy="386280"/>
            </a:xfrm>
            <a:prstGeom prst="rect">
              <a:avLst/>
            </a:prstGeom>
            <a:solidFill>
              <a:srgbClr val="0070C0"/>
            </a:solidFill>
            <a:ln w="9360">
              <a:noFill/>
            </a:ln>
          </p:spPr>
          <p:style>
            <a:lnRef idx="0">
              <a:scrgbClr r="0" g="0" b="0"/>
            </a:lnRef>
            <a:fillRef idx="0">
              <a:scrgbClr r="0" g="0" b="0"/>
            </a:fillRef>
            <a:effectRef idx="0">
              <a:scrgbClr r="0" g="0" b="0"/>
            </a:effectRef>
            <a:fontRef idx="minor"/>
          </p:style>
        </p:sp>
      </p:grpSp>
      <p:sp>
        <p:nvSpPr>
          <p:cNvPr id="247" name="TextShape 6"/>
          <p:cNvSpPr txBox="1"/>
          <p:nvPr/>
        </p:nvSpPr>
        <p:spPr>
          <a:xfrm>
            <a:off x="792000" y="1584000"/>
            <a:ext cx="9432000" cy="342000"/>
          </a:xfrm>
          <a:prstGeom prst="rect">
            <a:avLst/>
          </a:prstGeom>
          <a:noFill/>
          <a:ln>
            <a:noFill/>
          </a:ln>
        </p:spPr>
        <p:txBody>
          <a:bodyPr/>
          <a:lstStyle/>
          <a:p>
            <a:r>
              <a:rPr lang="en-US" altLang="zh-CN" dirty="0"/>
              <a:t>1.</a:t>
            </a:r>
            <a:r>
              <a:rPr lang="zh-CN" altLang="en-US" dirty="0"/>
              <a:t>完成了蓝星清洗金税接口的代码的编写，且已经在本地完成了测试。</a:t>
            </a:r>
            <a:endParaRPr lang="en-US" altLang="zh-CN" dirty="0"/>
          </a:p>
          <a:p>
            <a:endParaRPr lang="en-US" altLang="zh-CN" dirty="0"/>
          </a:p>
          <a:p>
            <a:r>
              <a:rPr lang="en-US" altLang="zh-CN" dirty="0"/>
              <a:t>2.</a:t>
            </a:r>
            <a:r>
              <a:rPr lang="zh-CN" altLang="en-US" dirty="0"/>
              <a:t>帮助鹏辉写中华工电商接口，完成了辅助接口代码的编写工作，并在华信待了一周进行接口的联通性测试。</a:t>
            </a:r>
            <a:endParaRPr lang="en-US" altLang="zh-CN" dirty="0"/>
          </a:p>
          <a:p>
            <a:endParaRPr lang="en-US" altLang="zh-CN" dirty="0"/>
          </a:p>
          <a:p>
            <a:r>
              <a:rPr lang="en-US" altLang="zh-CN" dirty="0"/>
              <a:t>3.</a:t>
            </a:r>
            <a:r>
              <a:rPr lang="zh-CN" altLang="en-US" dirty="0"/>
              <a:t>完成了和铂接口的代码编写，且已经完成了二轮测试</a:t>
            </a:r>
            <a:endParaRPr lang="en-US" altLang="zh-CN" dirty="0"/>
          </a:p>
          <a:p>
            <a:endParaRPr lang="en-US" altLang="zh-CN" dirty="0"/>
          </a:p>
          <a:p>
            <a:r>
              <a:rPr lang="en-US" altLang="zh-CN" dirty="0"/>
              <a:t>4.</a:t>
            </a:r>
            <a:r>
              <a:rPr lang="zh-CN" altLang="en-US" dirty="0"/>
              <a:t>完成了自动生成代码框架后台解析</a:t>
            </a:r>
            <a:r>
              <a:rPr lang="en-US" altLang="zh-CN" dirty="0"/>
              <a:t>XML</a:t>
            </a:r>
            <a:r>
              <a:rPr lang="zh-CN" altLang="en-US" dirty="0"/>
              <a:t>的工作。</a:t>
            </a:r>
          </a:p>
        </p:txBody>
      </p:sp>
    </p:spTree>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1281240" y="559440"/>
            <a:ext cx="8130600" cy="51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a:ea typeface="微软雅黑"/>
              </a:rPr>
              <a:t>未完成的工作</a:t>
            </a:r>
            <a:endParaRPr lang="en-US" sz="2200" b="0" strike="noStrike" spc="-1">
              <a:latin typeface="Arial"/>
            </a:endParaRPr>
          </a:p>
        </p:txBody>
      </p:sp>
      <p:grpSp>
        <p:nvGrpSpPr>
          <p:cNvPr id="249" name="Group 2"/>
          <p:cNvGrpSpPr/>
          <p:nvPr/>
        </p:nvGrpSpPr>
        <p:grpSpPr>
          <a:xfrm>
            <a:off x="0" y="0"/>
            <a:ext cx="36000" cy="36000"/>
            <a:chOff x="0" y="0"/>
            <a:chExt cx="36000" cy="36000"/>
          </a:xfrm>
        </p:grpSpPr>
      </p:grpSp>
      <p:grpSp>
        <p:nvGrpSpPr>
          <p:cNvPr id="250" name="Group 3"/>
          <p:cNvGrpSpPr/>
          <p:nvPr/>
        </p:nvGrpSpPr>
        <p:grpSpPr>
          <a:xfrm>
            <a:off x="628200" y="469800"/>
            <a:ext cx="651960" cy="649080"/>
            <a:chOff x="628200" y="469800"/>
            <a:chExt cx="651960" cy="649080"/>
          </a:xfrm>
        </p:grpSpPr>
        <p:sp>
          <p:nvSpPr>
            <p:cNvPr id="251" name="CustomShape 4"/>
            <p:cNvSpPr/>
            <p:nvPr/>
          </p:nvSpPr>
          <p:spPr>
            <a:xfrm>
              <a:off x="628200" y="469800"/>
              <a:ext cx="528120" cy="525600"/>
            </a:xfrm>
            <a:prstGeom prst="rect">
              <a:avLst/>
            </a:prstGeom>
            <a:solidFill>
              <a:srgbClr val="00B0F0"/>
            </a:solidFill>
            <a:ln w="9360">
              <a:noFill/>
            </a:ln>
          </p:spPr>
          <p:style>
            <a:lnRef idx="0">
              <a:scrgbClr r="0" g="0" b="0"/>
            </a:lnRef>
            <a:fillRef idx="0">
              <a:scrgbClr r="0" g="0" b="0"/>
            </a:fillRef>
            <a:effectRef idx="0">
              <a:scrgbClr r="0" g="0" b="0"/>
            </a:effectRef>
            <a:fontRef idx="minor"/>
          </p:style>
        </p:sp>
        <p:sp>
          <p:nvSpPr>
            <p:cNvPr id="252" name="CustomShape 5"/>
            <p:cNvSpPr/>
            <p:nvPr/>
          </p:nvSpPr>
          <p:spPr>
            <a:xfrm>
              <a:off x="892080" y="732600"/>
              <a:ext cx="388080" cy="386280"/>
            </a:xfrm>
            <a:prstGeom prst="rect">
              <a:avLst/>
            </a:prstGeom>
            <a:solidFill>
              <a:srgbClr val="0070C0"/>
            </a:solidFill>
            <a:ln w="9360">
              <a:noFill/>
            </a:ln>
          </p:spPr>
          <p:style>
            <a:lnRef idx="0">
              <a:scrgbClr r="0" g="0" b="0"/>
            </a:lnRef>
            <a:fillRef idx="0">
              <a:scrgbClr r="0" g="0" b="0"/>
            </a:fillRef>
            <a:effectRef idx="0">
              <a:scrgbClr r="0" g="0" b="0"/>
            </a:effectRef>
            <a:fontRef idx="minor"/>
          </p:style>
        </p:sp>
      </p:grpSp>
      <p:sp>
        <p:nvSpPr>
          <p:cNvPr id="2" name="文本框 1">
            <a:extLst>
              <a:ext uri="{FF2B5EF4-FFF2-40B4-BE49-F238E27FC236}">
                <a16:creationId xmlns:a16="http://schemas.microsoft.com/office/drawing/2014/main" id="{75339128-1D6B-4FB0-AEC4-874968B63EC2}"/>
              </a:ext>
            </a:extLst>
          </p:cNvPr>
          <p:cNvSpPr txBox="1"/>
          <p:nvPr/>
        </p:nvSpPr>
        <p:spPr>
          <a:xfrm>
            <a:off x="1280160" y="1637414"/>
            <a:ext cx="9522519" cy="1477328"/>
          </a:xfrm>
          <a:prstGeom prst="rect">
            <a:avLst/>
          </a:prstGeom>
          <a:noFill/>
        </p:spPr>
        <p:txBody>
          <a:bodyPr wrap="square" rtlCol="0">
            <a:spAutoFit/>
          </a:bodyPr>
          <a:lstStyle/>
          <a:p>
            <a:r>
              <a:rPr lang="en-US" altLang="zh-CN" dirty="0"/>
              <a:t>1.</a:t>
            </a:r>
            <a:r>
              <a:rPr lang="zh-CN" altLang="en-US" dirty="0"/>
              <a:t>由于蓝星服务器环境原因，接口尚未部署，已经交由客户进行解决。</a:t>
            </a:r>
            <a:endParaRPr lang="en-US" altLang="zh-CN" dirty="0"/>
          </a:p>
          <a:p>
            <a:endParaRPr lang="en-US" altLang="zh-CN" dirty="0"/>
          </a:p>
          <a:p>
            <a:r>
              <a:rPr lang="en-US" altLang="zh-CN" dirty="0"/>
              <a:t>2.</a:t>
            </a:r>
            <a:r>
              <a:rPr lang="zh-CN" altLang="en-US" dirty="0"/>
              <a:t>和铂接口尚未部署，等待第三轮测试工作结束进行部署。</a:t>
            </a:r>
            <a:endParaRPr lang="en-US" altLang="zh-CN" dirty="0"/>
          </a:p>
          <a:p>
            <a:endParaRPr lang="en-US" altLang="zh-CN" dirty="0"/>
          </a:p>
          <a:p>
            <a:r>
              <a:rPr lang="en-US" altLang="zh-CN" dirty="0"/>
              <a:t>3.</a:t>
            </a:r>
            <a:r>
              <a:rPr lang="zh-CN" altLang="en-US" dirty="0"/>
              <a:t>脚手架工具解析</a:t>
            </a:r>
            <a:r>
              <a:rPr lang="en-US" altLang="zh-CN" dirty="0"/>
              <a:t>XML</a:t>
            </a:r>
            <a:r>
              <a:rPr lang="zh-CN" altLang="en-US" dirty="0"/>
              <a:t>有细节地方还未完善。</a:t>
            </a:r>
          </a:p>
        </p:txBody>
      </p:sp>
    </p:spTree>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1281240" y="559440"/>
            <a:ext cx="8130600" cy="51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a:ea typeface="微软雅黑"/>
              </a:rPr>
              <a:t>计划中的工作</a:t>
            </a:r>
            <a:endParaRPr lang="en-US" sz="2200" b="0" strike="noStrike" spc="-1">
              <a:latin typeface="Arial"/>
            </a:endParaRPr>
          </a:p>
        </p:txBody>
      </p:sp>
      <p:grpSp>
        <p:nvGrpSpPr>
          <p:cNvPr id="254" name="Group 2"/>
          <p:cNvGrpSpPr/>
          <p:nvPr/>
        </p:nvGrpSpPr>
        <p:grpSpPr>
          <a:xfrm>
            <a:off x="0" y="0"/>
            <a:ext cx="36000" cy="36000"/>
            <a:chOff x="0" y="0"/>
            <a:chExt cx="36000" cy="36000"/>
          </a:xfrm>
        </p:grpSpPr>
      </p:grpSp>
      <p:grpSp>
        <p:nvGrpSpPr>
          <p:cNvPr id="255" name="Group 3"/>
          <p:cNvGrpSpPr/>
          <p:nvPr/>
        </p:nvGrpSpPr>
        <p:grpSpPr>
          <a:xfrm>
            <a:off x="628200" y="469800"/>
            <a:ext cx="651960" cy="649080"/>
            <a:chOff x="628200" y="469800"/>
            <a:chExt cx="651960" cy="649080"/>
          </a:xfrm>
        </p:grpSpPr>
        <p:sp>
          <p:nvSpPr>
            <p:cNvPr id="256" name="CustomShape 4"/>
            <p:cNvSpPr/>
            <p:nvPr/>
          </p:nvSpPr>
          <p:spPr>
            <a:xfrm>
              <a:off x="628200" y="469800"/>
              <a:ext cx="528120" cy="525600"/>
            </a:xfrm>
            <a:prstGeom prst="rect">
              <a:avLst/>
            </a:prstGeom>
            <a:solidFill>
              <a:srgbClr val="00B0F0"/>
            </a:solidFill>
            <a:ln w="9360">
              <a:noFill/>
            </a:ln>
          </p:spPr>
          <p:style>
            <a:lnRef idx="0">
              <a:scrgbClr r="0" g="0" b="0"/>
            </a:lnRef>
            <a:fillRef idx="0">
              <a:scrgbClr r="0" g="0" b="0"/>
            </a:fillRef>
            <a:effectRef idx="0">
              <a:scrgbClr r="0" g="0" b="0"/>
            </a:effectRef>
            <a:fontRef idx="minor"/>
          </p:style>
        </p:sp>
        <p:sp>
          <p:nvSpPr>
            <p:cNvPr id="257" name="CustomShape 5"/>
            <p:cNvSpPr/>
            <p:nvPr/>
          </p:nvSpPr>
          <p:spPr>
            <a:xfrm>
              <a:off x="892080" y="732600"/>
              <a:ext cx="388080" cy="386280"/>
            </a:xfrm>
            <a:prstGeom prst="rect">
              <a:avLst/>
            </a:prstGeom>
            <a:solidFill>
              <a:srgbClr val="0070C0"/>
            </a:solidFill>
            <a:ln w="9360">
              <a:noFill/>
            </a:ln>
          </p:spPr>
          <p:style>
            <a:lnRef idx="0">
              <a:scrgbClr r="0" g="0" b="0"/>
            </a:lnRef>
            <a:fillRef idx="0">
              <a:scrgbClr r="0" g="0" b="0"/>
            </a:fillRef>
            <a:effectRef idx="0">
              <a:scrgbClr r="0" g="0" b="0"/>
            </a:effectRef>
            <a:fontRef idx="minor"/>
          </p:style>
        </p:sp>
      </p:grpSp>
      <p:sp>
        <p:nvSpPr>
          <p:cNvPr id="2" name="文本框 1">
            <a:extLst>
              <a:ext uri="{FF2B5EF4-FFF2-40B4-BE49-F238E27FC236}">
                <a16:creationId xmlns:a16="http://schemas.microsoft.com/office/drawing/2014/main" id="{E1206707-D8FD-4DE3-908E-C4B4EB5168E4}"/>
              </a:ext>
            </a:extLst>
          </p:cNvPr>
          <p:cNvSpPr txBox="1"/>
          <p:nvPr/>
        </p:nvSpPr>
        <p:spPr>
          <a:xfrm>
            <a:off x="1156320" y="1520456"/>
            <a:ext cx="9805847" cy="2031325"/>
          </a:xfrm>
          <a:prstGeom prst="rect">
            <a:avLst/>
          </a:prstGeom>
          <a:noFill/>
        </p:spPr>
        <p:txBody>
          <a:bodyPr wrap="square" rtlCol="0">
            <a:spAutoFit/>
          </a:bodyPr>
          <a:lstStyle/>
          <a:p>
            <a:r>
              <a:rPr lang="en-US" altLang="zh-CN" dirty="0"/>
              <a:t>1.</a:t>
            </a:r>
            <a:r>
              <a:rPr lang="zh-CN" altLang="en-US" dirty="0"/>
              <a:t>部署蓝星接口</a:t>
            </a:r>
            <a:endParaRPr lang="en-US" altLang="zh-CN" dirty="0"/>
          </a:p>
          <a:p>
            <a:endParaRPr lang="en-US" altLang="zh-CN" dirty="0"/>
          </a:p>
          <a:p>
            <a:r>
              <a:rPr lang="en-US" altLang="zh-CN" dirty="0"/>
              <a:t>2.</a:t>
            </a:r>
            <a:r>
              <a:rPr lang="zh-CN" altLang="en-US" dirty="0"/>
              <a:t>部署和铂接口</a:t>
            </a:r>
            <a:endParaRPr lang="en-US" altLang="zh-CN" dirty="0"/>
          </a:p>
          <a:p>
            <a:endParaRPr lang="en-US" altLang="zh-CN" dirty="0"/>
          </a:p>
          <a:p>
            <a:r>
              <a:rPr lang="en-US" altLang="zh-CN" dirty="0"/>
              <a:t>3.</a:t>
            </a:r>
            <a:r>
              <a:rPr lang="zh-CN" altLang="en-US" dirty="0"/>
              <a:t>完善脚手架工具，将</a:t>
            </a:r>
            <a:r>
              <a:rPr lang="en-US" altLang="zh-CN" dirty="0" err="1"/>
              <a:t>servicelayer</a:t>
            </a:r>
            <a:r>
              <a:rPr lang="zh-CN" altLang="en-US" dirty="0"/>
              <a:t>加入到脚手架中。</a:t>
            </a:r>
            <a:endParaRPr lang="en-US" altLang="zh-CN" dirty="0"/>
          </a:p>
          <a:p>
            <a:endParaRPr lang="en-US" altLang="zh-CN" dirty="0"/>
          </a:p>
          <a:p>
            <a:r>
              <a:rPr lang="en-US" altLang="zh-CN" dirty="0"/>
              <a:t>4.</a:t>
            </a:r>
            <a:r>
              <a:rPr lang="zh-CN" altLang="en-US" dirty="0"/>
              <a:t>了解钉钉这个产品。</a:t>
            </a:r>
          </a:p>
        </p:txBody>
      </p:sp>
    </p:spTree>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8" name="图片 1"/>
          <p:cNvPicPr/>
          <p:nvPr/>
        </p:nvPicPr>
        <p:blipFill>
          <a:blip r:embed="rId3"/>
          <a:stretch/>
        </p:blipFill>
        <p:spPr>
          <a:xfrm>
            <a:off x="0" y="360"/>
            <a:ext cx="12191040" cy="6855840"/>
          </a:xfrm>
          <a:prstGeom prst="rect">
            <a:avLst/>
          </a:prstGeom>
          <a:ln>
            <a:noFill/>
          </a:ln>
        </p:spPr>
      </p:pic>
      <p:sp>
        <p:nvSpPr>
          <p:cNvPr id="259" name="CustomShape 1"/>
          <p:cNvSpPr/>
          <p:nvPr/>
        </p:nvSpPr>
        <p:spPr>
          <a:xfrm>
            <a:off x="222120" y="5311440"/>
            <a:ext cx="5393880" cy="1035360"/>
          </a:xfrm>
          <a:prstGeom prst="rect">
            <a:avLst/>
          </a:prstGeom>
          <a:noFill/>
          <a:ln>
            <a:noFill/>
          </a:ln>
        </p:spPr>
        <p:style>
          <a:lnRef idx="0">
            <a:scrgbClr r="0" g="0" b="0"/>
          </a:lnRef>
          <a:fillRef idx="0">
            <a:scrgbClr r="0" g="0" b="0"/>
          </a:fillRef>
          <a:effectRef idx="0">
            <a:scrgbClr r="0" g="0" b="0"/>
          </a:effectRef>
          <a:fontRef idx="minor"/>
        </p:style>
        <p:txBody>
          <a:bodyPr wrap="none" lIns="179280" tIns="143280" rIns="179280" bIns="143280"/>
          <a:lstStyle/>
          <a:p>
            <a:pPr>
              <a:lnSpc>
                <a:spcPct val="90000"/>
              </a:lnSpc>
              <a:spcAft>
                <a:spcPts val="587"/>
              </a:spcAft>
            </a:pPr>
            <a:r>
              <a:rPr lang="en-US" sz="1080" b="1" strike="noStrike" spc="92">
                <a:solidFill>
                  <a:srgbClr val="FFFFFF"/>
                </a:solidFill>
                <a:latin typeface="Avenir Next Regular"/>
                <a:ea typeface="微软雅黑"/>
              </a:rPr>
              <a:t>北京奥维奥科技有限公司</a:t>
            </a:r>
            <a:endParaRPr lang="en-US" sz="1080" b="0" strike="noStrike" spc="-1">
              <a:latin typeface="Arial"/>
            </a:endParaRPr>
          </a:p>
          <a:p>
            <a:pPr>
              <a:lnSpc>
                <a:spcPct val="90000"/>
              </a:lnSpc>
              <a:spcAft>
                <a:spcPts val="587"/>
              </a:spcAft>
            </a:pPr>
            <a:r>
              <a:rPr lang="en-US" sz="1080" b="0" strike="noStrike" spc="92">
                <a:solidFill>
                  <a:srgbClr val="FFFFFF"/>
                </a:solidFill>
                <a:latin typeface="Avenir Next Regular"/>
                <a:ea typeface="微软雅黑"/>
              </a:rPr>
              <a:t>中国北京市朝阳区望京西路48号金隅国际A座201室</a:t>
            </a:r>
            <a:endParaRPr lang="en-US" sz="1080" b="0" strike="noStrike" spc="-1">
              <a:latin typeface="Arial"/>
            </a:endParaRPr>
          </a:p>
          <a:p>
            <a:pPr>
              <a:lnSpc>
                <a:spcPct val="70000"/>
              </a:lnSpc>
              <a:spcAft>
                <a:spcPts val="587"/>
              </a:spcAft>
            </a:pPr>
            <a:r>
              <a:rPr lang="en-US" sz="1080" b="0" strike="noStrike" spc="92">
                <a:solidFill>
                  <a:srgbClr val="FFFFFF"/>
                </a:solidFill>
                <a:latin typeface="Avenir Next Regular"/>
                <a:ea typeface="微软雅黑"/>
              </a:rPr>
              <a:t>Room201, Tower A, Jinyu International Mansion, </a:t>
            </a:r>
            <a:endParaRPr lang="en-US" sz="1080" b="0" strike="noStrike" spc="-1">
              <a:latin typeface="Arial"/>
            </a:endParaRPr>
          </a:p>
          <a:p>
            <a:pPr>
              <a:lnSpc>
                <a:spcPct val="70000"/>
              </a:lnSpc>
              <a:spcAft>
                <a:spcPts val="587"/>
              </a:spcAft>
            </a:pPr>
            <a:r>
              <a:rPr lang="en-US" sz="1080" b="0" strike="noStrike" spc="92">
                <a:solidFill>
                  <a:srgbClr val="FFFFFF"/>
                </a:solidFill>
                <a:latin typeface="Avenir Next Regular"/>
                <a:ea typeface="微软雅黑"/>
              </a:rPr>
              <a:t>No.48 Wangjingxi Rd.Chaoyang District, Beijing 100102, China</a:t>
            </a:r>
            <a:endParaRPr lang="en-US" sz="1080" b="0" strike="noStrike" spc="-1">
              <a:latin typeface="Arial"/>
            </a:endParaRPr>
          </a:p>
        </p:txBody>
      </p:sp>
      <p:sp>
        <p:nvSpPr>
          <p:cNvPr id="260" name="CustomShape 2"/>
          <p:cNvSpPr/>
          <p:nvPr/>
        </p:nvSpPr>
        <p:spPr>
          <a:xfrm>
            <a:off x="717480" y="381240"/>
            <a:ext cx="6093360" cy="66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0000"/>
              </a:lnSpc>
            </a:pPr>
            <a:r>
              <a:rPr lang="en-US" sz="2750" b="0" strike="noStrike" spc="-1">
                <a:solidFill>
                  <a:srgbClr val="FFFFFF"/>
                </a:solidFill>
                <a:latin typeface="微软雅黑"/>
                <a:ea typeface="微软雅黑"/>
              </a:rPr>
              <a:t>谢谢</a:t>
            </a:r>
            <a:r>
              <a:rPr lang="en-US" sz="3140" b="1" strike="noStrike" spc="-1">
                <a:solidFill>
                  <a:srgbClr val="FFFFFF"/>
                </a:solidFill>
                <a:latin typeface="微软雅黑"/>
                <a:ea typeface="微软雅黑"/>
              </a:rPr>
              <a:t> THANKS !</a:t>
            </a:r>
            <a:endParaRPr lang="en-US" sz="3140" b="0" strike="noStrike" spc="-1">
              <a:latin typeface="Arial"/>
            </a:endParaRPr>
          </a:p>
        </p:txBody>
      </p:sp>
    </p:spTree>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000000"/>
      </a:hlink>
      <a:folHlink>
        <a:srgbClr val="FFC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BM_Presentation_Template</Template>
  <TotalTime>24217</TotalTime>
  <Words>409</Words>
  <Application>Microsoft Office PowerPoint</Application>
  <PresentationFormat>宽屏</PresentationFormat>
  <Paragraphs>53</Paragraphs>
  <Slides>6</Slides>
  <Notes>4</Notes>
  <HiddenSlides>0</HiddenSlides>
  <MMClips>0</MMClips>
  <ScaleCrop>false</ScaleCrop>
  <HeadingPairs>
    <vt:vector size="6" baseType="variant">
      <vt:variant>
        <vt:lpstr>已用的字体</vt:lpstr>
      </vt:variant>
      <vt:variant>
        <vt:i4>8</vt:i4>
      </vt:variant>
      <vt:variant>
        <vt:lpstr>主题</vt:lpstr>
      </vt:variant>
      <vt:variant>
        <vt:i4>5</vt:i4>
      </vt:variant>
      <vt:variant>
        <vt:lpstr>幻灯片标题</vt:lpstr>
      </vt:variant>
      <vt:variant>
        <vt:i4>6</vt:i4>
      </vt:variant>
    </vt:vector>
  </HeadingPairs>
  <TitlesOfParts>
    <vt:vector size="19" baseType="lpstr">
      <vt:lpstr>Avenir Next Regular</vt:lpstr>
      <vt:lpstr>DejaVu Sans</vt:lpstr>
      <vt:lpstr>华文中宋</vt:lpstr>
      <vt:lpstr>微软雅黑</vt:lpstr>
      <vt:lpstr>Arial</vt:lpstr>
      <vt:lpstr>Symbol</vt:lpstr>
      <vt:lpstr>Times New Roman</vt:lpstr>
      <vt:lpstr>Wingdings</vt:lpstr>
      <vt:lpstr>Office Theme</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d019712</dc:creator>
  <dc:description/>
  <cp:lastModifiedBy>11196</cp:lastModifiedBy>
  <cp:revision>1934</cp:revision>
  <dcterms:created xsi:type="dcterms:W3CDTF">2010-07-28T10:06:17Z</dcterms:created>
  <dcterms:modified xsi:type="dcterms:W3CDTF">2019-04-08T03:22:01Z</dcterms:modified>
  <dc:language>zh-CN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SAP</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3</vt:i4>
  </property>
  <property fmtid="{D5CDD505-2E9C-101B-9397-08002B2CF9AE}" pid="9" name="PresentationFormat">
    <vt:lpwstr>宽屏</vt:lpwstr>
  </property>
  <property fmtid="{D5CDD505-2E9C-101B-9397-08002B2CF9AE}" pid="10" name="ScaleCrop">
    <vt:bool>false</vt:bool>
  </property>
  <property fmtid="{D5CDD505-2E9C-101B-9397-08002B2CF9AE}" pid="11" name="ShareDoc">
    <vt:bool>false</vt:bool>
  </property>
  <property fmtid="{D5CDD505-2E9C-101B-9397-08002B2CF9AE}" pid="12" name="Slides">
    <vt:i4>13</vt:i4>
  </property>
  <property fmtid="{D5CDD505-2E9C-101B-9397-08002B2CF9AE}" pid="13" name="_NewReviewCycle">
    <vt:lpwstr/>
  </property>
</Properties>
</file>