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a:ea typeface="+mn-ea"/>
              </a:rPr>
              <a:t>5/22/2019</a:t>
            </a:fld>
            <a:endParaRPr lang="en-US" sz="16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a:ea typeface="+mn-ea"/>
              </a:rPr>
              <a:t>5/22/2019</a:t>
            </a:fld>
            <a:endParaRPr lang="en-US" sz="16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1、明确汇报线</a:t>
            </a:r>
          </a:p>
          <a:p>
            <a:pPr marL="216000" indent="-215280">
              <a:lnSpc>
                <a:spcPct val="100000"/>
              </a:lnSpc>
            </a:pPr>
            <a:r>
              <a:rPr lang="en-US" sz="2000" b="0" strike="noStrike" spc="-1">
                <a:latin typeface="Arial"/>
              </a:rPr>
              <a:t>2、明确费用审批流程</a:t>
            </a:r>
          </a:p>
          <a:p>
            <a:pPr marL="216000" indent="-215280">
              <a:lnSpc>
                <a:spcPct val="100000"/>
              </a:lnSpc>
            </a:pPr>
            <a:r>
              <a:rPr lang="en-US" sz="2000" b="0" strike="noStrike" spc="-1">
                <a:latin typeface="Arial"/>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a:ea typeface="+mn-ea"/>
              </a:rPr>
              <a:t>5/22/2019</a:t>
            </a:fld>
            <a:endParaRPr lang="en-US" sz="16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endParaRPr lang="en-US" sz="2000" b="0" strike="noStrike" spc="-1">
              <a:latin typeface="Arial"/>
            </a:endParaRPr>
          </a:p>
          <a:p>
            <a:pPr marL="216000" indent="-215280">
              <a:lnSpc>
                <a:spcPct val="100000"/>
              </a:lnSpc>
            </a:pPr>
            <a:endParaRPr lang="en-US" sz="2000" b="0" strike="noStrike" spc="-1">
              <a:latin typeface="Arial"/>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a:ea typeface="+mn-ea"/>
              </a:rPr>
              <a:t>© 2012 Microsoft Corporation. All rights reserved. Microsoft, Windows, and other product names are or may be registered trademarks and/or trademarks in the U.S. and/or other countries.</a:t>
            </a:r>
            <a:endParaRPr lang="en-US" sz="1600" b="0" strike="noStrike" spc="-1">
              <a:latin typeface="Arial"/>
            </a:endParaRPr>
          </a:p>
          <a:p>
            <a:pPr>
              <a:lnSpc>
                <a:spcPct val="100000"/>
              </a:lnSpc>
            </a:pPr>
            <a:r>
              <a:rPr lang="en-US" sz="1600" b="0" strike="noStrike" spc="-1">
                <a:solidFill>
                  <a:srgbClr val="000000"/>
                </a:solidFill>
                <a:latin typeface="Arial"/>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a:ea typeface="+mn-ea"/>
              </a:rPr>
              <a:t>5/22/2019</a:t>
            </a:fld>
            <a:endParaRPr lang="en-US" sz="1600" b="0" strike="noStrike" spc="-1">
              <a:latin typeface="Arial"/>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a:ea typeface="+mn-ea"/>
              </a:rPr>
              <a:t>6</a:t>
            </a:fld>
            <a:endParaRPr lang="en-US" sz="1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4"/>
          <a:stretch/>
        </p:blipFill>
        <p:spPr>
          <a:xfrm>
            <a:off x="203040" y="6220800"/>
            <a:ext cx="1537560" cy="570240"/>
          </a:xfrm>
          <a:prstGeom prst="rect">
            <a:avLst/>
          </a:prstGeom>
          <a:ln>
            <a:noFill/>
          </a:ln>
        </p:spPr>
      </p:pic>
      <p:pic>
        <p:nvPicPr>
          <p:cNvPr id="5" name="图片 3"/>
          <p:cNvPicPr/>
          <p:nvPr/>
        </p:nvPicPr>
        <p:blipFill>
          <a:blip r:embed="rId15"/>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EAD76D8A-2F04-4443-8ACF-5A2DECEAF984}" type="slidenum">
              <a:rPr lang="en-US" sz="800" b="0" strike="noStrike" spc="-1">
                <a:solidFill>
                  <a:srgbClr val="FFFFFF"/>
                </a:solidFill>
                <a:latin typeface="Arial"/>
                <a:ea typeface="DejaVu Sans"/>
              </a:rPr>
              <a:t>‹#›</a:t>
            </a:fld>
            <a:endParaRPr lang="en-US" sz="800" b="0" strike="noStrike" spc="-1">
              <a:latin typeface="Arial"/>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4"/>
          <a:stretch/>
        </p:blipFill>
        <p:spPr>
          <a:xfrm>
            <a:off x="432000" y="6318000"/>
            <a:ext cx="1034640" cy="452880"/>
          </a:xfrm>
          <a:prstGeom prst="rect">
            <a:avLst/>
          </a:prstGeom>
          <a:ln>
            <a:noFill/>
          </a:ln>
        </p:spPr>
      </p:pic>
      <p:pic>
        <p:nvPicPr>
          <p:cNvPr id="45" name="图片 6"/>
          <p:cNvPicPr/>
          <p:nvPr/>
        </p:nvPicPr>
        <p:blipFill>
          <a:blip r:embed="rId15"/>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600" indent="-92520" algn="r">
              <a:lnSpc>
                <a:spcPct val="100000"/>
              </a:lnSpc>
            </a:pPr>
            <a:fld id="{13A8FCB9-5F0B-497B-A459-9F5B8B6EEA31}" type="slidenum">
              <a:rPr lang="en-US" sz="800" b="0" strike="noStrike" spc="-1">
                <a:solidFill>
                  <a:srgbClr val="FFFFFF"/>
                </a:solidFill>
                <a:latin typeface="Arial"/>
                <a:ea typeface="DejaVu Sans"/>
              </a:rPr>
              <a:t>‹#›</a:t>
            </a:fld>
            <a:endParaRPr lang="en-US" sz="800" b="0" strike="noStrike" spc="-1">
              <a:latin typeface="Arial"/>
            </a:endParaRPr>
          </a:p>
        </p:txBody>
      </p:sp>
      <p:pic>
        <p:nvPicPr>
          <p:cNvPr id="87" name="图片 7"/>
          <p:cNvPicPr/>
          <p:nvPr/>
        </p:nvPicPr>
        <p:blipFill>
          <a:blip r:embed="rId14"/>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F9EB43B6-4BFE-4584-84E6-97FE0DD61ED3}"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30" name="image9.png"/>
          <p:cNvPicPr/>
          <p:nvPr/>
        </p:nvPicPr>
        <p:blipFill>
          <a:blip r:embed="rId14"/>
          <a:stretch/>
        </p:blipFill>
        <p:spPr>
          <a:xfrm>
            <a:off x="427680" y="6451200"/>
            <a:ext cx="746280" cy="369000"/>
          </a:xfrm>
          <a:prstGeom prst="rect">
            <a:avLst/>
          </a:prstGeom>
          <a:ln w="12600">
            <a:noFill/>
          </a:ln>
        </p:spPr>
      </p:pic>
      <p:pic>
        <p:nvPicPr>
          <p:cNvPr id="131" name="图片 3"/>
          <p:cNvPicPr/>
          <p:nvPr/>
        </p:nvPicPr>
        <p:blipFill>
          <a:blip r:embed="rId15"/>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160" indent="-118080">
              <a:lnSpc>
                <a:spcPct val="100000"/>
              </a:lnSpc>
              <a:buClr>
                <a:srgbClr val="FFFFFF"/>
              </a:buClr>
              <a:buFont typeface="Arial"/>
              <a:buChar char="©"/>
            </a:pPr>
            <a:r>
              <a:rPr lang="en-US" sz="750" b="0" strike="noStrike" spc="-1">
                <a:solidFill>
                  <a:srgbClr val="FFFFFF"/>
                </a:solidFill>
                <a:latin typeface="Arial"/>
                <a:ea typeface="DejaVu Sans"/>
              </a:rPr>
              <a:t>2017 AVA Inc.. All rights reserved.</a:t>
            </a:r>
            <a:endParaRPr lang="en-US" sz="750" b="0" strike="noStrike" spc="-1">
              <a:latin typeface="Arial"/>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520" indent="-82440" algn="r">
              <a:lnSpc>
                <a:spcPct val="100000"/>
              </a:lnSpc>
            </a:pPr>
            <a:fld id="{93F09C26-13F6-49F1-8AB1-008D118DF9F4}" type="slidenum">
              <a:rPr lang="en-US" sz="750" b="0" strike="noStrike" spc="-1">
                <a:solidFill>
                  <a:srgbClr val="FFFFFF"/>
                </a:solidFill>
                <a:latin typeface="Arial"/>
                <a:ea typeface="DejaVu Sans"/>
              </a:rPr>
              <a:t>‹#›</a:t>
            </a:fld>
            <a:endParaRPr lang="en-US" sz="750" b="0" strike="noStrike" spc="-1">
              <a:latin typeface="Arial"/>
            </a:endParaRPr>
          </a:p>
        </p:txBody>
      </p:sp>
      <p:pic>
        <p:nvPicPr>
          <p:cNvPr id="174" name="image9.png"/>
          <p:cNvPicPr/>
          <p:nvPr/>
        </p:nvPicPr>
        <p:blipFill>
          <a:blip r:embed="rId14"/>
          <a:stretch/>
        </p:blipFill>
        <p:spPr>
          <a:xfrm>
            <a:off x="427680" y="6451200"/>
            <a:ext cx="746280" cy="369000"/>
          </a:xfrm>
          <a:prstGeom prst="rect">
            <a:avLst/>
          </a:prstGeom>
          <a:ln w="12600">
            <a:noFill/>
          </a:ln>
        </p:spPr>
      </p:pic>
      <p:pic>
        <p:nvPicPr>
          <p:cNvPr id="175" name="图片 5"/>
          <p:cNvPicPr/>
          <p:nvPr/>
        </p:nvPicPr>
        <p:blipFill>
          <a:blip r:embed="rId15"/>
          <a:srcRect t="44951" r="2765"/>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600">
              <a:lnSpc>
                <a:spcPct val="100000"/>
              </a:lnSpc>
              <a:spcBef>
                <a:spcPts val="91"/>
              </a:spcBef>
            </a:pPr>
            <a:r>
              <a:rPr lang="en-US" sz="1200" b="1" strike="noStrike" spc="-4" dirty="0">
                <a:solidFill>
                  <a:srgbClr val="505050"/>
                </a:solidFill>
                <a:latin typeface="Arial"/>
                <a:ea typeface="DejaVu Sans"/>
              </a:rPr>
              <a:t>By </a:t>
            </a:r>
            <a:r>
              <a:rPr lang="en-US" sz="1200" b="1" spc="-4" dirty="0" err="1">
                <a:solidFill>
                  <a:srgbClr val="505050"/>
                </a:solidFill>
                <a:latin typeface="Arial"/>
                <a:ea typeface="DejaVu Sans"/>
              </a:rPr>
              <a:t>Z</a:t>
            </a:r>
            <a:r>
              <a:rPr lang="en-US" altLang="zh-CN" sz="1200" b="1" spc="-4" dirty="0" err="1">
                <a:solidFill>
                  <a:srgbClr val="505050"/>
                </a:solidFill>
                <a:latin typeface="Arial"/>
                <a:ea typeface="DejaVu Sans"/>
              </a:rPr>
              <a:t>ero.zhang</a:t>
            </a:r>
            <a:r>
              <a:rPr lang="en-US" sz="1200" b="1" strike="noStrike" spc="-4" dirty="0">
                <a:solidFill>
                  <a:srgbClr val="505050"/>
                </a:solidFill>
                <a:latin typeface="Arial"/>
                <a:ea typeface="DejaVu Sans"/>
              </a:rPr>
              <a:t>     </a:t>
            </a:r>
            <a:r>
              <a:rPr dirty="0"/>
              <a:t/>
            </a:r>
            <a:br>
              <a:rPr dirty="0"/>
            </a:br>
            <a:r>
              <a:rPr lang="en-US" sz="1200" b="1" strike="noStrike" spc="-7" dirty="0">
                <a:solidFill>
                  <a:srgbClr val="505050"/>
                </a:solidFill>
                <a:latin typeface="Arial"/>
                <a:ea typeface="DejaVu Sans"/>
              </a:rPr>
              <a:t>2019 年 </a:t>
            </a:r>
            <a:r>
              <a:rPr lang="en-US" sz="1200" b="1" spc="-7" dirty="0">
                <a:solidFill>
                  <a:srgbClr val="505050"/>
                </a:solidFill>
                <a:latin typeface="Arial"/>
                <a:ea typeface="DejaVu Sans"/>
              </a:rPr>
              <a:t>4 </a:t>
            </a:r>
            <a:r>
              <a:rPr lang="en-US" sz="1200" b="1" strike="noStrike" spc="-7" dirty="0">
                <a:solidFill>
                  <a:srgbClr val="505050"/>
                </a:solidFill>
                <a:latin typeface="Arial"/>
                <a:ea typeface="DejaVu Sans"/>
              </a:rPr>
              <a:t>月</a:t>
            </a:r>
            <a:endParaRPr lang="en-US" sz="1200" b="0" strike="noStrike" spc="-1" dirty="0">
              <a:latin typeface="Arial"/>
            </a:endParaRPr>
          </a:p>
        </p:txBody>
      </p:sp>
      <p:sp>
        <p:nvSpPr>
          <p:cNvPr id="222" name="CustomShape 3"/>
          <p:cNvSpPr/>
          <p:nvPr/>
        </p:nvSpPr>
        <p:spPr>
          <a:xfrm>
            <a:off x="276840" y="392256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en-US" sz="3600" b="0" strike="noStrike" spc="-1" dirty="0">
                <a:solidFill>
                  <a:srgbClr val="000000"/>
                </a:solidFill>
                <a:latin typeface="Arial"/>
                <a:ea typeface="DejaVu Sans"/>
              </a:rPr>
              <a:t>2019年4月工作总结</a:t>
            </a:r>
            <a:r>
              <a:rPr dirty="0"/>
              <a:t/>
            </a:r>
            <a:br>
              <a:rPr dirty="0"/>
            </a:br>
            <a:endParaRPr lang="en-US" sz="3600" b="0" strike="noStrike" spc="-1" dirty="0">
              <a:latin typeface="Arial"/>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4"/>
          <a:stretch/>
        </p:blipFill>
        <p:spPr>
          <a:xfrm>
            <a:off x="276840" y="5943600"/>
            <a:ext cx="981360" cy="564480"/>
          </a:xfrm>
          <a:prstGeom prst="rect">
            <a:avLst/>
          </a:prstGeom>
          <a:ln>
            <a:noFill/>
          </a:ln>
        </p:spPr>
      </p:pic>
      <p:pic>
        <p:nvPicPr>
          <p:cNvPr id="225" name="图片 7"/>
          <p:cNvPicPr/>
          <p:nvPr/>
        </p:nvPicPr>
        <p:blipFill>
          <a:blip r:embed="rId5"/>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1"/>
              </a:spcAft>
            </a:pPr>
            <a:r>
              <a:rPr lang="en-US" sz="1600" b="0" strike="noStrike" spc="-1">
                <a:solidFill>
                  <a:srgbClr val="505050"/>
                </a:solidFill>
                <a:latin typeface="Avenir Next Regular"/>
                <a:ea typeface="微软雅黑"/>
              </a:rPr>
              <a:t>北京奥维奥科技有限公司</a:t>
            </a:r>
            <a:endParaRPr lang="en-US" sz="1600" b="0" strike="noStrike" spc="-1">
              <a:latin typeface="Arial"/>
            </a:endParaRPr>
          </a:p>
        </p:txBody>
      </p:sp>
      <p:pic>
        <p:nvPicPr>
          <p:cNvPr id="227" name="图片 9"/>
          <p:cNvPicPr/>
          <p:nvPr/>
        </p:nvPicPr>
        <p:blipFill>
          <a:blip r:embed="rId6"/>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2019年4月总结</a:t>
            </a:r>
            <a:endParaRPr lang="en-US" sz="4400" b="0" strike="noStrike" spc="-1">
              <a:latin typeface="Arial"/>
            </a:endParaRPr>
          </a:p>
        </p:txBody>
      </p:sp>
      <p:pic>
        <p:nvPicPr>
          <p:cNvPr id="229" name="Picture 3"/>
          <p:cNvPicPr/>
          <p:nvPr/>
        </p:nvPicPr>
        <p:blipFill>
          <a:blip r:embed="rId2"/>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zh-CN" altLang="en-US" sz="2200" b="1" spc="-1" dirty="0" smtClean="0">
                <a:solidFill>
                  <a:srgbClr val="000000"/>
                </a:solidFill>
                <a:latin typeface="微软雅黑"/>
                <a:ea typeface="微软雅黑"/>
              </a:rPr>
              <a:t>一商订单合并</a:t>
            </a:r>
            <a:endParaRPr lang="en-US" sz="2200" b="0" strike="noStrike" spc="-1" dirty="0">
              <a:latin typeface="Arial"/>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1</a:t>
              </a:r>
              <a:endParaRPr lang="en-US" sz="1600" b="0" strike="noStrike" spc="-1">
                <a:latin typeface="Arial"/>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2</a:t>
              </a:r>
              <a:endParaRPr lang="en-US" sz="1600" b="0" strike="noStrike" spc="-1">
                <a:latin typeface="Arial"/>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zh-CN" altLang="en-US" sz="2200" b="1" spc="-1" dirty="0" smtClean="0">
                <a:solidFill>
                  <a:srgbClr val="000000"/>
                </a:solidFill>
                <a:latin typeface="微软雅黑"/>
                <a:ea typeface="微软雅黑"/>
              </a:rPr>
              <a:t>一商接口测试</a:t>
            </a:r>
            <a:endParaRPr lang="en-US" sz="2200" b="0" strike="noStrike" spc="-1" dirty="0">
              <a:latin typeface="Arial"/>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799"/>
                </a:spcBef>
              </a:pPr>
              <a:r>
                <a:rPr lang="en-US" sz="1600" b="1" strike="noStrike" spc="-1">
                  <a:solidFill>
                    <a:srgbClr val="000000"/>
                  </a:solidFill>
                  <a:latin typeface="微软雅黑"/>
                  <a:ea typeface="微软雅黑"/>
                </a:rPr>
                <a:t>3</a:t>
              </a:r>
              <a:endParaRPr lang="en-US" sz="1600" b="0" strike="noStrike" spc="-1">
                <a:latin typeface="Arial"/>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120">
              <a:lnSpc>
                <a:spcPct val="100000"/>
              </a:lnSpc>
              <a:spcBef>
                <a:spcPts val="1621"/>
              </a:spcBef>
            </a:pPr>
            <a:r>
              <a:rPr lang="zh-CN" altLang="en-US" sz="2200" b="1" spc="-1" dirty="0" smtClean="0">
                <a:solidFill>
                  <a:srgbClr val="000000"/>
                </a:solidFill>
                <a:latin typeface="微软雅黑"/>
                <a:ea typeface="微软雅黑"/>
              </a:rPr>
              <a:t>一商接口</a:t>
            </a:r>
            <a:endParaRPr lang="en-US" sz="2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进行中的工作(含已完成)</a:t>
            </a:r>
            <a:endParaRPr lang="en-US" sz="2200" b="0" strike="noStrike" spc="-1">
              <a:latin typeface="Arial"/>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630540" y="1495223"/>
            <a:ext cx="9432000" cy="342000"/>
          </a:xfrm>
          <a:prstGeom prst="rect">
            <a:avLst/>
          </a:prstGeom>
          <a:noFill/>
          <a:ln>
            <a:noFill/>
          </a:ln>
        </p:spPr>
        <p:txBody>
          <a:bodyPr/>
          <a:lstStyle/>
          <a:p>
            <a:r>
              <a:rPr lang="zh-CN" altLang="en-US" dirty="0" smtClean="0"/>
              <a:t>一商</a:t>
            </a:r>
            <a:r>
              <a:rPr lang="zh-CN" altLang="en-US" dirty="0" smtClean="0"/>
              <a:t>接口各个模块的的</a:t>
            </a:r>
            <a:r>
              <a:rPr lang="zh-CN" altLang="en-US" dirty="0" smtClean="0"/>
              <a:t>测试</a:t>
            </a:r>
            <a:endParaRPr lang="en-US" altLang="zh-CN" dirty="0" smtClean="0"/>
          </a:p>
          <a:p>
            <a:r>
              <a:rPr lang="zh-CN" altLang="en-US" dirty="0" smtClean="0"/>
              <a:t>新一</a:t>
            </a:r>
            <a:r>
              <a:rPr lang="zh-CN" altLang="en-US" dirty="0" smtClean="0"/>
              <a:t>商接口</a:t>
            </a:r>
            <a:r>
              <a:rPr lang="en-US" altLang="zh-CN" dirty="0" err="1" smtClean="0"/>
              <a:t>dubbo</a:t>
            </a:r>
            <a:r>
              <a:rPr lang="zh-CN" altLang="en-US" dirty="0" smtClean="0"/>
              <a:t>版本各个模块的功能测试</a:t>
            </a:r>
            <a:endParaRPr lang="zh-CN" altLang="en-US"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未完成的工作</a:t>
            </a:r>
            <a:endParaRPr lang="en-US" sz="2200" b="0" strike="noStrike" spc="-1">
              <a:latin typeface="Arial"/>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矩形 1"/>
          <p:cNvSpPr/>
          <p:nvPr/>
        </p:nvSpPr>
        <p:spPr>
          <a:xfrm>
            <a:off x="1086120" y="1708497"/>
            <a:ext cx="2954655" cy="369332"/>
          </a:xfrm>
          <a:prstGeom prst="rect">
            <a:avLst/>
          </a:prstGeom>
        </p:spPr>
        <p:txBody>
          <a:bodyPr wrap="none">
            <a:spAutoFit/>
          </a:bodyPr>
          <a:lstStyle/>
          <a:p>
            <a:pPr lvl="0"/>
            <a:r>
              <a:rPr lang="zh-CN" altLang="en-US" dirty="0">
                <a:solidFill>
                  <a:prstClr val="black"/>
                </a:solidFill>
              </a:rPr>
              <a:t>一</a:t>
            </a:r>
            <a:r>
              <a:rPr lang="zh-CN" altLang="en-US" dirty="0" smtClean="0">
                <a:solidFill>
                  <a:prstClr val="black"/>
                </a:solidFill>
              </a:rPr>
              <a:t>商销售订单表合并</a:t>
            </a:r>
            <a:r>
              <a:rPr lang="zh-CN" altLang="en-US" dirty="0" smtClean="0">
                <a:solidFill>
                  <a:prstClr val="black"/>
                </a:solidFill>
              </a:rPr>
              <a:t>的优化</a:t>
            </a:r>
            <a:endParaRPr lang="zh-CN" altLang="en-US" dirty="0">
              <a:solidFill>
                <a:prstClr val="black"/>
              </a:solidFill>
            </a:endParaRPr>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a:ea typeface="微软雅黑"/>
              </a:rPr>
              <a:t>计划中的工作</a:t>
            </a:r>
            <a:endParaRPr lang="en-US" sz="2200" b="0" strike="noStrike" spc="-1">
              <a:latin typeface="Arial"/>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矩形 1"/>
          <p:cNvSpPr/>
          <p:nvPr/>
        </p:nvSpPr>
        <p:spPr>
          <a:xfrm>
            <a:off x="628200" y="1557577"/>
            <a:ext cx="6319359" cy="369332"/>
          </a:xfrm>
          <a:prstGeom prst="rect">
            <a:avLst/>
          </a:prstGeom>
        </p:spPr>
        <p:txBody>
          <a:bodyPr wrap="none">
            <a:spAutoFit/>
          </a:bodyPr>
          <a:lstStyle/>
          <a:p>
            <a:r>
              <a:rPr lang="zh-CN" altLang="en-US" dirty="0" smtClean="0"/>
              <a:t>新一商接口的各个功能的测试与代码的维护，小版本的修改</a:t>
            </a:r>
            <a:endParaRPr lang="zh-CN" altLang="en-US" dirty="0"/>
          </a:p>
        </p:txBody>
      </p:sp>
    </p:spTree>
  </p:cSld>
  <p:clrMapOvr>
    <a:masterClrMapping/>
  </p:clrMapOvr>
  <p:transition>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7"/>
              </a:spcAft>
            </a:pPr>
            <a:r>
              <a:rPr lang="en-US" sz="1080" b="1" strike="noStrike" spc="92">
                <a:solidFill>
                  <a:srgbClr val="FFFFFF"/>
                </a:solidFill>
                <a:latin typeface="Avenir Next Regular"/>
                <a:ea typeface="微软雅黑"/>
              </a:rPr>
              <a:t>北京奥维奥科技有限公司</a:t>
            </a:r>
            <a:endParaRPr lang="en-US" sz="1080" b="0" strike="noStrike" spc="-1">
              <a:latin typeface="Arial"/>
            </a:endParaRPr>
          </a:p>
          <a:p>
            <a:pPr>
              <a:lnSpc>
                <a:spcPct val="90000"/>
              </a:lnSpc>
              <a:spcAft>
                <a:spcPts val="587"/>
              </a:spcAft>
            </a:pPr>
            <a:r>
              <a:rPr lang="en-US" sz="1080" b="0" strike="noStrike" spc="92">
                <a:solidFill>
                  <a:srgbClr val="FFFFFF"/>
                </a:solidFill>
                <a:latin typeface="Avenir Next Regular"/>
                <a:ea typeface="微软雅黑"/>
              </a:rPr>
              <a:t>中国北京市朝阳区望京西路48号金隅国际A座201室</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Room201, Tower A, Jinyu International Mansion, </a:t>
            </a:r>
            <a:endParaRPr lang="en-US" sz="1080" b="0" strike="noStrike" spc="-1">
              <a:latin typeface="Arial"/>
            </a:endParaRPr>
          </a:p>
          <a:p>
            <a:pPr>
              <a:lnSpc>
                <a:spcPct val="70000"/>
              </a:lnSpc>
              <a:spcAft>
                <a:spcPts val="587"/>
              </a:spcAft>
            </a:pPr>
            <a:r>
              <a:rPr lang="en-US" sz="1080" b="0" strike="noStrike" spc="92">
                <a:solidFill>
                  <a:srgbClr val="FFFFFF"/>
                </a:solidFill>
                <a:latin typeface="Avenir Next Regular"/>
                <a:ea typeface="微软雅黑"/>
              </a:rPr>
              <a:t>No.48 Wangjingxi Rd.Chaoyang District, Beijing 100102, China</a:t>
            </a:r>
            <a:endParaRPr lang="en-US" sz="1080" b="0" strike="noStrike" spc="-1">
              <a:latin typeface="Arial"/>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a:ea typeface="微软雅黑"/>
              </a:rPr>
              <a:t>谢谢</a:t>
            </a:r>
            <a:r>
              <a:rPr lang="en-US" sz="3140" b="1" strike="noStrike" spc="-1">
                <a:solidFill>
                  <a:srgbClr val="FFFFFF"/>
                </a:solidFill>
                <a:latin typeface="微软雅黑"/>
                <a:ea typeface="微软雅黑"/>
              </a:rPr>
              <a:t> THANKS !</a:t>
            </a:r>
            <a:endParaRPr lang="en-US" sz="314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BM_Presentation_Template</Template>
  <TotalTime>24372</TotalTime>
  <Words>276</Words>
  <Application>Microsoft Office PowerPoint</Application>
  <PresentationFormat>宽屏</PresentationFormat>
  <Paragraphs>38</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5</vt:i4>
      </vt:variant>
      <vt:variant>
        <vt:lpstr>幻灯片标题</vt:lpstr>
      </vt:variant>
      <vt:variant>
        <vt:i4>6</vt:i4>
      </vt:variant>
    </vt:vector>
  </HeadingPairs>
  <TitlesOfParts>
    <vt:vector size="19" baseType="lpstr">
      <vt:lpstr>Avenir Next Regular</vt:lpstr>
      <vt:lpstr>DejaVu Sans</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d019712</dc:creator>
  <dc:description/>
  <cp:lastModifiedBy>Windows 用户</cp:lastModifiedBy>
  <cp:revision>1940</cp:revision>
  <dcterms:created xsi:type="dcterms:W3CDTF">2010-07-28T10:06:17Z</dcterms:created>
  <dcterms:modified xsi:type="dcterms:W3CDTF">2019-05-22T05:33:28Z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ies>
</file>