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5170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4/1/2019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4/1/2019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4/1/2019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4/1/2019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smtClean="0">
                <a:solidFill>
                  <a:srgbClr val="505050"/>
                </a:solidFill>
                <a:latin typeface="Arial"/>
                <a:ea typeface="DejaVu Sans"/>
              </a:rPr>
              <a:t>Aaton.Kang</a:t>
            </a:r>
            <a:r>
              <a:rPr dirty="0"/>
              <a:t/>
            </a:r>
            <a:br>
              <a:rPr dirty="0"/>
            </a:br>
            <a:r>
              <a:rPr lang="en-US" sz="1200" b="1" strike="noStrike" spc="-7" dirty="0">
                <a:solidFill>
                  <a:srgbClr val="505050"/>
                </a:solidFill>
                <a:latin typeface="Arial"/>
                <a:ea typeface="DejaVu Sans"/>
              </a:rPr>
              <a:t>2019 年 3 月</a:t>
            </a:r>
            <a:endParaRPr lang="en-US" sz="1200" b="0" strike="noStrike" spc="-1" dirty="0">
              <a:latin typeface="Arial"/>
            </a:endParaRPr>
          </a:p>
        </p:txBody>
      </p:sp>
      <p:sp>
        <p:nvSpPr>
          <p:cNvPr id="222" name="CustomShape 3"/>
          <p:cNvSpPr/>
          <p:nvPr/>
        </p:nvSpPr>
        <p:spPr>
          <a:xfrm>
            <a:off x="191344" y="40690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2019年3</a:t>
            </a:r>
            <a:r>
              <a:rPr lang="en-US" sz="3600" b="0" strike="noStrike" spc="-1" dirty="0" smtClean="0">
                <a:solidFill>
                  <a:srgbClr val="000000"/>
                </a:solidFill>
                <a:latin typeface="Arial"/>
                <a:ea typeface="DejaVu Sans"/>
              </a:rPr>
              <a:t>月工作总结</a:t>
            </a:r>
            <a:r>
              <a:rPr dirty="0" smtClean="0"/>
              <a:t/>
            </a:r>
            <a:br>
              <a:rPr dirty="0" smtClean="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sp>
      <p:sp>
        <p:nvSpPr>
          <p:cNvPr id="2" name="TextBox 1"/>
          <p:cNvSpPr txBox="1"/>
          <p:nvPr/>
        </p:nvSpPr>
        <p:spPr>
          <a:xfrm>
            <a:off x="1415480" y="1755000"/>
            <a:ext cx="9217024" cy="2585323"/>
          </a:xfrm>
          <a:prstGeom prst="rect">
            <a:avLst/>
          </a:prstGeom>
          <a:noFill/>
        </p:spPr>
        <p:txBody>
          <a:bodyPr wrap="square" rtlCol="0">
            <a:spAutoFit/>
          </a:bodyPr>
          <a:lstStyle/>
          <a:p>
            <a:pPr lvl="0"/>
            <a:r>
              <a:rPr lang="en-US" altLang="zh-CN" dirty="0" smtClean="0"/>
              <a:t>1</a:t>
            </a:r>
            <a:r>
              <a:rPr lang="zh-CN" altLang="en-US" dirty="0" smtClean="0"/>
              <a:t>、</a:t>
            </a:r>
            <a:r>
              <a:rPr lang="zh-CN" altLang="zh-CN" dirty="0"/>
              <a:t>国际化方案：核销系统前端页面已实现，但后台输出的多语言支持待商议：</a:t>
            </a:r>
          </a:p>
          <a:p>
            <a:pPr lvl="1"/>
            <a:r>
              <a:rPr lang="zh-CN" altLang="en-US" dirty="0" smtClean="0"/>
              <a:t>（</a:t>
            </a:r>
            <a:r>
              <a:rPr lang="en-US" altLang="zh-CN" dirty="0" smtClean="0"/>
              <a:t>1</a:t>
            </a:r>
            <a:r>
              <a:rPr lang="zh-CN" altLang="en-US" dirty="0" smtClean="0"/>
              <a:t>）</a:t>
            </a:r>
            <a:r>
              <a:rPr lang="zh-CN" altLang="zh-CN" dirty="0" smtClean="0"/>
              <a:t>接口</a:t>
            </a:r>
            <a:r>
              <a:rPr lang="zh-CN" altLang="zh-CN" dirty="0"/>
              <a:t>增加</a:t>
            </a:r>
            <a:r>
              <a:rPr lang="en-US" altLang="zh-CN" dirty="0"/>
              <a:t>language</a:t>
            </a:r>
            <a:r>
              <a:rPr lang="zh-CN" altLang="zh-CN" dirty="0"/>
              <a:t>参数，后端直接返回国际化后的输出内容。</a:t>
            </a:r>
          </a:p>
          <a:p>
            <a:pPr lvl="1"/>
            <a:r>
              <a:rPr lang="zh-CN" altLang="en-US" dirty="0" smtClean="0"/>
              <a:t>（</a:t>
            </a:r>
            <a:r>
              <a:rPr lang="en-US" altLang="zh-CN" dirty="0" smtClean="0"/>
              <a:t>2</a:t>
            </a:r>
            <a:r>
              <a:rPr lang="zh-CN" altLang="en-US" dirty="0" smtClean="0"/>
              <a:t>）</a:t>
            </a:r>
            <a:r>
              <a:rPr lang="zh-CN" altLang="zh-CN" dirty="0" smtClean="0"/>
              <a:t>前端</a:t>
            </a:r>
            <a:r>
              <a:rPr lang="zh-CN" altLang="zh-CN" dirty="0"/>
              <a:t>固定输出内容，只有成功或失败</a:t>
            </a:r>
            <a:r>
              <a:rPr lang="zh-CN" altLang="zh-CN" dirty="0" smtClean="0"/>
              <a:t>。</a:t>
            </a:r>
            <a:endParaRPr lang="en-US" altLang="zh-CN" dirty="0" smtClean="0"/>
          </a:p>
          <a:p>
            <a:pPr lvl="1"/>
            <a:r>
              <a:rPr lang="zh-CN" altLang="en-US" dirty="0" smtClean="0"/>
              <a:t>（</a:t>
            </a:r>
            <a:r>
              <a:rPr lang="en-US" altLang="zh-CN" dirty="0"/>
              <a:t>3</a:t>
            </a:r>
            <a:r>
              <a:rPr lang="zh-CN" altLang="en-US" dirty="0" smtClean="0"/>
              <a:t>）前后端定义一套规则，前端多语言支持。</a:t>
            </a:r>
            <a:endParaRPr lang="zh-CN" altLang="zh-CN" dirty="0"/>
          </a:p>
          <a:p>
            <a:pPr lvl="0"/>
            <a:r>
              <a:rPr lang="en-US" altLang="zh-CN" dirty="0"/>
              <a:t>2</a:t>
            </a:r>
            <a:r>
              <a:rPr lang="zh-CN" altLang="en-US" dirty="0" smtClean="0"/>
              <a:t>、</a:t>
            </a:r>
            <a:r>
              <a:rPr lang="en-US" altLang="zh-CN" dirty="0" err="1" smtClean="0"/>
              <a:t>bfireStoreWeb</a:t>
            </a:r>
            <a:r>
              <a:rPr lang="zh-CN" altLang="en-US" dirty="0" smtClean="0"/>
              <a:t>开发与部署</a:t>
            </a:r>
            <a:r>
              <a:rPr lang="zh-CN" altLang="zh-CN" dirty="0" smtClean="0"/>
              <a:t>。</a:t>
            </a:r>
            <a:endParaRPr lang="zh-CN" altLang="zh-CN" dirty="0"/>
          </a:p>
          <a:p>
            <a:pPr lvl="0"/>
            <a:r>
              <a:rPr lang="en-US" altLang="zh-CN" dirty="0"/>
              <a:t>3</a:t>
            </a:r>
            <a:r>
              <a:rPr lang="zh-CN" altLang="en-US" dirty="0" smtClean="0"/>
              <a:t>、</a:t>
            </a:r>
            <a:r>
              <a:rPr lang="zh-CN" altLang="zh-CN" dirty="0" smtClean="0"/>
              <a:t>自动</a:t>
            </a:r>
            <a:r>
              <a:rPr lang="zh-CN" altLang="zh-CN" dirty="0"/>
              <a:t>生成前端代码工具：可视化读取</a:t>
            </a:r>
            <a:r>
              <a:rPr lang="en-US" altLang="zh-CN" dirty="0"/>
              <a:t>xml</a:t>
            </a:r>
            <a:r>
              <a:rPr lang="zh-CN" altLang="zh-CN" dirty="0"/>
              <a:t>文件已实现，待制定不同模版与合并逻辑代码的实现。</a:t>
            </a:r>
          </a:p>
          <a:p>
            <a:r>
              <a:rPr lang="en-US" altLang="zh-CN" dirty="0"/>
              <a:t>4</a:t>
            </a:r>
            <a:r>
              <a:rPr lang="zh-CN" altLang="zh-CN" dirty="0"/>
              <a:t>、条码移动端应用批量同步功能已实现。</a:t>
            </a:r>
          </a:p>
          <a:p>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87488" y="2060848"/>
            <a:ext cx="9937104" cy="1200329"/>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国际化</a:t>
            </a:r>
            <a:r>
              <a:rPr lang="zh-CN" altLang="zh-CN" dirty="0"/>
              <a:t>方案与后端的配合。</a:t>
            </a:r>
            <a:r>
              <a:rPr lang="en-US" altLang="zh-CN" dirty="0" smtClean="0"/>
              <a:t>alert</a:t>
            </a:r>
            <a:r>
              <a:rPr lang="zh-CN" altLang="en-US" dirty="0"/>
              <a:t>组件可绑定变量，封装一个组件即可显示页面所有提示信息，但国际化不能翻译</a:t>
            </a:r>
            <a:r>
              <a:rPr lang="zh-CN" altLang="en-US" dirty="0" smtClean="0"/>
              <a:t>变量</a:t>
            </a:r>
            <a:r>
              <a:rPr lang="zh-CN" altLang="zh-CN" dirty="0" smtClean="0"/>
              <a:t>。</a:t>
            </a:r>
            <a:endParaRPr lang="zh-CN" altLang="zh-CN" dirty="0"/>
          </a:p>
          <a:p>
            <a:pPr lvl="0"/>
            <a:r>
              <a:rPr lang="en-US" altLang="zh-CN" dirty="0" smtClean="0"/>
              <a:t>2</a:t>
            </a:r>
            <a:r>
              <a:rPr lang="zh-CN" altLang="en-US" dirty="0" smtClean="0"/>
              <a:t>、</a:t>
            </a:r>
            <a:r>
              <a:rPr lang="zh-CN" altLang="zh-CN" dirty="0" smtClean="0"/>
              <a:t>自动</a:t>
            </a:r>
            <a:r>
              <a:rPr lang="zh-CN" altLang="zh-CN" dirty="0" smtClean="0"/>
              <a:t>生成</a:t>
            </a:r>
            <a:r>
              <a:rPr lang="zh-CN" altLang="en-US" dirty="0" smtClean="0"/>
              <a:t>代码</a:t>
            </a:r>
            <a:r>
              <a:rPr lang="zh-CN" altLang="zh-CN" dirty="0" smtClean="0"/>
              <a:t>模</a:t>
            </a:r>
            <a:r>
              <a:rPr lang="zh-CN" altLang="zh-CN" dirty="0"/>
              <a:t>版</a:t>
            </a:r>
            <a:r>
              <a:rPr lang="zh-CN" altLang="zh-CN" dirty="0" smtClean="0"/>
              <a:t>的</a:t>
            </a:r>
            <a:r>
              <a:rPr lang="zh-CN" altLang="en-US" dirty="0" smtClean="0"/>
              <a:t>创建</a:t>
            </a:r>
            <a:r>
              <a:rPr lang="zh-CN" altLang="en-US" dirty="0" smtClean="0"/>
              <a:t>（</a:t>
            </a:r>
            <a:r>
              <a:rPr lang="en-US" altLang="zh-CN" dirty="0" smtClean="0"/>
              <a:t>list\edit\check</a:t>
            </a:r>
            <a:r>
              <a:rPr lang="zh-CN" altLang="en-US" dirty="0" smtClean="0"/>
              <a:t>）。</a:t>
            </a:r>
            <a:endParaRPr lang="zh-CN" altLang="zh-CN" dirty="0"/>
          </a:p>
          <a:p>
            <a:pPr lvl="0"/>
            <a:r>
              <a:rPr lang="en-US" altLang="zh-CN" dirty="0" smtClean="0"/>
              <a:t>3</a:t>
            </a:r>
            <a:r>
              <a:rPr lang="zh-CN" altLang="en-US" dirty="0" smtClean="0"/>
              <a:t>、</a:t>
            </a:r>
            <a:r>
              <a:rPr lang="zh-CN" altLang="zh-CN" dirty="0" smtClean="0"/>
              <a:t>两</a:t>
            </a:r>
            <a:r>
              <a:rPr lang="zh-CN" altLang="zh-CN" dirty="0"/>
              <a:t>套前端页面的可实现度</a:t>
            </a:r>
            <a:r>
              <a:rPr lang="zh-CN" altLang="zh-CN" dirty="0" smtClean="0"/>
              <a:t>。</a:t>
            </a:r>
            <a:r>
              <a:rPr lang="en-US" altLang="zh-CN" dirty="0" smtClean="0"/>
              <a:t>Angular Ctrl</a:t>
            </a:r>
            <a:r>
              <a:rPr lang="zh-CN" altLang="en-US" dirty="0" smtClean="0"/>
              <a:t>只能绑定一个</a:t>
            </a:r>
            <a:r>
              <a:rPr lang="en-US" altLang="zh-CN" dirty="0" smtClean="0"/>
              <a:t>html</a:t>
            </a:r>
            <a:r>
              <a:rPr lang="zh-CN" altLang="en-US" dirty="0" smtClean="0"/>
              <a:t>页面。</a:t>
            </a:r>
            <a:endParaRPr lang="zh-CN" altLang="zh-CN"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15480" y="1772816"/>
            <a:ext cx="9361040" cy="2585323"/>
          </a:xfrm>
          <a:prstGeom prst="rect">
            <a:avLst/>
          </a:prstGeom>
          <a:noFill/>
        </p:spPr>
        <p:txBody>
          <a:bodyPr wrap="square" rtlCol="0">
            <a:spAutoFit/>
          </a:bodyPr>
          <a:lstStyle/>
          <a:p>
            <a:pPr lvl="0"/>
            <a:r>
              <a:rPr lang="zh-CN" altLang="en-US" dirty="0" smtClean="0"/>
              <a:t>四月份：</a:t>
            </a:r>
            <a:endParaRPr lang="en-US" altLang="zh-CN" dirty="0" smtClean="0"/>
          </a:p>
          <a:p>
            <a:pPr lvl="0"/>
            <a:r>
              <a:rPr lang="en-US" altLang="zh-CN" dirty="0" smtClean="0"/>
              <a:t>1</a:t>
            </a:r>
            <a:r>
              <a:rPr lang="zh-CN" altLang="en-US" dirty="0" smtClean="0"/>
              <a:t>、</a:t>
            </a:r>
            <a:r>
              <a:rPr lang="zh-CN" altLang="zh-CN" dirty="0" smtClean="0"/>
              <a:t>自动</a:t>
            </a:r>
            <a:r>
              <a:rPr lang="zh-CN" altLang="zh-CN" dirty="0"/>
              <a:t>生成代码工具与基础模版。</a:t>
            </a:r>
          </a:p>
          <a:p>
            <a:pPr lvl="0"/>
            <a:r>
              <a:rPr lang="en-US" altLang="zh-CN" dirty="0" smtClean="0"/>
              <a:t>2</a:t>
            </a:r>
            <a:r>
              <a:rPr lang="zh-CN" altLang="en-US" dirty="0" smtClean="0"/>
              <a:t>、</a:t>
            </a:r>
            <a:r>
              <a:rPr lang="zh-CN" altLang="zh-CN" dirty="0" smtClean="0"/>
              <a:t>国际化</a:t>
            </a:r>
            <a:r>
              <a:rPr lang="zh-CN" altLang="zh-CN" dirty="0"/>
              <a:t>方案。</a:t>
            </a:r>
          </a:p>
          <a:p>
            <a:pPr lvl="0"/>
            <a:r>
              <a:rPr lang="en-US" altLang="zh-CN" dirty="0" smtClean="0"/>
              <a:t>3</a:t>
            </a:r>
            <a:r>
              <a:rPr lang="zh-CN" altLang="en-US" dirty="0" smtClean="0"/>
              <a:t>、</a:t>
            </a:r>
            <a:r>
              <a:rPr lang="zh-CN" altLang="zh-CN" dirty="0" smtClean="0"/>
              <a:t>核销</a:t>
            </a:r>
            <a:r>
              <a:rPr lang="zh-CN" altLang="zh-CN" dirty="0"/>
              <a:t>系统、条码移动端代码结构调整。</a:t>
            </a:r>
          </a:p>
          <a:p>
            <a:pPr lvl="0"/>
            <a:r>
              <a:rPr lang="en-US" altLang="zh-CN" dirty="0" smtClean="0"/>
              <a:t>4</a:t>
            </a:r>
            <a:r>
              <a:rPr lang="zh-CN" altLang="en-US" dirty="0" smtClean="0"/>
              <a:t>、</a:t>
            </a:r>
            <a:r>
              <a:rPr lang="zh-CN" altLang="zh-CN" dirty="0" smtClean="0"/>
              <a:t>核销系统</a:t>
            </a:r>
            <a:r>
              <a:rPr lang="zh-CN" altLang="en-US" dirty="0" smtClean="0"/>
              <a:t>与条码移动端盘点、库位管理功能</a:t>
            </a:r>
            <a:r>
              <a:rPr lang="zh-CN" altLang="zh-CN" dirty="0" smtClean="0"/>
              <a:t>视情况。</a:t>
            </a:r>
            <a:endParaRPr lang="en-US" altLang="zh-CN" dirty="0" smtClean="0"/>
          </a:p>
          <a:p>
            <a:r>
              <a:rPr lang="en-US" altLang="zh-CN" dirty="0" smtClean="0"/>
              <a:t>	</a:t>
            </a:r>
            <a:r>
              <a:rPr lang="zh-CN" altLang="en-US" dirty="0" smtClean="0"/>
              <a:t>生产</a:t>
            </a:r>
            <a:r>
              <a:rPr lang="zh-CN" altLang="en-US" dirty="0"/>
              <a:t>管理启动前实现可插</a:t>
            </a:r>
            <a:r>
              <a:rPr lang="zh-CN" altLang="en-US" dirty="0" smtClean="0"/>
              <a:t>拔，一个模块作为一个项目文件</a:t>
            </a:r>
            <a:r>
              <a:rPr lang="zh-CN" altLang="en-US" dirty="0" smtClean="0"/>
              <a:t>。</a:t>
            </a:r>
            <a:endParaRPr lang="en-US" altLang="zh-CN" dirty="0" smtClean="0"/>
          </a:p>
          <a:p>
            <a:r>
              <a:rPr lang="en-US" altLang="zh-CN" dirty="0" smtClean="0"/>
              <a:t>5</a:t>
            </a:r>
            <a:r>
              <a:rPr lang="zh-CN" altLang="en-US" dirty="0" smtClean="0"/>
              <a:t>、移动端与</a:t>
            </a:r>
            <a:r>
              <a:rPr lang="en-US" altLang="zh-CN" dirty="0" smtClean="0"/>
              <a:t>PC</a:t>
            </a:r>
            <a:r>
              <a:rPr lang="zh-CN" altLang="en-US" dirty="0" smtClean="0"/>
              <a:t>端两套代码。</a:t>
            </a:r>
            <a:endParaRPr lang="en-US" altLang="zh-CN" dirty="0" smtClean="0"/>
          </a:p>
          <a:p>
            <a:r>
              <a:rPr lang="en-US" altLang="zh-CN" dirty="0" smtClean="0"/>
              <a:t>	</a:t>
            </a:r>
            <a:r>
              <a:rPr lang="zh-CN" altLang="en-US" dirty="0" smtClean="0"/>
              <a:t>研究如何在</a:t>
            </a:r>
            <a:r>
              <a:rPr lang="en-US" altLang="zh-CN" dirty="0" smtClean="0"/>
              <a:t>ng build/ </a:t>
            </a:r>
            <a:r>
              <a:rPr lang="en-US" altLang="zh-CN" dirty="0" err="1" smtClean="0"/>
              <a:t>cordova</a:t>
            </a:r>
            <a:r>
              <a:rPr lang="en-US" altLang="zh-CN" dirty="0" smtClean="0"/>
              <a:t> build android </a:t>
            </a:r>
            <a:r>
              <a:rPr lang="zh-CN" altLang="en-US" smtClean="0"/>
              <a:t>时只打包一端代码。</a:t>
            </a:r>
            <a:endParaRPr lang="zh-CN" altLang="zh-CN" dirty="0"/>
          </a:p>
          <a:p>
            <a:pPr lvl="0"/>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24216</TotalTime>
  <Words>451</Words>
  <Application>Microsoft Office PowerPoint</Application>
  <PresentationFormat>自定义</PresentationFormat>
  <Paragraphs>52</Paragraphs>
  <Slides>6</Slides>
  <Notes>4</Notes>
  <HiddenSlides>0</HiddenSlides>
  <MMClips>0</MMClips>
  <ScaleCrop>false</ScaleCrop>
  <HeadingPairs>
    <vt:vector size="4" baseType="variant">
      <vt:variant>
        <vt:lpstr>主题</vt:lpstr>
      </vt:variant>
      <vt:variant>
        <vt:i4>5</vt:i4>
      </vt:variant>
      <vt:variant>
        <vt:lpstr>幻灯片标题</vt:lpstr>
      </vt:variant>
      <vt:variant>
        <vt:i4>6</vt:i4>
      </vt:variant>
    </vt:vector>
  </HeadingPairs>
  <TitlesOfParts>
    <vt:vector size="11" baseType="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Windows 用户</cp:lastModifiedBy>
  <cp:revision>1943</cp:revision>
  <dcterms:created xsi:type="dcterms:W3CDTF">2010-07-28T10:06:17Z</dcterms:created>
  <dcterms:modified xsi:type="dcterms:W3CDTF">2019-04-01T01:12:39Z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