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5"/>
  </p:notesMasterIdLst>
  <p:handoutMasterIdLst>
    <p:handoutMasterId r:id="rId16"/>
  </p:handoutMasterIdLst>
  <p:sldIdLst>
    <p:sldId id="829" r:id="rId4"/>
    <p:sldId id="1111" r:id="rId6"/>
    <p:sldId id="1121" r:id="rId7"/>
    <p:sldId id="1124" r:id="rId8"/>
    <p:sldId id="1113" r:id="rId9"/>
    <p:sldId id="1114" r:id="rId10"/>
    <p:sldId id="1115" r:id="rId11"/>
    <p:sldId id="1116" r:id="rId12"/>
    <p:sldId id="1117" r:id="rId13"/>
    <p:sldId id="1123" r:id="rId14"/>
    <p:sldId id="1110" r:id="rId15"/>
  </p:sldIdLst>
  <p:sldSz cx="12436475" cy="6994525"/>
  <p:notesSz cx="6858000" cy="9144000"/>
  <p:defaultTextStyle>
    <a:defPPr>
      <a:defRPr lang="en-US"/>
    </a:defPPr>
    <a:lvl1pPr algn="l" defTabSz="932180"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455" indent="-8255" algn="l" defTabSz="932180"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2180" indent="-17780" algn="l" defTabSz="932180"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905" indent="-27305" algn="l" defTabSz="932180"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630" indent="-36830" algn="l" defTabSz="932180"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EF14964D-8901-47D3-A5B3-129BD4E4EF3A}">
          <p14:sldIdLst>
            <p14:sldId id="829"/>
            <p14:sldId id="1111"/>
            <p14:sldId id="1121"/>
            <p14:sldId id="1124"/>
            <p14:sldId id="1113"/>
            <p14:sldId id="1114"/>
            <p14:sldId id="1115"/>
            <p14:sldId id="1116"/>
            <p14:sldId id="1117"/>
            <p14:sldId id="1123"/>
            <p14:sldId id="11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E3"/>
    <a:srgbClr val="9ED4E3"/>
    <a:srgbClr val="ABCC3C"/>
    <a:srgbClr val="FF0000"/>
    <a:srgbClr val="F6BD30"/>
    <a:srgbClr val="008272"/>
    <a:srgbClr val="00A0D6"/>
    <a:srgbClr val="E9A230"/>
    <a:srgbClr val="1D5A8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182" autoAdjust="0"/>
  </p:normalViewPr>
  <p:slideViewPr>
    <p:cSldViewPr>
      <p:cViewPr varScale="1">
        <p:scale>
          <a:sx n="67" d="100"/>
          <a:sy n="67" d="100"/>
        </p:scale>
        <p:origin x="48" y="60"/>
      </p:cViewPr>
      <p:guideLst>
        <p:guide orient="horz" pos="187"/>
        <p:guide orient="horz" pos="846"/>
        <p:guide orient="horz" pos="1325"/>
        <p:guide orient="horz" pos="2552"/>
        <p:guide orient="horz" pos="4259"/>
        <p:guide orient="horz" pos="3746"/>
        <p:guide orient="horz" pos="3125"/>
        <p:guide orient="horz" pos="1914"/>
        <p:guide pos="173"/>
        <p:guide pos="1302"/>
        <p:guide pos="7680"/>
        <p:guide pos="692"/>
        <p:guide pos="7060"/>
        <p:guide pos="3634"/>
        <p:guide pos="1900"/>
        <p:guide pos="246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4" d="100"/>
          <a:sy n="84" d="100"/>
        </p:scale>
        <p:origin x="-3776" y="-112"/>
      </p:cViewPr>
      <p:guideLst>
        <p:guide orient="horz" pos="2986"/>
        <p:guide pos="2160"/>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2F9BD2-FE88-4D45-BD8D-65D1F34B0AD4}" type="doc">
      <dgm:prSet loTypeId="list" loCatId="list" qsTypeId="urn:microsoft.com/office/officeart/2005/8/quickstyle/simple1" qsCatId="simple" csTypeId="urn:microsoft.com/office/officeart/2005/8/colors/accent1_2" csCatId="accent1" phldr="0"/>
      <dgm:spPr/>
      <dgm:t>
        <a:bodyPr/>
        <a:p>
          <a:endParaRPr lang="en-US"/>
        </a:p>
      </dgm:t>
    </dgm:pt>
    <dgm:pt modelId="{8DFEF381-1089-498A-A2E9-536EBD00BCA1}">
      <dgm:prSet phldrT="[Text]" phldr="0" custT="0"/>
      <dgm:spPr/>
      <dgm:t>
        <a:bodyPr vert="horz" wrap="square"/>
        <a:p>
          <a:pPr>
            <a:lnSpc>
              <a:spcPct val="100000"/>
            </a:lnSpc>
            <a:spcBef>
              <a:spcPct val="0"/>
            </a:spcBef>
            <a:spcAft>
              <a:spcPct val="35000"/>
            </a:spcAft>
          </a:pPr>
          <a:r>
            <a:rPr lang="" altLang="en-US"/>
            <a:t>Framework</a:t>
          </a:r>
          <a:endParaRPr lang="" altLang="en-US"/>
        </a:p>
      </dgm:t>
    </dgm:pt>
    <dgm:pt modelId="{7BB104C5-5E13-4BA2-8795-D771D93EFD0B}" cxnId="{171B493D-0708-4902-A831-F39139F65152}" type="parTrans">
      <dgm:prSet/>
      <dgm:spPr/>
      <dgm:t>
        <a:bodyPr/>
        <a:p>
          <a:endParaRPr lang="en-US"/>
        </a:p>
      </dgm:t>
    </dgm:pt>
    <dgm:pt modelId="{D8F41DAE-72AA-41BD-884F-BB8861ABB8ED}" cxnId="{171B493D-0708-4902-A831-F39139F65152}" type="sibTrans">
      <dgm:prSet/>
      <dgm:spPr/>
      <dgm:t>
        <a:bodyPr/>
        <a:p>
          <a:endParaRPr lang="en-US"/>
        </a:p>
      </dgm:t>
    </dgm:pt>
    <dgm:pt modelId="{67856BDB-7B34-4717-A8DD-ED955D6E994B}">
      <dgm:prSet phldrT="[Text]" phldr="0" custT="0"/>
      <dgm:spPr/>
      <dgm:t>
        <a:bodyPr vert="horz" wrap="square"/>
        <a:p>
          <a:pPr>
            <a:lnSpc>
              <a:spcPct val="100000"/>
            </a:lnSpc>
            <a:spcBef>
              <a:spcPct val="0"/>
            </a:spcBef>
            <a:spcAft>
              <a:spcPct val="15000"/>
            </a:spcAft>
          </a:pPr>
          <a:r>
            <a:rPr lang="" altLang="en-US"/>
            <a:t>Front-end</a:t>
          </a:r>
          <a:r>
            <a:rPr lang="en-US"/>
            <a:t/>
          </a:r>
          <a:endParaRPr lang="en-US"/>
        </a:p>
      </dgm:t>
    </dgm:pt>
    <dgm:pt modelId="{772BA600-C67E-4B93-B4A5-0C0DECE788A8}" cxnId="{C55B9D4C-8A1B-4E42-B0E5-3BDD48528F8C}" type="parTrans">
      <dgm:prSet/>
      <dgm:spPr/>
      <dgm:t>
        <a:bodyPr/>
        <a:p>
          <a:endParaRPr lang="en-US"/>
        </a:p>
      </dgm:t>
    </dgm:pt>
    <dgm:pt modelId="{6E0A9D10-C2CB-4F7C-BF91-F881E97D27C2}" cxnId="{C55B9D4C-8A1B-4E42-B0E5-3BDD48528F8C}" type="sibTrans">
      <dgm:prSet/>
      <dgm:spPr/>
      <dgm:t>
        <a:bodyPr/>
        <a:p>
          <a:endParaRPr lang="en-US"/>
        </a:p>
      </dgm:t>
    </dgm:pt>
    <dgm:pt modelId="{8A38ACA7-5F9A-48A8-B51B-CF3D58759335}">
      <dgm:prSet phldr="0" custT="0"/>
      <dgm:spPr/>
      <dgm:t>
        <a:bodyPr vert="horz" wrap="square"/>
        <a:p>
          <a:pPr>
            <a:lnSpc>
              <a:spcPct val="100000"/>
            </a:lnSpc>
            <a:spcBef>
              <a:spcPct val="0"/>
            </a:spcBef>
            <a:spcAft>
              <a:spcPct val="15000"/>
            </a:spcAft>
          </a:pPr>
          <a:r>
            <a:rPr lang="" altLang="en-US"/>
            <a:t>Back-end</a:t>
          </a:r>
          <a:endParaRPr lang="" altLang="en-US"/>
        </a:p>
      </dgm:t>
    </dgm:pt>
    <dgm:pt modelId="{DA1AC19E-02AC-4854-800C-DC023A5F6493}" cxnId="{4F90C0CD-64D2-4C99-A7D8-93B6CDCACE9B}" type="parTrans">
      <dgm:prSet/>
      <dgm:spPr/>
    </dgm:pt>
    <dgm:pt modelId="{C5E185ED-3B8C-4451-B9A0-0630C9B0D684}" cxnId="{4F90C0CD-64D2-4C99-A7D8-93B6CDCACE9B}" type="sibTrans">
      <dgm:prSet/>
      <dgm:spPr/>
    </dgm:pt>
    <dgm:pt modelId="{47A10848-E49B-4F60-8BBC-53E91BF2BF37}">
      <dgm:prSet phldr="0" custT="0"/>
      <dgm:spPr/>
      <dgm:t>
        <a:bodyPr vert="horz" wrap="square"/>
        <a:p>
          <a:pPr>
            <a:lnSpc>
              <a:spcPct val="100000"/>
            </a:lnSpc>
            <a:spcBef>
              <a:spcPct val="0"/>
            </a:spcBef>
            <a:spcAft>
              <a:spcPct val="15000"/>
            </a:spcAft>
          </a:pPr>
          <a:r>
            <a:rPr lang="" altLang="en-US"/>
            <a:t>Middleware</a:t>
          </a:r>
          <a:endParaRPr lang="" altLang="en-US"/>
        </a:p>
      </dgm:t>
    </dgm:pt>
    <dgm:pt modelId="{5A3D2D45-332A-42AD-8A36-EB58299412A8}" cxnId="{99A3B7CF-0BE1-4AAD-B528-4EE542E00C91}" type="parTrans">
      <dgm:prSet/>
      <dgm:spPr/>
    </dgm:pt>
    <dgm:pt modelId="{88D15D13-C3D6-4E6D-A27F-8E2BA64E674D}" cxnId="{99A3B7CF-0BE1-4AAD-B528-4EE542E00C91}" type="sibTrans">
      <dgm:prSet/>
      <dgm:spPr/>
    </dgm:pt>
    <dgm:pt modelId="{EB099D45-42E4-4FB3-8BE3-22A72863D5FC}">
      <dgm:prSet phldrT="[Text]" phldr="0" custT="0"/>
      <dgm:spPr/>
      <dgm:t>
        <a:bodyPr vert="horz" wrap="square"/>
        <a:p>
          <a:pPr>
            <a:lnSpc>
              <a:spcPct val="100000"/>
            </a:lnSpc>
            <a:spcBef>
              <a:spcPct val="0"/>
            </a:spcBef>
            <a:spcAft>
              <a:spcPct val="35000"/>
            </a:spcAft>
          </a:pPr>
          <a:r>
            <a:rPr lang="" altLang="en-US"/>
            <a:t>Standardization</a:t>
          </a:r>
          <a:endParaRPr lang="" altLang="en-US"/>
        </a:p>
      </dgm:t>
    </dgm:pt>
    <dgm:pt modelId="{C2BA91CD-5382-45C0-B4F4-75094723F4D9}" cxnId="{A4030101-9FA7-4874-ACB3-13EF11FBEE87}" type="parTrans">
      <dgm:prSet/>
      <dgm:spPr/>
      <dgm:t>
        <a:bodyPr/>
        <a:p>
          <a:endParaRPr lang="en-US"/>
        </a:p>
      </dgm:t>
    </dgm:pt>
    <dgm:pt modelId="{973C65EF-E3B8-4CF5-B140-FEC5A74F0B0E}" cxnId="{A4030101-9FA7-4874-ACB3-13EF11FBEE87}" type="sibTrans">
      <dgm:prSet/>
      <dgm:spPr/>
      <dgm:t>
        <a:bodyPr/>
        <a:p>
          <a:endParaRPr lang="en-US"/>
        </a:p>
      </dgm:t>
    </dgm:pt>
    <dgm:pt modelId="{63116591-D397-40B5-AD45-C8FD7C1AD18F}">
      <dgm:prSet phldrT="[Text]" phldr="0" custT="0"/>
      <dgm:spPr/>
      <dgm:t>
        <a:bodyPr vert="horz" wrap="square"/>
        <a:p>
          <a:pPr>
            <a:lnSpc>
              <a:spcPct val="100000"/>
            </a:lnSpc>
            <a:spcBef>
              <a:spcPct val="0"/>
            </a:spcBef>
            <a:spcAft>
              <a:spcPct val="15000"/>
            </a:spcAft>
          </a:pPr>
          <a:r>
            <a:rPr lang="" altLang="en-US"/>
            <a:t>Naming</a:t>
          </a:r>
          <a:endParaRPr lang="" altLang="en-US"/>
        </a:p>
      </dgm:t>
    </dgm:pt>
    <dgm:pt modelId="{35D9FDAB-90FC-4149-8FA1-C2011A738832}" cxnId="{C98099B5-409E-44FA-AA5D-AA2BD469D365}" type="parTrans">
      <dgm:prSet/>
      <dgm:spPr/>
      <dgm:t>
        <a:bodyPr/>
        <a:p>
          <a:endParaRPr lang="en-US"/>
        </a:p>
      </dgm:t>
    </dgm:pt>
    <dgm:pt modelId="{B1B09198-8815-4821-8A77-DCC2993E3086}" cxnId="{C98099B5-409E-44FA-AA5D-AA2BD469D365}" type="sibTrans">
      <dgm:prSet/>
      <dgm:spPr/>
      <dgm:t>
        <a:bodyPr/>
        <a:p>
          <a:endParaRPr lang="en-US"/>
        </a:p>
      </dgm:t>
    </dgm:pt>
    <dgm:pt modelId="{53FF5362-A807-4B6A-A533-AEF962DEDE2A}">
      <dgm:prSet phldr="0" custT="0"/>
      <dgm:spPr/>
      <dgm:t>
        <a:bodyPr vert="horz" wrap="square"/>
        <a:p>
          <a:pPr>
            <a:lnSpc>
              <a:spcPct val="100000"/>
            </a:lnSpc>
            <a:spcBef>
              <a:spcPct val="0"/>
            </a:spcBef>
            <a:spcAft>
              <a:spcPct val="15000"/>
            </a:spcAft>
          </a:pPr>
          <a:r>
            <a:rPr lang="" altLang="en-US"/>
            <a:t>API</a:t>
          </a:r>
          <a:r>
            <a:rPr lang="en-US"/>
            <a:t/>
          </a:r>
          <a:endParaRPr lang="en-US"/>
        </a:p>
      </dgm:t>
    </dgm:pt>
    <dgm:pt modelId="{BD15CE94-B409-48FC-80C9-D54150B0799C}" cxnId="{2E783D21-6C5D-47E7-A208-69878EAB663B}" type="parTrans">
      <dgm:prSet/>
      <dgm:spPr/>
    </dgm:pt>
    <dgm:pt modelId="{2A925213-6AB4-41DF-9EB3-9B8CA5D44A15}" cxnId="{2E783D21-6C5D-47E7-A208-69878EAB663B}" type="sibTrans">
      <dgm:prSet/>
      <dgm:spPr/>
    </dgm:pt>
    <dgm:pt modelId="{1E2954D6-949F-411B-BB82-7F9912AE2A32}">
      <dgm:prSet phldr="0" custT="0"/>
      <dgm:spPr/>
      <dgm:t>
        <a:bodyPr vert="horz" wrap="square"/>
        <a:p>
          <a:pPr>
            <a:lnSpc>
              <a:spcPct val="100000"/>
            </a:lnSpc>
            <a:spcBef>
              <a:spcPct val="0"/>
            </a:spcBef>
            <a:spcAft>
              <a:spcPct val="15000"/>
            </a:spcAft>
          </a:pPr>
          <a:r>
            <a:rPr lang="" altLang="en-US"/>
            <a:t>Documents</a:t>
          </a:r>
          <a:r>
            <a:rPr lang="" altLang="en-US"/>
            <a:t/>
          </a:r>
          <a:endParaRPr lang="" altLang="en-US"/>
        </a:p>
      </dgm:t>
    </dgm:pt>
    <dgm:pt modelId="{2E6BB95B-F24F-4252-86FF-40BC2DE37001}" cxnId="{EC10987D-064B-4C3B-A5D2-D42B4D59F980}" type="parTrans">
      <dgm:prSet/>
      <dgm:spPr/>
    </dgm:pt>
    <dgm:pt modelId="{4103D91F-4858-42BC-AE1E-309E932362EC}" cxnId="{EC10987D-064B-4C3B-A5D2-D42B4D59F980}" type="sibTrans">
      <dgm:prSet/>
      <dgm:spPr/>
    </dgm:pt>
    <dgm:pt modelId="{0C7614AF-FE1B-474B-8B3D-B1D06ACF75F6}">
      <dgm:prSet phldrT="[Text]" phldr="0" custT="0"/>
      <dgm:spPr/>
      <dgm:t>
        <a:bodyPr vert="horz" wrap="square"/>
        <a:p>
          <a:pPr>
            <a:lnSpc>
              <a:spcPct val="100000"/>
            </a:lnSpc>
            <a:spcBef>
              <a:spcPct val="0"/>
            </a:spcBef>
            <a:spcAft>
              <a:spcPct val="35000"/>
            </a:spcAft>
          </a:pPr>
          <a:r>
            <a:rPr lang="" altLang="en-US"/>
            <a:t>Implement</a:t>
          </a:r>
          <a:endParaRPr lang="" altLang="en-US"/>
        </a:p>
      </dgm:t>
    </dgm:pt>
    <dgm:pt modelId="{6405A9A7-2A86-4BF1-8D9D-4D36DE3099F5}" cxnId="{EBD266C3-5C0A-4B89-8E0F-036CFBC8089A}" type="parTrans">
      <dgm:prSet/>
      <dgm:spPr/>
      <dgm:t>
        <a:bodyPr/>
        <a:p>
          <a:endParaRPr lang="en-US"/>
        </a:p>
      </dgm:t>
    </dgm:pt>
    <dgm:pt modelId="{2043401E-454D-4886-ADA9-FCC81736E837}" cxnId="{EBD266C3-5C0A-4B89-8E0F-036CFBC8089A}" type="sibTrans">
      <dgm:prSet/>
      <dgm:spPr/>
      <dgm:t>
        <a:bodyPr/>
        <a:p>
          <a:endParaRPr lang="en-US"/>
        </a:p>
      </dgm:t>
    </dgm:pt>
    <dgm:pt modelId="{1595198B-D222-4BF8-83BF-0D3CA5996A3E}">
      <dgm:prSet phldrT="[Text]" phldr="0" custT="0"/>
      <dgm:spPr/>
      <dgm:t>
        <a:bodyPr vert="horz" wrap="square"/>
        <a:p>
          <a:pPr>
            <a:lnSpc>
              <a:spcPct val="100000"/>
            </a:lnSpc>
            <a:spcBef>
              <a:spcPct val="0"/>
            </a:spcBef>
            <a:spcAft>
              <a:spcPct val="15000"/>
            </a:spcAft>
          </a:pPr>
          <a:r>
            <a:rPr lang="" altLang="en-US"/>
            <a:t>Demo</a:t>
          </a:r>
          <a:r>
            <a:rPr lang="en-US"/>
            <a:t/>
          </a:r>
          <a:endParaRPr lang="en-US"/>
        </a:p>
      </dgm:t>
    </dgm:pt>
    <dgm:pt modelId="{9E050DE5-CBC7-4D41-8BB4-8999E754F806}" cxnId="{A8B51913-8527-4576-B101-9DA90E42C8B6}" type="parTrans">
      <dgm:prSet/>
      <dgm:spPr/>
      <dgm:t>
        <a:bodyPr/>
        <a:p>
          <a:endParaRPr lang="en-US"/>
        </a:p>
      </dgm:t>
    </dgm:pt>
    <dgm:pt modelId="{1D266B9B-E78F-4C1C-9CA1-FAC55716A8D9}" cxnId="{A8B51913-8527-4576-B101-9DA90E42C8B6}" type="sibTrans">
      <dgm:prSet/>
      <dgm:spPr/>
      <dgm:t>
        <a:bodyPr/>
        <a:p>
          <a:endParaRPr lang="en-US"/>
        </a:p>
      </dgm:t>
    </dgm:pt>
    <dgm:pt modelId="{74159F0D-BD3B-431B-A4EC-814810B49C4E}">
      <dgm:prSet phldr="0" custT="0"/>
      <dgm:spPr/>
      <dgm:t>
        <a:bodyPr vert="horz" wrap="square"/>
        <a:p>
          <a:pPr>
            <a:lnSpc>
              <a:spcPct val="100000"/>
            </a:lnSpc>
            <a:spcBef>
              <a:spcPct val="0"/>
            </a:spcBef>
            <a:spcAft>
              <a:spcPct val="15000"/>
            </a:spcAft>
          </a:pPr>
          <a:r>
            <a:rPr lang="" altLang="en-US"/>
            <a:t>Deploying</a:t>
          </a:r>
          <a:endParaRPr lang="" altLang="en-US"/>
        </a:p>
      </dgm:t>
    </dgm:pt>
    <dgm:pt modelId="{9D27849F-73FC-4736-A107-061DCBFC81A6}" cxnId="{F3397294-FC03-46CF-9413-EEE4AAA43B7E}" type="parTrans">
      <dgm:prSet/>
      <dgm:spPr/>
    </dgm:pt>
    <dgm:pt modelId="{4A002658-2739-48F4-9910-721092F86495}" cxnId="{F3397294-FC03-46CF-9413-EEE4AAA43B7E}" type="sibTrans">
      <dgm:prSet/>
      <dgm:spPr/>
    </dgm:pt>
    <dgm:pt modelId="{4BCE2643-EDF6-482A-A5AE-6860ED503FA0}">
      <dgm:prSet phldr="0" custT="0"/>
      <dgm:spPr/>
      <dgm:t>
        <a:bodyPr vert="horz" wrap="square"/>
        <a:p>
          <a:pPr>
            <a:lnSpc>
              <a:spcPct val="100000"/>
            </a:lnSpc>
            <a:spcBef>
              <a:spcPct val="0"/>
            </a:spcBef>
            <a:spcAft>
              <a:spcPct val="15000"/>
            </a:spcAft>
          </a:pPr>
          <a:r>
            <a:rPr lang="" altLang="en-US"/>
            <a:t>Debugging</a:t>
          </a:r>
          <a:endParaRPr lang="" altLang="en-US"/>
        </a:p>
      </dgm:t>
    </dgm:pt>
    <dgm:pt modelId="{30FC10B0-710B-4394-BE04-0F3585F47C56}" cxnId="{51A1F834-3054-40DE-A46E-612B918FFB37}" type="parTrans">
      <dgm:prSet/>
      <dgm:spPr/>
    </dgm:pt>
    <dgm:pt modelId="{E9318AA5-89C5-4672-A5F8-9EA17D38C8E6}" cxnId="{51A1F834-3054-40DE-A46E-612B918FFB37}" type="sibTrans">
      <dgm:prSet/>
      <dgm:spPr/>
    </dgm:pt>
    <dgm:pt modelId="{CBB719A3-638C-41E0-B0EC-B22FA0508898}" type="pres">
      <dgm:prSet presAssocID="{982F9BD2-FE88-4D45-BD8D-65D1F34B0AD4}" presName="Name0" presStyleCnt="0">
        <dgm:presLayoutVars>
          <dgm:dir/>
          <dgm:animLvl val="lvl"/>
          <dgm:resizeHandles val="exact"/>
        </dgm:presLayoutVars>
      </dgm:prSet>
      <dgm:spPr/>
    </dgm:pt>
    <dgm:pt modelId="{53879FB3-2A34-4B19-A163-E7E5A2A61ED1}" type="pres">
      <dgm:prSet presAssocID="{8DFEF381-1089-498A-A2E9-536EBD00BCA1}" presName="linNode" presStyleCnt="0"/>
      <dgm:spPr/>
    </dgm:pt>
    <dgm:pt modelId="{BD6C8DA9-0F3A-464E-ACD2-6660B6C6E5C4}" type="pres">
      <dgm:prSet presAssocID="{8DFEF381-1089-498A-A2E9-536EBD00BCA1}" presName="parentText" presStyleLbl="node1" presStyleIdx="0" presStyleCnt="3">
        <dgm:presLayoutVars>
          <dgm:chMax val="1"/>
          <dgm:bulletEnabled val="1"/>
        </dgm:presLayoutVars>
      </dgm:prSet>
      <dgm:spPr/>
    </dgm:pt>
    <dgm:pt modelId="{D76AE918-ABC8-47B8-8DD8-96F195BFB5B5}" type="pres">
      <dgm:prSet presAssocID="{8DFEF381-1089-498A-A2E9-536EBD00BCA1}" presName="descendantText" presStyleLbl="alignAccFollowNode1" presStyleIdx="0" presStyleCnt="3">
        <dgm:presLayoutVars>
          <dgm:bulletEnabled val="1"/>
        </dgm:presLayoutVars>
      </dgm:prSet>
      <dgm:spPr/>
    </dgm:pt>
    <dgm:pt modelId="{FFE0819C-8AC4-4036-9C1A-1EC29F5C921E}" type="pres">
      <dgm:prSet presAssocID="{D8F41DAE-72AA-41BD-884F-BB8861ABB8ED}" presName="sp" presStyleCnt="0"/>
      <dgm:spPr/>
    </dgm:pt>
    <dgm:pt modelId="{F7591D7B-260A-4799-8396-533EFCB75BEB}" type="pres">
      <dgm:prSet presAssocID="{EB099D45-42E4-4FB3-8BE3-22A72863D5FC}" presName="linNode" presStyleCnt="0"/>
      <dgm:spPr/>
    </dgm:pt>
    <dgm:pt modelId="{F8FCFA27-1E37-47F3-819F-CCC620DE8027}" type="pres">
      <dgm:prSet presAssocID="{EB099D45-42E4-4FB3-8BE3-22A72863D5FC}" presName="parentText" presStyleLbl="node1" presStyleIdx="1" presStyleCnt="3">
        <dgm:presLayoutVars>
          <dgm:chMax val="1"/>
          <dgm:bulletEnabled val="1"/>
        </dgm:presLayoutVars>
      </dgm:prSet>
      <dgm:spPr/>
    </dgm:pt>
    <dgm:pt modelId="{B1799245-8A88-4DFD-8913-C5C978690807}" type="pres">
      <dgm:prSet presAssocID="{EB099D45-42E4-4FB3-8BE3-22A72863D5FC}" presName="descendantText" presStyleLbl="alignAccFollowNode1" presStyleIdx="1" presStyleCnt="3">
        <dgm:presLayoutVars>
          <dgm:bulletEnabled val="1"/>
        </dgm:presLayoutVars>
      </dgm:prSet>
      <dgm:spPr/>
    </dgm:pt>
    <dgm:pt modelId="{8DCDF6EC-DA1E-4BFB-B25A-DFA57323B4B5}" type="pres">
      <dgm:prSet presAssocID="{973C65EF-E3B8-4CF5-B140-FEC5A74F0B0E}" presName="sp" presStyleCnt="0"/>
      <dgm:spPr/>
    </dgm:pt>
    <dgm:pt modelId="{3F2BB2C1-5788-46C7-BBC7-A198D39677C4}" type="pres">
      <dgm:prSet presAssocID="{0C7614AF-FE1B-474B-8B3D-B1D06ACF75F6}" presName="linNode" presStyleCnt="0"/>
      <dgm:spPr/>
    </dgm:pt>
    <dgm:pt modelId="{F3A1F871-519C-4E76-89EE-B8DB3D0BD125}" type="pres">
      <dgm:prSet presAssocID="{0C7614AF-FE1B-474B-8B3D-B1D06ACF75F6}" presName="parentText" presStyleLbl="node1" presStyleIdx="2" presStyleCnt="3">
        <dgm:presLayoutVars>
          <dgm:chMax val="1"/>
          <dgm:bulletEnabled val="1"/>
        </dgm:presLayoutVars>
      </dgm:prSet>
      <dgm:spPr/>
    </dgm:pt>
    <dgm:pt modelId="{F00652BC-5530-4BD7-A5E2-D7101737A3B5}" type="pres">
      <dgm:prSet presAssocID="{0C7614AF-FE1B-474B-8B3D-B1D06ACF75F6}" presName="descendantText" presStyleLbl="alignAccFollowNode1" presStyleIdx="2" presStyleCnt="3">
        <dgm:presLayoutVars>
          <dgm:bulletEnabled val="1"/>
        </dgm:presLayoutVars>
      </dgm:prSet>
      <dgm:spPr/>
    </dgm:pt>
  </dgm:ptLst>
  <dgm:cxnLst>
    <dgm:cxn modelId="{171B493D-0708-4902-A831-F39139F65152}" srcId="{982F9BD2-FE88-4D45-BD8D-65D1F34B0AD4}" destId="{8DFEF381-1089-498A-A2E9-536EBD00BCA1}" srcOrd="0" destOrd="0" parTransId="{7BB104C5-5E13-4BA2-8795-D771D93EFD0B}" sibTransId="{D8F41DAE-72AA-41BD-884F-BB8861ABB8ED}"/>
    <dgm:cxn modelId="{C55B9D4C-8A1B-4E42-B0E5-3BDD48528F8C}" srcId="{8DFEF381-1089-498A-A2E9-536EBD00BCA1}" destId="{67856BDB-7B34-4717-A8DD-ED955D6E994B}" srcOrd="0" destOrd="0" parTransId="{772BA600-C67E-4B93-B4A5-0C0DECE788A8}" sibTransId="{6E0A9D10-C2CB-4F7C-BF91-F881E97D27C2}"/>
    <dgm:cxn modelId="{4F90C0CD-64D2-4C99-A7D8-93B6CDCACE9B}" srcId="{8DFEF381-1089-498A-A2E9-536EBD00BCA1}" destId="{8A38ACA7-5F9A-48A8-B51B-CF3D58759335}" srcOrd="1" destOrd="0" parTransId="{DA1AC19E-02AC-4854-800C-DC023A5F6493}" sibTransId="{C5E185ED-3B8C-4451-B9A0-0630C9B0D684}"/>
    <dgm:cxn modelId="{99A3B7CF-0BE1-4AAD-B528-4EE542E00C91}" srcId="{8DFEF381-1089-498A-A2E9-536EBD00BCA1}" destId="{47A10848-E49B-4F60-8BBC-53E91BF2BF37}" srcOrd="2" destOrd="0" parTransId="{5A3D2D45-332A-42AD-8A36-EB58299412A8}" sibTransId="{88D15D13-C3D6-4E6D-A27F-8E2BA64E674D}"/>
    <dgm:cxn modelId="{A4030101-9FA7-4874-ACB3-13EF11FBEE87}" srcId="{982F9BD2-FE88-4D45-BD8D-65D1F34B0AD4}" destId="{EB099D45-42E4-4FB3-8BE3-22A72863D5FC}" srcOrd="1" destOrd="0" parTransId="{C2BA91CD-5382-45C0-B4F4-75094723F4D9}" sibTransId="{973C65EF-E3B8-4CF5-B140-FEC5A74F0B0E}"/>
    <dgm:cxn modelId="{C98099B5-409E-44FA-AA5D-AA2BD469D365}" srcId="{EB099D45-42E4-4FB3-8BE3-22A72863D5FC}" destId="{63116591-D397-40B5-AD45-C8FD7C1AD18F}" srcOrd="0" destOrd="1" parTransId="{35D9FDAB-90FC-4149-8FA1-C2011A738832}" sibTransId="{B1B09198-8815-4821-8A77-DCC2993E3086}"/>
    <dgm:cxn modelId="{2E783D21-6C5D-47E7-A208-69878EAB663B}" srcId="{EB099D45-42E4-4FB3-8BE3-22A72863D5FC}" destId="{53FF5362-A807-4B6A-A533-AEF962DEDE2A}" srcOrd="1" destOrd="1" parTransId="{BD15CE94-B409-48FC-80C9-D54150B0799C}" sibTransId="{2A925213-6AB4-41DF-9EB3-9B8CA5D44A15}"/>
    <dgm:cxn modelId="{EC10987D-064B-4C3B-A5D2-D42B4D59F980}" srcId="{EB099D45-42E4-4FB3-8BE3-22A72863D5FC}" destId="{1E2954D6-949F-411B-BB82-7F9912AE2A32}" srcOrd="2" destOrd="1" parTransId="{2E6BB95B-F24F-4252-86FF-40BC2DE37001}" sibTransId="{4103D91F-4858-42BC-AE1E-309E932362EC}"/>
    <dgm:cxn modelId="{EBD266C3-5C0A-4B89-8E0F-036CFBC8089A}" srcId="{982F9BD2-FE88-4D45-BD8D-65D1F34B0AD4}" destId="{0C7614AF-FE1B-474B-8B3D-B1D06ACF75F6}" srcOrd="2" destOrd="0" parTransId="{6405A9A7-2A86-4BF1-8D9D-4D36DE3099F5}" sibTransId="{2043401E-454D-4886-ADA9-FCC81736E837}"/>
    <dgm:cxn modelId="{A8B51913-8527-4576-B101-9DA90E42C8B6}" srcId="{0C7614AF-FE1B-474B-8B3D-B1D06ACF75F6}" destId="{1595198B-D222-4BF8-83BF-0D3CA5996A3E}" srcOrd="0" destOrd="2" parTransId="{9E050DE5-CBC7-4D41-8BB4-8999E754F806}" sibTransId="{1D266B9B-E78F-4C1C-9CA1-FAC55716A8D9}"/>
    <dgm:cxn modelId="{F3397294-FC03-46CF-9413-EEE4AAA43B7E}" srcId="{0C7614AF-FE1B-474B-8B3D-B1D06ACF75F6}" destId="{74159F0D-BD3B-431B-A4EC-814810B49C4E}" srcOrd="1" destOrd="2" parTransId="{9D27849F-73FC-4736-A107-061DCBFC81A6}" sibTransId="{4A002658-2739-48F4-9910-721092F86495}"/>
    <dgm:cxn modelId="{51A1F834-3054-40DE-A46E-612B918FFB37}" srcId="{0C7614AF-FE1B-474B-8B3D-B1D06ACF75F6}" destId="{4BCE2643-EDF6-482A-A5AE-6860ED503FA0}" srcOrd="2" destOrd="2" parTransId="{30FC10B0-710B-4394-BE04-0F3585F47C56}" sibTransId="{E9318AA5-89C5-4672-A5F8-9EA17D38C8E6}"/>
    <dgm:cxn modelId="{0C315358-AFCB-4E25-9DBC-8935CEC9CC29}" type="presOf" srcId="{982F9BD2-FE88-4D45-BD8D-65D1F34B0AD4}" destId="{CBB719A3-638C-41E0-B0EC-B22FA0508898}" srcOrd="0" destOrd="0" presId="urn:microsoft.com/office/officeart/2005/8/layout/vList5"/>
    <dgm:cxn modelId="{BE7BFB32-41DC-46F9-B195-1A39757A83D5}" type="presParOf" srcId="{CBB719A3-638C-41E0-B0EC-B22FA0508898}" destId="{53879FB3-2A34-4B19-A163-E7E5A2A61ED1}" srcOrd="0" destOrd="0" presId="urn:microsoft.com/office/officeart/2005/8/layout/vList5"/>
    <dgm:cxn modelId="{2F7C5A2A-B19A-418F-90D8-BA95F2530900}" type="presParOf" srcId="{53879FB3-2A34-4B19-A163-E7E5A2A61ED1}" destId="{BD6C8DA9-0F3A-464E-ACD2-6660B6C6E5C4}" srcOrd="0" destOrd="0" presId="urn:microsoft.com/office/officeart/2005/8/layout/vList5"/>
    <dgm:cxn modelId="{CEFC6C9B-2367-4327-8B08-18EA9581B8AF}" type="presOf" srcId="{8DFEF381-1089-498A-A2E9-536EBD00BCA1}" destId="{BD6C8DA9-0F3A-464E-ACD2-6660B6C6E5C4}" srcOrd="0" destOrd="0" presId="urn:microsoft.com/office/officeart/2005/8/layout/vList5"/>
    <dgm:cxn modelId="{348FAA6F-3731-4A62-9766-54887E71E353}" type="presParOf" srcId="{53879FB3-2A34-4B19-A163-E7E5A2A61ED1}" destId="{D76AE918-ABC8-47B8-8DD8-96F195BFB5B5}" srcOrd="1" destOrd="0" presId="urn:microsoft.com/office/officeart/2005/8/layout/vList5"/>
    <dgm:cxn modelId="{CCB6C40D-D3BC-4D18-81D5-F7341F6E6CCC}" type="presOf" srcId="{67856BDB-7B34-4717-A8DD-ED955D6E994B}" destId="{D76AE918-ABC8-47B8-8DD8-96F195BFB5B5}" srcOrd="0" destOrd="0" presId="urn:microsoft.com/office/officeart/2005/8/layout/vList5"/>
    <dgm:cxn modelId="{6BB01CC4-B5AC-4039-B6AF-334610AAF71C}" type="presOf" srcId="{8A38ACA7-5F9A-48A8-B51B-CF3D58759335}" destId="{D76AE918-ABC8-47B8-8DD8-96F195BFB5B5}" srcOrd="0" destOrd="1" presId="urn:microsoft.com/office/officeart/2005/8/layout/vList5"/>
    <dgm:cxn modelId="{67B61C0E-893E-4C81-9619-D51BCE4C7EF9}" type="presOf" srcId="{47A10848-E49B-4F60-8BBC-53E91BF2BF37}" destId="{D76AE918-ABC8-47B8-8DD8-96F195BFB5B5}" srcOrd="0" destOrd="2" presId="urn:microsoft.com/office/officeart/2005/8/layout/vList5"/>
    <dgm:cxn modelId="{A95CC906-F625-4BB0-B285-8FFD5F82AE32}" type="presParOf" srcId="{CBB719A3-638C-41E0-B0EC-B22FA0508898}" destId="{FFE0819C-8AC4-4036-9C1A-1EC29F5C921E}" srcOrd="1" destOrd="0" presId="urn:microsoft.com/office/officeart/2005/8/layout/vList5"/>
    <dgm:cxn modelId="{16B95F97-7091-4660-A001-F248B2337E21}" type="presParOf" srcId="{CBB719A3-638C-41E0-B0EC-B22FA0508898}" destId="{F7591D7B-260A-4799-8396-533EFCB75BEB}" srcOrd="2" destOrd="0" presId="urn:microsoft.com/office/officeart/2005/8/layout/vList5"/>
    <dgm:cxn modelId="{17E98C9C-4202-46B9-B2C9-FFC910CCFCAF}" type="presParOf" srcId="{F7591D7B-260A-4799-8396-533EFCB75BEB}" destId="{F8FCFA27-1E37-47F3-819F-CCC620DE8027}" srcOrd="0" destOrd="2" presId="urn:microsoft.com/office/officeart/2005/8/layout/vList5"/>
    <dgm:cxn modelId="{BF86F375-2601-4990-A185-A521F969DEA8}" type="presOf" srcId="{EB099D45-42E4-4FB3-8BE3-22A72863D5FC}" destId="{F8FCFA27-1E37-47F3-819F-CCC620DE8027}" srcOrd="0" destOrd="0" presId="urn:microsoft.com/office/officeart/2005/8/layout/vList5"/>
    <dgm:cxn modelId="{2111439D-A8AD-4C73-BBA3-58D396300F51}" type="presParOf" srcId="{F7591D7B-260A-4799-8396-533EFCB75BEB}" destId="{B1799245-8A88-4DFD-8913-C5C978690807}" srcOrd="1" destOrd="2" presId="urn:microsoft.com/office/officeart/2005/8/layout/vList5"/>
    <dgm:cxn modelId="{0719F529-2CF2-4373-B2A8-A2B9A663F61D}" type="presOf" srcId="{63116591-D397-40B5-AD45-C8FD7C1AD18F}" destId="{B1799245-8A88-4DFD-8913-C5C978690807}" srcOrd="0" destOrd="0" presId="urn:microsoft.com/office/officeart/2005/8/layout/vList5"/>
    <dgm:cxn modelId="{C310541D-5A55-44DA-B8DF-1DE14A798E43}" type="presOf" srcId="{53FF5362-A807-4B6A-A533-AEF962DEDE2A}" destId="{B1799245-8A88-4DFD-8913-C5C978690807}" srcOrd="0" destOrd="1" presId="urn:microsoft.com/office/officeart/2005/8/layout/vList5"/>
    <dgm:cxn modelId="{210321EE-DD1D-4B33-A04C-A89681286349}" type="presOf" srcId="{1E2954D6-949F-411B-BB82-7F9912AE2A32}" destId="{B1799245-8A88-4DFD-8913-C5C978690807}" srcOrd="0" destOrd="2" presId="urn:microsoft.com/office/officeart/2005/8/layout/vList5"/>
    <dgm:cxn modelId="{025903A6-B05E-4DDF-883A-154BD1A56620}" type="presParOf" srcId="{CBB719A3-638C-41E0-B0EC-B22FA0508898}" destId="{8DCDF6EC-DA1E-4BFB-B25A-DFA57323B4B5}" srcOrd="3" destOrd="0" presId="urn:microsoft.com/office/officeart/2005/8/layout/vList5"/>
    <dgm:cxn modelId="{1EFC2743-7CD7-417C-9DCE-1DF2C486CBAF}" type="presParOf" srcId="{CBB719A3-638C-41E0-B0EC-B22FA0508898}" destId="{3F2BB2C1-5788-46C7-BBC7-A198D39677C4}" srcOrd="4" destOrd="0" presId="urn:microsoft.com/office/officeart/2005/8/layout/vList5"/>
    <dgm:cxn modelId="{CA04776A-A061-491A-8DA0-549D776D84D8}" type="presParOf" srcId="{3F2BB2C1-5788-46C7-BBC7-A198D39677C4}" destId="{F3A1F871-519C-4E76-89EE-B8DB3D0BD125}" srcOrd="0" destOrd="4" presId="urn:microsoft.com/office/officeart/2005/8/layout/vList5"/>
    <dgm:cxn modelId="{49D81D46-864E-4A98-9408-CDD29DA0A90C}" type="presOf" srcId="{0C7614AF-FE1B-474B-8B3D-B1D06ACF75F6}" destId="{F3A1F871-519C-4E76-89EE-B8DB3D0BD125}" srcOrd="0" destOrd="0" presId="urn:microsoft.com/office/officeart/2005/8/layout/vList5"/>
    <dgm:cxn modelId="{8285A818-E984-412B-8D96-ED2F44C814F3}" type="presParOf" srcId="{3F2BB2C1-5788-46C7-BBC7-A198D39677C4}" destId="{F00652BC-5530-4BD7-A5E2-D7101737A3B5}" srcOrd="1" destOrd="4" presId="urn:microsoft.com/office/officeart/2005/8/layout/vList5"/>
    <dgm:cxn modelId="{2F4C394D-7E91-4E2F-8FB9-72FD2B9D9F82}" type="presOf" srcId="{1595198B-D222-4BF8-83BF-0D3CA5996A3E}" destId="{F00652BC-5530-4BD7-A5E2-D7101737A3B5}" srcOrd="0" destOrd="0" presId="urn:microsoft.com/office/officeart/2005/8/layout/vList5"/>
    <dgm:cxn modelId="{E3FC1374-D03E-4B1C-96FB-E26D6ECF664B}" type="presOf" srcId="{74159F0D-BD3B-431B-A4EC-814810B49C4E}" destId="{F00652BC-5530-4BD7-A5E2-D7101737A3B5}" srcOrd="0" destOrd="1" presId="urn:microsoft.com/office/officeart/2005/8/layout/vList5"/>
    <dgm:cxn modelId="{A39368FF-2EC1-402E-A5DC-11E0D634220E}" type="presOf" srcId="{4BCE2643-EDF6-482A-A5AE-6860ED503FA0}" destId="{F00652BC-5530-4BD7-A5E2-D7101737A3B5}" srcOrd="0" destOrd="2"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DFD261-8E79-443C-88B0-9523580B36AE}" type="doc">
      <dgm:prSet loTypeId="urn:microsoft.com/office/officeart/2005/8/layout/hierarchy6" loCatId="hierarchy" qsTypeId="urn:microsoft.com/office/officeart/2005/8/quickstyle/simple1#1" qsCatId="simple" csTypeId="urn:microsoft.com/office/officeart/2005/8/colors/accent1_2#1" csCatId="accent1" phldr="1"/>
      <dgm:spPr/>
      <dgm:t>
        <a:bodyPr/>
        <a:lstStyle/>
        <a:p>
          <a:endParaRPr lang="zh-CN" altLang="en-US"/>
        </a:p>
      </dgm:t>
    </dgm:pt>
    <dgm:pt modelId="{81E5719B-6FC3-4ADE-A0BD-6FBCA9B2F342}">
      <dgm:prSet phldrT="[文本]"/>
      <dgm:spPr>
        <a:solidFill>
          <a:schemeClr val="accent6">
            <a:lumMod val="50000"/>
            <a:lumOff val="50000"/>
          </a:schemeClr>
        </a:solidFill>
      </dgm:spPr>
      <dgm:t>
        <a:bodyPr/>
        <a:lstStyle/>
        <a:p>
          <a:r>
            <a:rPr lang="en-US" altLang="zh-CN" dirty="0" smtClean="0"/>
            <a:t>Stock Management</a:t>
          </a:r>
        </a:p>
        <a:p>
          <a:r>
            <a:rPr lang="en-US" altLang="zh-CN" dirty="0" smtClean="0"/>
            <a:t>Scene</a:t>
          </a:r>
          <a:endParaRPr lang="zh-CN" altLang="en-US" dirty="0"/>
        </a:p>
      </dgm:t>
    </dgm:pt>
    <dgm:pt modelId="{D68A564E-CA15-4A80-8D01-8CD19D7152EC}" cxnId="{A9F9EC93-2452-425B-9BBB-38C822DB540F}" type="parTrans">
      <dgm:prSet/>
      <dgm:spPr/>
      <dgm:t>
        <a:bodyPr/>
        <a:lstStyle/>
        <a:p>
          <a:endParaRPr lang="zh-CN" altLang="en-US"/>
        </a:p>
      </dgm:t>
    </dgm:pt>
    <dgm:pt modelId="{EF747479-CE29-4C2E-98C5-237BDFB6D1AE}" cxnId="{A9F9EC93-2452-425B-9BBB-38C822DB540F}" type="sibTrans">
      <dgm:prSet/>
      <dgm:spPr/>
      <dgm:t>
        <a:bodyPr/>
        <a:lstStyle/>
        <a:p>
          <a:endParaRPr lang="zh-CN" altLang="en-US"/>
        </a:p>
      </dgm:t>
    </dgm:pt>
    <dgm:pt modelId="{7C5852D3-9508-46FD-B572-80A4586A08E2}">
      <dgm:prSet phldrT="[文本]"/>
      <dgm:spPr>
        <a:solidFill>
          <a:schemeClr val="accent6">
            <a:lumMod val="50000"/>
            <a:lumOff val="50000"/>
          </a:schemeClr>
        </a:solidFill>
      </dgm:spPr>
      <dgm:t>
        <a:bodyPr/>
        <a:lstStyle/>
        <a:p>
          <a:r>
            <a:rPr lang="en-US" altLang="zh-CN" dirty="0"/>
            <a:t>Material </a:t>
          </a:r>
        </a:p>
        <a:p>
          <a:r>
            <a:rPr lang="en-US" altLang="zh-CN" dirty="0"/>
            <a:t>Service</a:t>
          </a:r>
          <a:endParaRPr lang="zh-CN" altLang="en-US" dirty="0"/>
        </a:p>
      </dgm:t>
    </dgm:pt>
    <dgm:pt modelId="{C7D46753-7A96-466D-A223-8ABE12775201}" cxnId="{9B98DE5A-458A-40BF-A89A-3D03549EF47C}" type="parTrans">
      <dgm:prSet/>
      <dgm:spPr/>
      <dgm:t>
        <a:bodyPr/>
        <a:lstStyle/>
        <a:p>
          <a:endParaRPr lang="zh-CN" altLang="en-US"/>
        </a:p>
      </dgm:t>
    </dgm:pt>
    <dgm:pt modelId="{809A18CA-3C9C-4566-8948-4271FFC8BCC6}" cxnId="{9B98DE5A-458A-40BF-A89A-3D03549EF47C}" type="sibTrans">
      <dgm:prSet/>
      <dgm:spPr/>
      <dgm:t>
        <a:bodyPr/>
        <a:lstStyle/>
        <a:p>
          <a:endParaRPr lang="zh-CN" altLang="en-US"/>
        </a:p>
      </dgm:t>
    </dgm:pt>
    <dgm:pt modelId="{CB41D3BD-0271-4BFB-A457-584EC4CFA2C1}">
      <dgm:prSet phldrT="[文本]"/>
      <dgm:spPr>
        <a:solidFill>
          <a:schemeClr val="accent6">
            <a:lumMod val="50000"/>
            <a:lumOff val="50000"/>
          </a:schemeClr>
        </a:solidFill>
      </dgm:spPr>
      <dgm:t>
        <a:bodyPr/>
        <a:lstStyle/>
        <a:p>
          <a:r>
            <a:rPr lang="en-US" altLang="zh-CN" dirty="0" smtClean="0"/>
            <a:t>Inventory Receipt</a:t>
          </a:r>
        </a:p>
        <a:p>
          <a:r>
            <a:rPr lang="en-US" altLang="zh-CN" dirty="0" smtClean="0"/>
            <a:t>Service</a:t>
          </a:r>
          <a:endParaRPr lang="zh-CN" altLang="en-US" dirty="0"/>
        </a:p>
      </dgm:t>
    </dgm:pt>
    <dgm:pt modelId="{B41AC161-A715-4485-B705-F920D7CDC54C}" cxnId="{2B72884A-A877-4BE4-8BD2-D6CC213AD2BE}" type="parTrans">
      <dgm:prSet/>
      <dgm:spPr/>
      <dgm:t>
        <a:bodyPr/>
        <a:lstStyle/>
        <a:p>
          <a:endParaRPr lang="zh-CN" altLang="en-US"/>
        </a:p>
      </dgm:t>
    </dgm:pt>
    <dgm:pt modelId="{8CD035A7-209D-4328-88FC-A77F1397403E}" cxnId="{2B72884A-A877-4BE4-8BD2-D6CC213AD2BE}" type="sibTrans">
      <dgm:prSet/>
      <dgm:spPr/>
      <dgm:t>
        <a:bodyPr/>
        <a:lstStyle/>
        <a:p>
          <a:endParaRPr lang="zh-CN" altLang="en-US"/>
        </a:p>
      </dgm:t>
    </dgm:pt>
    <dgm:pt modelId="{5DF9B033-3DD8-41AA-B224-8B26C4B05623}">
      <dgm:prSet phldrT="[文本]">
        <dgm:style>
          <a:lnRef idx="2">
            <a:schemeClr val="accent4"/>
          </a:lnRef>
          <a:fillRef idx="1">
            <a:schemeClr val="lt1"/>
          </a:fillRef>
          <a:effectRef idx="0">
            <a:schemeClr val="accent4"/>
          </a:effectRef>
          <a:fontRef idx="minor">
            <a:schemeClr val="dk1"/>
          </a:fontRef>
        </dgm:style>
      </dgm:prSet>
      <dgm:spPr/>
      <dgm:t>
        <a:bodyPr/>
        <a:lstStyle/>
        <a:p>
          <a:r>
            <a:rPr lang="en-US" altLang="en-US" dirty="0"/>
            <a:t>Service </a:t>
          </a:r>
        </a:p>
        <a:p>
          <a:r>
            <a:rPr lang="en-US" altLang="en-US" dirty="0"/>
            <a:t>Units</a:t>
          </a:r>
          <a:endParaRPr lang="zh-CN" altLang="en-US" dirty="0"/>
        </a:p>
      </dgm:t>
    </dgm:pt>
    <dgm:pt modelId="{E4EABEF9-A950-410A-A44E-AD86DBFE5A09}" cxnId="{2CEB8006-074F-4807-A5F8-92AB55688B94}" type="parTrans">
      <dgm:prSet/>
      <dgm:spPr/>
      <dgm:t>
        <a:bodyPr/>
        <a:lstStyle/>
        <a:p>
          <a:endParaRPr lang="zh-CN" altLang="en-US"/>
        </a:p>
      </dgm:t>
    </dgm:pt>
    <dgm:pt modelId="{071E623F-CF11-4CD0-A9E7-020E1F5A1B20}" cxnId="{2CEB8006-074F-4807-A5F8-92AB55688B94}" type="sibTrans">
      <dgm:prSet/>
      <dgm:spPr/>
      <dgm:t>
        <a:bodyPr/>
        <a:lstStyle/>
        <a:p>
          <a:endParaRPr lang="zh-CN" altLang="en-US"/>
        </a:p>
      </dgm:t>
    </dgm:pt>
    <dgm:pt modelId="{2F8B0989-E099-4495-954C-05AFA09AFB7A}">
      <dgm:prSet phldrT="[文本]">
        <dgm:style>
          <a:lnRef idx="2">
            <a:schemeClr val="accent3"/>
          </a:lnRef>
          <a:fillRef idx="1">
            <a:schemeClr val="lt1"/>
          </a:fillRef>
          <a:effectRef idx="0">
            <a:schemeClr val="accent3"/>
          </a:effectRef>
          <a:fontRef idx="minor">
            <a:schemeClr val="dk1"/>
          </a:fontRef>
        </dgm:style>
      </dgm:prSet>
      <dgm:spPr/>
      <dgm:t>
        <a:bodyPr/>
        <a:lstStyle/>
        <a:p>
          <a:r>
            <a:rPr lang="en-US" altLang="en-US" dirty="0"/>
            <a:t>Virtualization</a:t>
          </a:r>
        </a:p>
        <a:p>
          <a:r>
            <a:rPr lang="en-US" altLang="en-US" dirty="0"/>
            <a:t>Containers</a:t>
          </a:r>
          <a:endParaRPr lang="zh-CN" altLang="en-US" dirty="0"/>
        </a:p>
      </dgm:t>
    </dgm:pt>
    <dgm:pt modelId="{5AA40E8F-E2FD-4E96-A51E-F01789DC4F55}" cxnId="{BA8F82F0-91A1-4950-9CC1-5B9775DF71D7}" type="parTrans">
      <dgm:prSet/>
      <dgm:spPr/>
      <dgm:t>
        <a:bodyPr/>
        <a:lstStyle/>
        <a:p>
          <a:endParaRPr lang="zh-CN" altLang="en-US"/>
        </a:p>
      </dgm:t>
    </dgm:pt>
    <dgm:pt modelId="{434F3B94-CC16-4732-AEA5-9EA3AE9E6AE1}" cxnId="{BA8F82F0-91A1-4950-9CC1-5B9775DF71D7}" type="sibTrans">
      <dgm:prSet/>
      <dgm:spPr/>
      <dgm:t>
        <a:bodyPr/>
        <a:lstStyle/>
        <a:p>
          <a:endParaRPr lang="zh-CN" altLang="en-US"/>
        </a:p>
      </dgm:t>
    </dgm:pt>
    <dgm:pt modelId="{4CFF0DD5-C8BF-49CB-BE18-63BC13320CD7}">
      <dgm:prSet phldrT="[文本]">
        <dgm:style>
          <a:lnRef idx="2">
            <a:schemeClr val="dk1"/>
          </a:lnRef>
          <a:fillRef idx="1">
            <a:schemeClr val="lt1"/>
          </a:fillRef>
          <a:effectRef idx="0">
            <a:schemeClr val="dk1"/>
          </a:effectRef>
          <a:fontRef idx="minor">
            <a:schemeClr val="dk1"/>
          </a:fontRef>
        </dgm:style>
      </dgm:prSet>
      <dgm:spPr/>
      <dgm:t>
        <a:bodyPr/>
        <a:lstStyle/>
        <a:p>
          <a:r>
            <a:rPr lang="en-US" altLang="en-US" dirty="0"/>
            <a:t>Hardware </a:t>
          </a:r>
        </a:p>
        <a:p>
          <a:r>
            <a:rPr lang="en-US" altLang="en-US" dirty="0"/>
            <a:t>Platform</a:t>
          </a:r>
          <a:endParaRPr lang="zh-CN" altLang="en-US" dirty="0"/>
        </a:p>
      </dgm:t>
    </dgm:pt>
    <dgm:pt modelId="{4C20AEDA-83B8-4472-8970-250461F5266F}" cxnId="{6E999944-B4C7-4581-BF26-EE00DC9F61B8}" type="parTrans">
      <dgm:prSet/>
      <dgm:spPr/>
      <dgm:t>
        <a:bodyPr/>
        <a:lstStyle/>
        <a:p>
          <a:endParaRPr lang="zh-CN" altLang="en-US"/>
        </a:p>
      </dgm:t>
    </dgm:pt>
    <dgm:pt modelId="{CD60AF40-1271-435C-BABC-C7BEC2FC992C}" cxnId="{6E999944-B4C7-4581-BF26-EE00DC9F61B8}" type="sibTrans">
      <dgm:prSet/>
      <dgm:spPr/>
      <dgm:t>
        <a:bodyPr/>
        <a:lstStyle/>
        <a:p>
          <a:endParaRPr lang="zh-CN" altLang="en-US"/>
        </a:p>
      </dgm:t>
    </dgm:pt>
    <dgm:pt modelId="{D4429E72-7D95-4B13-A71A-5DF00819AF14}">
      <dgm:prSet phldrT="[文本]"/>
      <dgm:spPr>
        <a:solidFill>
          <a:schemeClr val="accent6">
            <a:lumMod val="50000"/>
            <a:lumOff val="50000"/>
          </a:schemeClr>
        </a:solidFill>
      </dgm:spPr>
      <dgm:t>
        <a:bodyPr/>
        <a:lstStyle/>
        <a:p>
          <a:r>
            <a:rPr lang="en-US" altLang="zh-CN" dirty="0" smtClean="0"/>
            <a:t>Inventory Issue </a:t>
          </a:r>
          <a:endParaRPr lang="en-US" altLang="zh-CN" dirty="0"/>
        </a:p>
        <a:p>
          <a:r>
            <a:rPr lang="en-US" altLang="zh-CN" dirty="0"/>
            <a:t>Service</a:t>
          </a:r>
          <a:endParaRPr lang="zh-CN" altLang="en-US" dirty="0"/>
        </a:p>
      </dgm:t>
    </dgm:pt>
    <dgm:pt modelId="{21F258D3-5884-4911-97EF-F2C40E543BA6}" cxnId="{06D5557C-0A19-4975-8164-A2846EFFFDEC}" type="parTrans">
      <dgm:prSet/>
      <dgm:spPr/>
      <dgm:t>
        <a:bodyPr/>
        <a:lstStyle/>
        <a:p>
          <a:endParaRPr lang="zh-CN" altLang="en-US"/>
        </a:p>
      </dgm:t>
    </dgm:pt>
    <dgm:pt modelId="{FC214AEB-25DF-4DDE-A2A6-8658EBA3C6ED}" cxnId="{06D5557C-0A19-4975-8164-A2846EFFFDEC}" type="sibTrans">
      <dgm:prSet/>
      <dgm:spPr/>
      <dgm:t>
        <a:bodyPr/>
        <a:lstStyle/>
        <a:p>
          <a:endParaRPr lang="zh-CN" altLang="en-US"/>
        </a:p>
      </dgm:t>
    </dgm:pt>
    <dgm:pt modelId="{B0931101-CC73-43DF-9B43-E46FDC5EA53D}">
      <dgm:prSet phldrT="[文本]">
        <dgm:style>
          <a:lnRef idx="2">
            <a:schemeClr val="accent5"/>
          </a:lnRef>
          <a:fillRef idx="1">
            <a:schemeClr val="lt1"/>
          </a:fillRef>
          <a:effectRef idx="0">
            <a:schemeClr val="accent5"/>
          </a:effectRef>
          <a:fontRef idx="minor">
            <a:schemeClr val="dk1"/>
          </a:fontRef>
        </dgm:style>
      </dgm:prSet>
      <dgm:spPr/>
      <dgm:t>
        <a:bodyPr/>
        <a:lstStyle/>
        <a:p>
          <a:r>
            <a:rPr lang="en-US" altLang="zh-CN" dirty="0"/>
            <a:t>Business </a:t>
          </a:r>
        </a:p>
        <a:p>
          <a:r>
            <a:rPr lang="en-US" altLang="zh-CN" dirty="0"/>
            <a:t>Scenes</a:t>
          </a:r>
          <a:endParaRPr lang="zh-CN" altLang="en-US" dirty="0"/>
        </a:p>
      </dgm:t>
    </dgm:pt>
    <dgm:pt modelId="{BCCA2740-1AFA-45FA-B9D8-C38433A88B77}" cxnId="{52D5A2CC-BF05-4041-A1DC-E4FE335D37D9}" type="parTrans">
      <dgm:prSet/>
      <dgm:spPr/>
      <dgm:t>
        <a:bodyPr/>
        <a:lstStyle/>
        <a:p>
          <a:endParaRPr lang="zh-CN" altLang="en-US"/>
        </a:p>
      </dgm:t>
    </dgm:pt>
    <dgm:pt modelId="{18E75EBC-15FE-429B-B131-A69A25AA0BAC}" cxnId="{52D5A2CC-BF05-4041-A1DC-E4FE335D37D9}" type="sibTrans">
      <dgm:prSet/>
      <dgm:spPr/>
      <dgm:t>
        <a:bodyPr/>
        <a:lstStyle/>
        <a:p>
          <a:endParaRPr lang="zh-CN" altLang="en-US"/>
        </a:p>
      </dgm:t>
    </dgm:pt>
    <dgm:pt modelId="{314B087F-399B-4942-A16B-D9126FA5E957}">
      <dgm:prSet phldrT="[文本]"/>
      <dgm:spPr>
        <a:solidFill>
          <a:schemeClr val="accent6">
            <a:lumMod val="50000"/>
            <a:lumOff val="50000"/>
          </a:schemeClr>
        </a:solidFill>
      </dgm:spPr>
      <dgm:t>
        <a:bodyPr/>
        <a:lstStyle/>
        <a:p>
          <a:r>
            <a:rPr lang="en-US" altLang="zh-CN" dirty="0"/>
            <a:t>…</a:t>
          </a:r>
          <a:endParaRPr lang="zh-CN" altLang="en-US" dirty="0"/>
        </a:p>
      </dgm:t>
    </dgm:pt>
    <dgm:pt modelId="{E767D7E8-70DA-4DBF-8264-56F1F1E8E335}" cxnId="{1BB15273-D5A0-4A96-8C8E-16F2AF47F5A9}" type="parTrans">
      <dgm:prSet/>
      <dgm:spPr/>
      <dgm:t>
        <a:bodyPr/>
        <a:lstStyle/>
        <a:p>
          <a:endParaRPr lang="zh-CN" altLang="en-US"/>
        </a:p>
      </dgm:t>
    </dgm:pt>
    <dgm:pt modelId="{285C726D-2B25-41E7-AD75-43D5D106641C}" cxnId="{1BB15273-D5A0-4A96-8C8E-16F2AF47F5A9}" type="sibTrans">
      <dgm:prSet/>
      <dgm:spPr/>
      <dgm:t>
        <a:bodyPr/>
        <a:lstStyle/>
        <a:p>
          <a:endParaRPr lang="zh-CN" altLang="en-US"/>
        </a:p>
      </dgm:t>
    </dgm:pt>
    <dgm:pt modelId="{D2715AD0-5EFF-4679-8825-5EEC1F2803EE}" type="pres">
      <dgm:prSet presAssocID="{9EDFD261-8E79-443C-88B0-9523580B36AE}" presName="mainComposite" presStyleCnt="0">
        <dgm:presLayoutVars>
          <dgm:chPref val="1"/>
          <dgm:dir/>
          <dgm:animOne val="branch"/>
          <dgm:animLvl val="lvl"/>
          <dgm:resizeHandles val="exact"/>
        </dgm:presLayoutVars>
      </dgm:prSet>
      <dgm:spPr/>
      <dgm:t>
        <a:bodyPr/>
        <a:lstStyle/>
        <a:p>
          <a:endParaRPr lang="zh-CN" altLang="en-US"/>
        </a:p>
      </dgm:t>
    </dgm:pt>
    <dgm:pt modelId="{5A9D48AB-E3FC-48C3-8D56-F9D1F6321884}" type="pres">
      <dgm:prSet presAssocID="{9EDFD261-8E79-443C-88B0-9523580B36AE}" presName="hierFlow" presStyleCnt="0"/>
      <dgm:spPr/>
    </dgm:pt>
    <dgm:pt modelId="{A50AA7FC-5C3A-4D05-9E97-EFDAE97A30FF}" type="pres">
      <dgm:prSet presAssocID="{9EDFD261-8E79-443C-88B0-9523580B36AE}" presName="firstBuf" presStyleCnt="0"/>
      <dgm:spPr/>
    </dgm:pt>
    <dgm:pt modelId="{6A50A17E-A3D7-49B1-8703-0BE1C0C63AEA}" type="pres">
      <dgm:prSet presAssocID="{9EDFD261-8E79-443C-88B0-9523580B36AE}" presName="hierChild1" presStyleCnt="0">
        <dgm:presLayoutVars>
          <dgm:chPref val="1"/>
          <dgm:animOne val="branch"/>
          <dgm:animLvl val="lvl"/>
        </dgm:presLayoutVars>
      </dgm:prSet>
      <dgm:spPr/>
    </dgm:pt>
    <dgm:pt modelId="{C0722AF2-266A-47E7-8186-E79D93B47895}" type="pres">
      <dgm:prSet presAssocID="{81E5719B-6FC3-4ADE-A0BD-6FBCA9B2F342}" presName="Name14" presStyleCnt="0"/>
      <dgm:spPr/>
    </dgm:pt>
    <dgm:pt modelId="{BBED0EE8-A98A-4736-B786-9EE8A19F4C2C}" type="pres">
      <dgm:prSet presAssocID="{81E5719B-6FC3-4ADE-A0BD-6FBCA9B2F342}" presName="level1Shape" presStyleLbl="node0" presStyleIdx="0" presStyleCnt="1">
        <dgm:presLayoutVars>
          <dgm:chPref val="3"/>
        </dgm:presLayoutVars>
      </dgm:prSet>
      <dgm:spPr/>
      <dgm:t>
        <a:bodyPr/>
        <a:lstStyle/>
        <a:p>
          <a:endParaRPr lang="zh-CN" altLang="en-US"/>
        </a:p>
      </dgm:t>
    </dgm:pt>
    <dgm:pt modelId="{C5B7EAEF-5437-4211-ABAF-7CD49CEED030}" type="pres">
      <dgm:prSet presAssocID="{81E5719B-6FC3-4ADE-A0BD-6FBCA9B2F342}" presName="hierChild2" presStyleCnt="0"/>
      <dgm:spPr/>
    </dgm:pt>
    <dgm:pt modelId="{9877EFBB-B8F2-4FE9-BFB7-A85C67BAF0C8}" type="pres">
      <dgm:prSet presAssocID="{C7D46753-7A96-466D-A223-8ABE12775201}" presName="Name19" presStyleLbl="parChTrans1D2" presStyleIdx="0" presStyleCnt="4"/>
      <dgm:spPr/>
      <dgm:t>
        <a:bodyPr/>
        <a:lstStyle/>
        <a:p>
          <a:endParaRPr lang="zh-CN" altLang="en-US"/>
        </a:p>
      </dgm:t>
    </dgm:pt>
    <dgm:pt modelId="{9898A3B9-4C13-4032-AB8D-E9B43B116968}" type="pres">
      <dgm:prSet presAssocID="{7C5852D3-9508-46FD-B572-80A4586A08E2}" presName="Name21" presStyleCnt="0"/>
      <dgm:spPr/>
    </dgm:pt>
    <dgm:pt modelId="{1DA0B49F-55F8-4E77-813B-9C622BB187F8}" type="pres">
      <dgm:prSet presAssocID="{7C5852D3-9508-46FD-B572-80A4586A08E2}" presName="level2Shape" presStyleLbl="node2" presStyleIdx="0" presStyleCnt="4"/>
      <dgm:spPr/>
      <dgm:t>
        <a:bodyPr/>
        <a:lstStyle/>
        <a:p>
          <a:endParaRPr lang="zh-CN" altLang="en-US"/>
        </a:p>
      </dgm:t>
    </dgm:pt>
    <dgm:pt modelId="{B513EEAE-BBF0-4715-9847-06D1316B996D}" type="pres">
      <dgm:prSet presAssocID="{7C5852D3-9508-46FD-B572-80A4586A08E2}" presName="hierChild3" presStyleCnt="0"/>
      <dgm:spPr/>
    </dgm:pt>
    <dgm:pt modelId="{3B0DC158-6977-4C49-86E9-41FEC5189331}" type="pres">
      <dgm:prSet presAssocID="{21F258D3-5884-4911-97EF-F2C40E543BA6}" presName="Name19" presStyleLbl="parChTrans1D2" presStyleIdx="1" presStyleCnt="4"/>
      <dgm:spPr/>
      <dgm:t>
        <a:bodyPr/>
        <a:lstStyle/>
        <a:p>
          <a:endParaRPr lang="zh-CN" altLang="en-US"/>
        </a:p>
      </dgm:t>
    </dgm:pt>
    <dgm:pt modelId="{2422BAE7-F220-4FEE-866E-FA5E34700C24}" type="pres">
      <dgm:prSet presAssocID="{D4429E72-7D95-4B13-A71A-5DF00819AF14}" presName="Name21" presStyleCnt="0"/>
      <dgm:spPr/>
    </dgm:pt>
    <dgm:pt modelId="{AF277C85-869A-4E86-9B75-598975CF9BAD}" type="pres">
      <dgm:prSet presAssocID="{D4429E72-7D95-4B13-A71A-5DF00819AF14}" presName="level2Shape" presStyleLbl="node2" presStyleIdx="1" presStyleCnt="4"/>
      <dgm:spPr/>
      <dgm:t>
        <a:bodyPr/>
        <a:lstStyle/>
        <a:p>
          <a:endParaRPr lang="zh-CN" altLang="en-US"/>
        </a:p>
      </dgm:t>
    </dgm:pt>
    <dgm:pt modelId="{A37D3211-65EA-4A2B-917F-E52F80765943}" type="pres">
      <dgm:prSet presAssocID="{D4429E72-7D95-4B13-A71A-5DF00819AF14}" presName="hierChild3" presStyleCnt="0"/>
      <dgm:spPr/>
    </dgm:pt>
    <dgm:pt modelId="{D1566DDA-8394-43A4-9E9E-976A96019E4B}" type="pres">
      <dgm:prSet presAssocID="{B41AC161-A715-4485-B705-F920D7CDC54C}" presName="Name19" presStyleLbl="parChTrans1D2" presStyleIdx="2" presStyleCnt="4"/>
      <dgm:spPr/>
      <dgm:t>
        <a:bodyPr/>
        <a:lstStyle/>
        <a:p>
          <a:endParaRPr lang="zh-CN" altLang="en-US"/>
        </a:p>
      </dgm:t>
    </dgm:pt>
    <dgm:pt modelId="{261F1195-ACF9-45E5-9AC1-19D4C613236C}" type="pres">
      <dgm:prSet presAssocID="{CB41D3BD-0271-4BFB-A457-584EC4CFA2C1}" presName="Name21" presStyleCnt="0"/>
      <dgm:spPr/>
    </dgm:pt>
    <dgm:pt modelId="{5C6FF443-75F9-4971-AE38-CF7F9AF0E687}" type="pres">
      <dgm:prSet presAssocID="{CB41D3BD-0271-4BFB-A457-584EC4CFA2C1}" presName="level2Shape" presStyleLbl="node2" presStyleIdx="2" presStyleCnt="4"/>
      <dgm:spPr/>
      <dgm:t>
        <a:bodyPr/>
        <a:lstStyle/>
        <a:p>
          <a:endParaRPr lang="zh-CN" altLang="en-US"/>
        </a:p>
      </dgm:t>
    </dgm:pt>
    <dgm:pt modelId="{EB19A973-97EB-40C1-B5C6-9649DC32D673}" type="pres">
      <dgm:prSet presAssocID="{CB41D3BD-0271-4BFB-A457-584EC4CFA2C1}" presName="hierChild3" presStyleCnt="0"/>
      <dgm:spPr/>
    </dgm:pt>
    <dgm:pt modelId="{6A80D68A-847F-4708-BBDA-B67DCF3969D5}" type="pres">
      <dgm:prSet presAssocID="{E767D7E8-70DA-4DBF-8264-56F1F1E8E335}" presName="Name19" presStyleLbl="parChTrans1D2" presStyleIdx="3" presStyleCnt="4"/>
      <dgm:spPr/>
      <dgm:t>
        <a:bodyPr/>
        <a:lstStyle/>
        <a:p>
          <a:endParaRPr lang="zh-CN" altLang="en-US"/>
        </a:p>
      </dgm:t>
    </dgm:pt>
    <dgm:pt modelId="{FB5A500A-9C79-4DFF-B012-CB54BCB483A4}" type="pres">
      <dgm:prSet presAssocID="{314B087F-399B-4942-A16B-D9126FA5E957}" presName="Name21" presStyleCnt="0"/>
      <dgm:spPr/>
    </dgm:pt>
    <dgm:pt modelId="{DC9C9C06-AB61-4F28-82A8-CC2297A189D2}" type="pres">
      <dgm:prSet presAssocID="{314B087F-399B-4942-A16B-D9126FA5E957}" presName="level2Shape" presStyleLbl="node2" presStyleIdx="3" presStyleCnt="4"/>
      <dgm:spPr/>
      <dgm:t>
        <a:bodyPr/>
        <a:lstStyle/>
        <a:p>
          <a:endParaRPr lang="zh-CN" altLang="en-US"/>
        </a:p>
      </dgm:t>
    </dgm:pt>
    <dgm:pt modelId="{DEA6455B-600F-4BF9-83ED-84CCD3D14F5A}" type="pres">
      <dgm:prSet presAssocID="{314B087F-399B-4942-A16B-D9126FA5E957}" presName="hierChild3" presStyleCnt="0"/>
      <dgm:spPr/>
    </dgm:pt>
    <dgm:pt modelId="{4573D872-EFED-4131-A681-CF4B0D7DFCCE}" type="pres">
      <dgm:prSet presAssocID="{9EDFD261-8E79-443C-88B0-9523580B36AE}" presName="bgShapesFlow" presStyleCnt="0"/>
      <dgm:spPr/>
    </dgm:pt>
    <dgm:pt modelId="{C82C3DE5-7287-4742-A675-1B6DC0ACF84A}" type="pres">
      <dgm:prSet presAssocID="{B0931101-CC73-43DF-9B43-E46FDC5EA53D}" presName="rectComp" presStyleCnt="0"/>
      <dgm:spPr/>
    </dgm:pt>
    <dgm:pt modelId="{A476BD65-AEEA-4034-AD79-B5F68299F8C2}" type="pres">
      <dgm:prSet presAssocID="{B0931101-CC73-43DF-9B43-E46FDC5EA53D}" presName="bgRect" presStyleLbl="bgShp" presStyleIdx="0" presStyleCnt="4"/>
      <dgm:spPr/>
      <dgm:t>
        <a:bodyPr/>
        <a:lstStyle/>
        <a:p>
          <a:endParaRPr lang="zh-CN" altLang="en-US"/>
        </a:p>
      </dgm:t>
    </dgm:pt>
    <dgm:pt modelId="{030AF9EE-6680-4ABF-81AB-3403AABFFDE2}" type="pres">
      <dgm:prSet presAssocID="{B0931101-CC73-43DF-9B43-E46FDC5EA53D}" presName="bgRectTx" presStyleLbl="bgShp" presStyleIdx="0" presStyleCnt="4">
        <dgm:presLayoutVars>
          <dgm:bulletEnabled val="1"/>
        </dgm:presLayoutVars>
      </dgm:prSet>
      <dgm:spPr/>
      <dgm:t>
        <a:bodyPr/>
        <a:lstStyle/>
        <a:p>
          <a:endParaRPr lang="zh-CN" altLang="en-US"/>
        </a:p>
      </dgm:t>
    </dgm:pt>
    <dgm:pt modelId="{BE103618-4DF1-421D-AF6C-42BE14596DC1}" type="pres">
      <dgm:prSet presAssocID="{B0931101-CC73-43DF-9B43-E46FDC5EA53D}" presName="spComp" presStyleCnt="0"/>
      <dgm:spPr/>
    </dgm:pt>
    <dgm:pt modelId="{91BFC365-CCAF-4242-BEC3-C6125B5DE375}" type="pres">
      <dgm:prSet presAssocID="{B0931101-CC73-43DF-9B43-E46FDC5EA53D}" presName="vSp" presStyleCnt="0"/>
      <dgm:spPr/>
    </dgm:pt>
    <dgm:pt modelId="{678463C4-6977-402C-BB58-1678B3066758}" type="pres">
      <dgm:prSet presAssocID="{5DF9B033-3DD8-41AA-B224-8B26C4B05623}" presName="rectComp" presStyleCnt="0"/>
      <dgm:spPr/>
    </dgm:pt>
    <dgm:pt modelId="{CB96BD29-EE22-4AAF-98CE-426A7E8A5475}" type="pres">
      <dgm:prSet presAssocID="{5DF9B033-3DD8-41AA-B224-8B26C4B05623}" presName="bgRect" presStyleLbl="bgShp" presStyleIdx="1" presStyleCnt="4"/>
      <dgm:spPr/>
      <dgm:t>
        <a:bodyPr/>
        <a:lstStyle/>
        <a:p>
          <a:endParaRPr lang="zh-CN" altLang="en-US"/>
        </a:p>
      </dgm:t>
    </dgm:pt>
    <dgm:pt modelId="{C6CC141D-4CF2-422A-B553-6DB34B0589D5}" type="pres">
      <dgm:prSet presAssocID="{5DF9B033-3DD8-41AA-B224-8B26C4B05623}" presName="bgRectTx" presStyleLbl="bgShp" presStyleIdx="1" presStyleCnt="4">
        <dgm:presLayoutVars>
          <dgm:bulletEnabled val="1"/>
        </dgm:presLayoutVars>
      </dgm:prSet>
      <dgm:spPr/>
      <dgm:t>
        <a:bodyPr/>
        <a:lstStyle/>
        <a:p>
          <a:endParaRPr lang="zh-CN" altLang="en-US"/>
        </a:p>
      </dgm:t>
    </dgm:pt>
    <dgm:pt modelId="{4CBDC760-308E-4357-B040-A8BEBE8B8B59}" type="pres">
      <dgm:prSet presAssocID="{5DF9B033-3DD8-41AA-B224-8B26C4B05623}" presName="spComp" presStyleCnt="0"/>
      <dgm:spPr/>
    </dgm:pt>
    <dgm:pt modelId="{4643DD7E-2CDE-4EA1-8E58-B1187B6B3D89}" type="pres">
      <dgm:prSet presAssocID="{5DF9B033-3DD8-41AA-B224-8B26C4B05623}" presName="vSp" presStyleCnt="0"/>
      <dgm:spPr/>
    </dgm:pt>
    <dgm:pt modelId="{7B932980-A63E-46FE-9B06-F639F0E9AAFD}" type="pres">
      <dgm:prSet presAssocID="{2F8B0989-E099-4495-954C-05AFA09AFB7A}" presName="rectComp" presStyleCnt="0"/>
      <dgm:spPr/>
    </dgm:pt>
    <dgm:pt modelId="{18E5F46C-238C-42D1-BD8C-6057AAFD437F}" type="pres">
      <dgm:prSet presAssocID="{2F8B0989-E099-4495-954C-05AFA09AFB7A}" presName="bgRect" presStyleLbl="bgShp" presStyleIdx="2" presStyleCnt="4"/>
      <dgm:spPr>
        <a:prstGeom prst="flowChartAlternateProcess">
          <a:avLst/>
        </a:prstGeom>
      </dgm:spPr>
      <dgm:t>
        <a:bodyPr/>
        <a:lstStyle/>
        <a:p>
          <a:endParaRPr lang="zh-CN" altLang="en-US"/>
        </a:p>
      </dgm:t>
    </dgm:pt>
    <dgm:pt modelId="{CF2C2833-005F-4336-8207-3399E79DB0E5}" type="pres">
      <dgm:prSet presAssocID="{2F8B0989-E099-4495-954C-05AFA09AFB7A}" presName="bgRectTx" presStyleLbl="bgShp" presStyleIdx="2" presStyleCnt="4">
        <dgm:presLayoutVars>
          <dgm:bulletEnabled val="1"/>
        </dgm:presLayoutVars>
      </dgm:prSet>
      <dgm:spPr/>
      <dgm:t>
        <a:bodyPr/>
        <a:lstStyle/>
        <a:p>
          <a:endParaRPr lang="zh-CN" altLang="en-US"/>
        </a:p>
      </dgm:t>
    </dgm:pt>
    <dgm:pt modelId="{71633CF1-9864-47AA-A14E-08FFE33294DF}" type="pres">
      <dgm:prSet presAssocID="{2F8B0989-E099-4495-954C-05AFA09AFB7A}" presName="spComp" presStyleCnt="0"/>
      <dgm:spPr/>
    </dgm:pt>
    <dgm:pt modelId="{E9AF3C80-102B-4379-8429-42920C8E35CB}" type="pres">
      <dgm:prSet presAssocID="{2F8B0989-E099-4495-954C-05AFA09AFB7A}" presName="vSp" presStyleCnt="0"/>
      <dgm:spPr/>
    </dgm:pt>
    <dgm:pt modelId="{ADE0A278-08BC-4783-9514-4CEBF7B9C291}" type="pres">
      <dgm:prSet presAssocID="{4CFF0DD5-C8BF-49CB-BE18-63BC13320CD7}" presName="rectComp" presStyleCnt="0"/>
      <dgm:spPr/>
    </dgm:pt>
    <dgm:pt modelId="{D3FF1039-9A3B-4BF8-A117-77B34A771EFF}" type="pres">
      <dgm:prSet presAssocID="{4CFF0DD5-C8BF-49CB-BE18-63BC13320CD7}" presName="bgRect" presStyleLbl="bgShp" presStyleIdx="3" presStyleCnt="4"/>
      <dgm:spPr/>
      <dgm:t>
        <a:bodyPr/>
        <a:lstStyle/>
        <a:p>
          <a:endParaRPr lang="zh-CN" altLang="en-US"/>
        </a:p>
      </dgm:t>
    </dgm:pt>
    <dgm:pt modelId="{9E2568CB-E761-4DFB-8A39-96DE6D8A6C65}" type="pres">
      <dgm:prSet presAssocID="{4CFF0DD5-C8BF-49CB-BE18-63BC13320CD7}" presName="bgRectTx" presStyleLbl="bgShp" presStyleIdx="3" presStyleCnt="4">
        <dgm:presLayoutVars>
          <dgm:bulletEnabled val="1"/>
        </dgm:presLayoutVars>
      </dgm:prSet>
      <dgm:spPr/>
      <dgm:t>
        <a:bodyPr/>
        <a:lstStyle/>
        <a:p>
          <a:endParaRPr lang="zh-CN" altLang="en-US"/>
        </a:p>
      </dgm:t>
    </dgm:pt>
  </dgm:ptLst>
  <dgm:cxnLst>
    <dgm:cxn modelId="{57CB9C94-D084-4522-B7B2-D489067B038C}" type="presOf" srcId="{B0931101-CC73-43DF-9B43-E46FDC5EA53D}" destId="{A476BD65-AEEA-4034-AD79-B5F68299F8C2}" srcOrd="0" destOrd="0" presId="urn:microsoft.com/office/officeart/2005/8/layout/hierarchy6"/>
    <dgm:cxn modelId="{807AB78B-220C-4608-96A3-68176C4D1B46}" type="presOf" srcId="{21F258D3-5884-4911-97EF-F2C40E543BA6}" destId="{3B0DC158-6977-4C49-86E9-41FEC5189331}" srcOrd="0" destOrd="0" presId="urn:microsoft.com/office/officeart/2005/8/layout/hierarchy6"/>
    <dgm:cxn modelId="{824E6A0B-7CBE-44A9-AA37-CD23CF529CD8}" type="presOf" srcId="{314B087F-399B-4942-A16B-D9126FA5E957}" destId="{DC9C9C06-AB61-4F28-82A8-CC2297A189D2}" srcOrd="0" destOrd="0" presId="urn:microsoft.com/office/officeart/2005/8/layout/hierarchy6"/>
    <dgm:cxn modelId="{B264D7CB-6888-4B78-99EC-068AF4EC6660}" type="presOf" srcId="{E767D7E8-70DA-4DBF-8264-56F1F1E8E335}" destId="{6A80D68A-847F-4708-BBDA-B67DCF3969D5}" srcOrd="0" destOrd="0" presId="urn:microsoft.com/office/officeart/2005/8/layout/hierarchy6"/>
    <dgm:cxn modelId="{A9E41324-7089-4144-9564-97F5554D7412}" type="presOf" srcId="{7C5852D3-9508-46FD-B572-80A4586A08E2}" destId="{1DA0B49F-55F8-4E77-813B-9C622BB187F8}" srcOrd="0" destOrd="0" presId="urn:microsoft.com/office/officeart/2005/8/layout/hierarchy6"/>
    <dgm:cxn modelId="{2B72884A-A877-4BE4-8BD2-D6CC213AD2BE}" srcId="{81E5719B-6FC3-4ADE-A0BD-6FBCA9B2F342}" destId="{CB41D3BD-0271-4BFB-A457-584EC4CFA2C1}" srcOrd="2" destOrd="0" parTransId="{B41AC161-A715-4485-B705-F920D7CDC54C}" sibTransId="{8CD035A7-209D-4328-88FC-A77F1397403E}"/>
    <dgm:cxn modelId="{AECDBCEC-DD4F-4A6A-BAE7-A88F8D6D778E}" type="presOf" srcId="{B41AC161-A715-4485-B705-F920D7CDC54C}" destId="{D1566DDA-8394-43A4-9E9E-976A96019E4B}" srcOrd="0" destOrd="0" presId="urn:microsoft.com/office/officeart/2005/8/layout/hierarchy6"/>
    <dgm:cxn modelId="{687B370C-A2EC-4064-9F58-7AE910B078EF}" type="presOf" srcId="{C7D46753-7A96-466D-A223-8ABE12775201}" destId="{9877EFBB-B8F2-4FE9-BFB7-A85C67BAF0C8}" srcOrd="0" destOrd="0" presId="urn:microsoft.com/office/officeart/2005/8/layout/hierarchy6"/>
    <dgm:cxn modelId="{BA8F82F0-91A1-4950-9CC1-5B9775DF71D7}" srcId="{9EDFD261-8E79-443C-88B0-9523580B36AE}" destId="{2F8B0989-E099-4495-954C-05AFA09AFB7A}" srcOrd="3" destOrd="0" parTransId="{5AA40E8F-E2FD-4E96-A51E-F01789DC4F55}" sibTransId="{434F3B94-CC16-4732-AEA5-9EA3AE9E6AE1}"/>
    <dgm:cxn modelId="{6E999944-B4C7-4581-BF26-EE00DC9F61B8}" srcId="{9EDFD261-8E79-443C-88B0-9523580B36AE}" destId="{4CFF0DD5-C8BF-49CB-BE18-63BC13320CD7}" srcOrd="4" destOrd="0" parTransId="{4C20AEDA-83B8-4472-8970-250461F5266F}" sibTransId="{CD60AF40-1271-435C-BABC-C7BEC2FC992C}"/>
    <dgm:cxn modelId="{0A8E2C61-9639-47B5-AF45-0A8B79466966}" type="presOf" srcId="{4CFF0DD5-C8BF-49CB-BE18-63BC13320CD7}" destId="{9E2568CB-E761-4DFB-8A39-96DE6D8A6C65}" srcOrd="1" destOrd="0" presId="urn:microsoft.com/office/officeart/2005/8/layout/hierarchy6"/>
    <dgm:cxn modelId="{14C12D45-3ED7-4ED0-A79B-860757539C0D}" type="presOf" srcId="{B0931101-CC73-43DF-9B43-E46FDC5EA53D}" destId="{030AF9EE-6680-4ABF-81AB-3403AABFFDE2}" srcOrd="1" destOrd="0" presId="urn:microsoft.com/office/officeart/2005/8/layout/hierarchy6"/>
    <dgm:cxn modelId="{E1111A94-3D72-45EF-9F6D-DD5076E9F29D}" type="presOf" srcId="{2F8B0989-E099-4495-954C-05AFA09AFB7A}" destId="{CF2C2833-005F-4336-8207-3399E79DB0E5}" srcOrd="1" destOrd="0" presId="urn:microsoft.com/office/officeart/2005/8/layout/hierarchy6"/>
    <dgm:cxn modelId="{1BB15273-D5A0-4A96-8C8E-16F2AF47F5A9}" srcId="{81E5719B-6FC3-4ADE-A0BD-6FBCA9B2F342}" destId="{314B087F-399B-4942-A16B-D9126FA5E957}" srcOrd="3" destOrd="0" parTransId="{E767D7E8-70DA-4DBF-8264-56F1F1E8E335}" sibTransId="{285C726D-2B25-41E7-AD75-43D5D106641C}"/>
    <dgm:cxn modelId="{69E4BFA4-EADD-4DB4-A98F-E8EE75EA47FA}" type="presOf" srcId="{D4429E72-7D95-4B13-A71A-5DF00819AF14}" destId="{AF277C85-869A-4E86-9B75-598975CF9BAD}" srcOrd="0" destOrd="0" presId="urn:microsoft.com/office/officeart/2005/8/layout/hierarchy6"/>
    <dgm:cxn modelId="{06D5557C-0A19-4975-8164-A2846EFFFDEC}" srcId="{81E5719B-6FC3-4ADE-A0BD-6FBCA9B2F342}" destId="{D4429E72-7D95-4B13-A71A-5DF00819AF14}" srcOrd="1" destOrd="0" parTransId="{21F258D3-5884-4911-97EF-F2C40E543BA6}" sibTransId="{FC214AEB-25DF-4DDE-A2A6-8658EBA3C6ED}"/>
    <dgm:cxn modelId="{3B6D7B00-CDFB-4E30-B8A6-6854AFC6B893}" type="presOf" srcId="{81E5719B-6FC3-4ADE-A0BD-6FBCA9B2F342}" destId="{BBED0EE8-A98A-4736-B786-9EE8A19F4C2C}" srcOrd="0" destOrd="0" presId="urn:microsoft.com/office/officeart/2005/8/layout/hierarchy6"/>
    <dgm:cxn modelId="{A9F9EC93-2452-425B-9BBB-38C822DB540F}" srcId="{9EDFD261-8E79-443C-88B0-9523580B36AE}" destId="{81E5719B-6FC3-4ADE-A0BD-6FBCA9B2F342}" srcOrd="0" destOrd="0" parTransId="{D68A564E-CA15-4A80-8D01-8CD19D7152EC}" sibTransId="{EF747479-CE29-4C2E-98C5-237BDFB6D1AE}"/>
    <dgm:cxn modelId="{9B98DE5A-458A-40BF-A89A-3D03549EF47C}" srcId="{81E5719B-6FC3-4ADE-A0BD-6FBCA9B2F342}" destId="{7C5852D3-9508-46FD-B572-80A4586A08E2}" srcOrd="0" destOrd="0" parTransId="{C7D46753-7A96-466D-A223-8ABE12775201}" sibTransId="{809A18CA-3C9C-4566-8948-4271FFC8BCC6}"/>
    <dgm:cxn modelId="{2CEB8006-074F-4807-A5F8-92AB55688B94}" srcId="{9EDFD261-8E79-443C-88B0-9523580B36AE}" destId="{5DF9B033-3DD8-41AA-B224-8B26C4B05623}" srcOrd="2" destOrd="0" parTransId="{E4EABEF9-A950-410A-A44E-AD86DBFE5A09}" sibTransId="{071E623F-CF11-4CD0-A9E7-020E1F5A1B20}"/>
    <dgm:cxn modelId="{06DB2012-A329-40CE-9737-ED83E119F7AE}" type="presOf" srcId="{9EDFD261-8E79-443C-88B0-9523580B36AE}" destId="{D2715AD0-5EFF-4679-8825-5EEC1F2803EE}" srcOrd="0" destOrd="0" presId="urn:microsoft.com/office/officeart/2005/8/layout/hierarchy6"/>
    <dgm:cxn modelId="{9D8537C5-78FE-42BF-BF1C-819F07E7B2A1}" type="presOf" srcId="{CB41D3BD-0271-4BFB-A457-584EC4CFA2C1}" destId="{5C6FF443-75F9-4971-AE38-CF7F9AF0E687}" srcOrd="0" destOrd="0" presId="urn:microsoft.com/office/officeart/2005/8/layout/hierarchy6"/>
    <dgm:cxn modelId="{41F088D2-1BD9-4E92-8D90-AC0AD8777918}" type="presOf" srcId="{5DF9B033-3DD8-41AA-B224-8B26C4B05623}" destId="{CB96BD29-EE22-4AAF-98CE-426A7E8A5475}" srcOrd="0" destOrd="0" presId="urn:microsoft.com/office/officeart/2005/8/layout/hierarchy6"/>
    <dgm:cxn modelId="{1AF5AD70-8946-40E7-B7D6-CA7F13EBEE01}" type="presOf" srcId="{5DF9B033-3DD8-41AA-B224-8B26C4B05623}" destId="{C6CC141D-4CF2-422A-B553-6DB34B0589D5}" srcOrd="1" destOrd="0" presId="urn:microsoft.com/office/officeart/2005/8/layout/hierarchy6"/>
    <dgm:cxn modelId="{52D5A2CC-BF05-4041-A1DC-E4FE335D37D9}" srcId="{9EDFD261-8E79-443C-88B0-9523580B36AE}" destId="{B0931101-CC73-43DF-9B43-E46FDC5EA53D}" srcOrd="1" destOrd="0" parTransId="{BCCA2740-1AFA-45FA-B9D8-C38433A88B77}" sibTransId="{18E75EBC-15FE-429B-B131-A69A25AA0BAC}"/>
    <dgm:cxn modelId="{CB656043-8790-4139-AC00-750B3B006BAA}" type="presOf" srcId="{4CFF0DD5-C8BF-49CB-BE18-63BC13320CD7}" destId="{D3FF1039-9A3B-4BF8-A117-77B34A771EFF}" srcOrd="0" destOrd="0" presId="urn:microsoft.com/office/officeart/2005/8/layout/hierarchy6"/>
    <dgm:cxn modelId="{025A32BC-41F6-476C-A07A-3D9CA75615D6}" type="presOf" srcId="{2F8B0989-E099-4495-954C-05AFA09AFB7A}" destId="{18E5F46C-238C-42D1-BD8C-6057AAFD437F}" srcOrd="0" destOrd="0" presId="urn:microsoft.com/office/officeart/2005/8/layout/hierarchy6"/>
    <dgm:cxn modelId="{011497B7-A1CE-4D1A-80DB-55F6671ED1EF}" type="presParOf" srcId="{D2715AD0-5EFF-4679-8825-5EEC1F2803EE}" destId="{5A9D48AB-E3FC-48C3-8D56-F9D1F6321884}" srcOrd="0" destOrd="0" presId="urn:microsoft.com/office/officeart/2005/8/layout/hierarchy6"/>
    <dgm:cxn modelId="{EA16F935-8991-4EB8-8421-E23842DCFFA9}" type="presParOf" srcId="{5A9D48AB-E3FC-48C3-8D56-F9D1F6321884}" destId="{A50AA7FC-5C3A-4D05-9E97-EFDAE97A30FF}" srcOrd="0" destOrd="0" presId="urn:microsoft.com/office/officeart/2005/8/layout/hierarchy6"/>
    <dgm:cxn modelId="{3AB49BF9-D418-4BC2-82E3-7FB7780D36DB}" type="presParOf" srcId="{5A9D48AB-E3FC-48C3-8D56-F9D1F6321884}" destId="{6A50A17E-A3D7-49B1-8703-0BE1C0C63AEA}" srcOrd="1" destOrd="0" presId="urn:microsoft.com/office/officeart/2005/8/layout/hierarchy6"/>
    <dgm:cxn modelId="{B9BE2B3F-3070-4827-9241-A781541FC904}" type="presParOf" srcId="{6A50A17E-A3D7-49B1-8703-0BE1C0C63AEA}" destId="{C0722AF2-266A-47E7-8186-E79D93B47895}" srcOrd="0" destOrd="0" presId="urn:microsoft.com/office/officeart/2005/8/layout/hierarchy6"/>
    <dgm:cxn modelId="{B722C8AE-D365-4822-BE24-E2A31A41F014}" type="presParOf" srcId="{C0722AF2-266A-47E7-8186-E79D93B47895}" destId="{BBED0EE8-A98A-4736-B786-9EE8A19F4C2C}" srcOrd="0" destOrd="0" presId="urn:microsoft.com/office/officeart/2005/8/layout/hierarchy6"/>
    <dgm:cxn modelId="{654CD126-1B25-43A4-A402-E17B42204D51}" type="presParOf" srcId="{C0722AF2-266A-47E7-8186-E79D93B47895}" destId="{C5B7EAEF-5437-4211-ABAF-7CD49CEED030}" srcOrd="1" destOrd="0" presId="urn:microsoft.com/office/officeart/2005/8/layout/hierarchy6"/>
    <dgm:cxn modelId="{88ED7F97-2551-4AF9-B6CB-55C472B05972}" type="presParOf" srcId="{C5B7EAEF-5437-4211-ABAF-7CD49CEED030}" destId="{9877EFBB-B8F2-4FE9-BFB7-A85C67BAF0C8}" srcOrd="0" destOrd="0" presId="urn:microsoft.com/office/officeart/2005/8/layout/hierarchy6"/>
    <dgm:cxn modelId="{E851FDD7-6DB6-4086-A954-36282DE868DD}" type="presParOf" srcId="{C5B7EAEF-5437-4211-ABAF-7CD49CEED030}" destId="{9898A3B9-4C13-4032-AB8D-E9B43B116968}" srcOrd="1" destOrd="0" presId="urn:microsoft.com/office/officeart/2005/8/layout/hierarchy6"/>
    <dgm:cxn modelId="{548EFD17-F115-4FB9-B84D-BC3E969E0EBE}" type="presParOf" srcId="{9898A3B9-4C13-4032-AB8D-E9B43B116968}" destId="{1DA0B49F-55F8-4E77-813B-9C622BB187F8}" srcOrd="0" destOrd="0" presId="urn:microsoft.com/office/officeart/2005/8/layout/hierarchy6"/>
    <dgm:cxn modelId="{88221E76-2DF5-4950-9093-0961294EB952}" type="presParOf" srcId="{9898A3B9-4C13-4032-AB8D-E9B43B116968}" destId="{B513EEAE-BBF0-4715-9847-06D1316B996D}" srcOrd="1" destOrd="0" presId="urn:microsoft.com/office/officeart/2005/8/layout/hierarchy6"/>
    <dgm:cxn modelId="{A1ADEEC9-238D-412A-B28A-99964989B39B}" type="presParOf" srcId="{C5B7EAEF-5437-4211-ABAF-7CD49CEED030}" destId="{3B0DC158-6977-4C49-86E9-41FEC5189331}" srcOrd="2" destOrd="0" presId="urn:microsoft.com/office/officeart/2005/8/layout/hierarchy6"/>
    <dgm:cxn modelId="{B75C9132-B377-4592-A202-FE3665009384}" type="presParOf" srcId="{C5B7EAEF-5437-4211-ABAF-7CD49CEED030}" destId="{2422BAE7-F220-4FEE-866E-FA5E34700C24}" srcOrd="3" destOrd="0" presId="urn:microsoft.com/office/officeart/2005/8/layout/hierarchy6"/>
    <dgm:cxn modelId="{CA093AE0-3249-401D-A2E1-8A6FCC27EA73}" type="presParOf" srcId="{2422BAE7-F220-4FEE-866E-FA5E34700C24}" destId="{AF277C85-869A-4E86-9B75-598975CF9BAD}" srcOrd="0" destOrd="0" presId="urn:microsoft.com/office/officeart/2005/8/layout/hierarchy6"/>
    <dgm:cxn modelId="{180BB3F4-ABBC-4A3E-A02B-61458235E2BD}" type="presParOf" srcId="{2422BAE7-F220-4FEE-866E-FA5E34700C24}" destId="{A37D3211-65EA-4A2B-917F-E52F80765943}" srcOrd="1" destOrd="0" presId="urn:microsoft.com/office/officeart/2005/8/layout/hierarchy6"/>
    <dgm:cxn modelId="{F6A024A8-0C08-4439-AC16-10096F4864F3}" type="presParOf" srcId="{C5B7EAEF-5437-4211-ABAF-7CD49CEED030}" destId="{D1566DDA-8394-43A4-9E9E-976A96019E4B}" srcOrd="4" destOrd="0" presId="urn:microsoft.com/office/officeart/2005/8/layout/hierarchy6"/>
    <dgm:cxn modelId="{797D7DB1-C958-4C4E-8EE2-BDC355B97555}" type="presParOf" srcId="{C5B7EAEF-5437-4211-ABAF-7CD49CEED030}" destId="{261F1195-ACF9-45E5-9AC1-19D4C613236C}" srcOrd="5" destOrd="0" presId="urn:microsoft.com/office/officeart/2005/8/layout/hierarchy6"/>
    <dgm:cxn modelId="{6111D9EF-628D-42CC-B097-5B8E393A9F3F}" type="presParOf" srcId="{261F1195-ACF9-45E5-9AC1-19D4C613236C}" destId="{5C6FF443-75F9-4971-AE38-CF7F9AF0E687}" srcOrd="0" destOrd="0" presId="urn:microsoft.com/office/officeart/2005/8/layout/hierarchy6"/>
    <dgm:cxn modelId="{10551583-0EF1-4C60-8911-6910C24F5F63}" type="presParOf" srcId="{261F1195-ACF9-45E5-9AC1-19D4C613236C}" destId="{EB19A973-97EB-40C1-B5C6-9649DC32D673}" srcOrd="1" destOrd="0" presId="urn:microsoft.com/office/officeart/2005/8/layout/hierarchy6"/>
    <dgm:cxn modelId="{0DDCC28F-5BED-4C07-B55A-3D762C198707}" type="presParOf" srcId="{C5B7EAEF-5437-4211-ABAF-7CD49CEED030}" destId="{6A80D68A-847F-4708-BBDA-B67DCF3969D5}" srcOrd="6" destOrd="0" presId="urn:microsoft.com/office/officeart/2005/8/layout/hierarchy6"/>
    <dgm:cxn modelId="{CF194C69-74E1-4DC7-BB40-7C570AD8367D}" type="presParOf" srcId="{C5B7EAEF-5437-4211-ABAF-7CD49CEED030}" destId="{FB5A500A-9C79-4DFF-B012-CB54BCB483A4}" srcOrd="7" destOrd="0" presId="urn:microsoft.com/office/officeart/2005/8/layout/hierarchy6"/>
    <dgm:cxn modelId="{006462F3-267E-4353-A50D-6762DB1C47F0}" type="presParOf" srcId="{FB5A500A-9C79-4DFF-B012-CB54BCB483A4}" destId="{DC9C9C06-AB61-4F28-82A8-CC2297A189D2}" srcOrd="0" destOrd="0" presId="urn:microsoft.com/office/officeart/2005/8/layout/hierarchy6"/>
    <dgm:cxn modelId="{63CD32CD-00FE-4D27-9CA5-66B677314F55}" type="presParOf" srcId="{FB5A500A-9C79-4DFF-B012-CB54BCB483A4}" destId="{DEA6455B-600F-4BF9-83ED-84CCD3D14F5A}" srcOrd="1" destOrd="0" presId="urn:microsoft.com/office/officeart/2005/8/layout/hierarchy6"/>
    <dgm:cxn modelId="{8F423FED-E87C-4C10-9021-0E8E2C2C4CB5}" type="presParOf" srcId="{D2715AD0-5EFF-4679-8825-5EEC1F2803EE}" destId="{4573D872-EFED-4131-A681-CF4B0D7DFCCE}" srcOrd="1" destOrd="0" presId="urn:microsoft.com/office/officeart/2005/8/layout/hierarchy6"/>
    <dgm:cxn modelId="{1E4CAF23-44BD-4423-A4B9-A5353C15CDB3}" type="presParOf" srcId="{4573D872-EFED-4131-A681-CF4B0D7DFCCE}" destId="{C82C3DE5-7287-4742-A675-1B6DC0ACF84A}" srcOrd="0" destOrd="0" presId="urn:microsoft.com/office/officeart/2005/8/layout/hierarchy6"/>
    <dgm:cxn modelId="{F7E0B7F5-1212-4784-A46E-F1E690A2DCA3}" type="presParOf" srcId="{C82C3DE5-7287-4742-A675-1B6DC0ACF84A}" destId="{A476BD65-AEEA-4034-AD79-B5F68299F8C2}" srcOrd="0" destOrd="0" presId="urn:microsoft.com/office/officeart/2005/8/layout/hierarchy6"/>
    <dgm:cxn modelId="{16720190-9BF2-4964-BCF2-AAB6F8BD7F2D}" type="presParOf" srcId="{C82C3DE5-7287-4742-A675-1B6DC0ACF84A}" destId="{030AF9EE-6680-4ABF-81AB-3403AABFFDE2}" srcOrd="1" destOrd="0" presId="urn:microsoft.com/office/officeart/2005/8/layout/hierarchy6"/>
    <dgm:cxn modelId="{60F09AEA-0546-4DD5-B97E-825440208168}" type="presParOf" srcId="{4573D872-EFED-4131-A681-CF4B0D7DFCCE}" destId="{BE103618-4DF1-421D-AF6C-42BE14596DC1}" srcOrd="1" destOrd="0" presId="urn:microsoft.com/office/officeart/2005/8/layout/hierarchy6"/>
    <dgm:cxn modelId="{CD7E6B04-3B1F-41FF-B318-A68AD6532468}" type="presParOf" srcId="{BE103618-4DF1-421D-AF6C-42BE14596DC1}" destId="{91BFC365-CCAF-4242-BEC3-C6125B5DE375}" srcOrd="0" destOrd="0" presId="urn:microsoft.com/office/officeart/2005/8/layout/hierarchy6"/>
    <dgm:cxn modelId="{8B081C60-A956-4073-BECF-739C1AA8CD3A}" type="presParOf" srcId="{4573D872-EFED-4131-A681-CF4B0D7DFCCE}" destId="{678463C4-6977-402C-BB58-1678B3066758}" srcOrd="2" destOrd="0" presId="urn:microsoft.com/office/officeart/2005/8/layout/hierarchy6"/>
    <dgm:cxn modelId="{66C8A1F4-86D7-4C5C-B04D-932C0E54A4B2}" type="presParOf" srcId="{678463C4-6977-402C-BB58-1678B3066758}" destId="{CB96BD29-EE22-4AAF-98CE-426A7E8A5475}" srcOrd="0" destOrd="0" presId="urn:microsoft.com/office/officeart/2005/8/layout/hierarchy6"/>
    <dgm:cxn modelId="{16FBB9F9-ABAE-4F3A-AA1F-9D5E06914809}" type="presParOf" srcId="{678463C4-6977-402C-BB58-1678B3066758}" destId="{C6CC141D-4CF2-422A-B553-6DB34B0589D5}" srcOrd="1" destOrd="0" presId="urn:microsoft.com/office/officeart/2005/8/layout/hierarchy6"/>
    <dgm:cxn modelId="{3FF21A3F-1366-47A7-9983-63761FA2245A}" type="presParOf" srcId="{4573D872-EFED-4131-A681-CF4B0D7DFCCE}" destId="{4CBDC760-308E-4357-B040-A8BEBE8B8B59}" srcOrd="3" destOrd="0" presId="urn:microsoft.com/office/officeart/2005/8/layout/hierarchy6"/>
    <dgm:cxn modelId="{F25153F8-79E9-491E-9111-9BE000F60BE6}" type="presParOf" srcId="{4CBDC760-308E-4357-B040-A8BEBE8B8B59}" destId="{4643DD7E-2CDE-4EA1-8E58-B1187B6B3D89}" srcOrd="0" destOrd="0" presId="urn:microsoft.com/office/officeart/2005/8/layout/hierarchy6"/>
    <dgm:cxn modelId="{7CE1F443-035B-44F9-8150-0693F6D399E9}" type="presParOf" srcId="{4573D872-EFED-4131-A681-CF4B0D7DFCCE}" destId="{7B932980-A63E-46FE-9B06-F639F0E9AAFD}" srcOrd="4" destOrd="0" presId="urn:microsoft.com/office/officeart/2005/8/layout/hierarchy6"/>
    <dgm:cxn modelId="{81C1F9E5-BF75-4D56-821D-5D44649F9916}" type="presParOf" srcId="{7B932980-A63E-46FE-9B06-F639F0E9AAFD}" destId="{18E5F46C-238C-42D1-BD8C-6057AAFD437F}" srcOrd="0" destOrd="0" presId="urn:microsoft.com/office/officeart/2005/8/layout/hierarchy6"/>
    <dgm:cxn modelId="{10FA70C6-7DBE-44D7-AC1F-B0B3774B684D}" type="presParOf" srcId="{7B932980-A63E-46FE-9B06-F639F0E9AAFD}" destId="{CF2C2833-005F-4336-8207-3399E79DB0E5}" srcOrd="1" destOrd="0" presId="urn:microsoft.com/office/officeart/2005/8/layout/hierarchy6"/>
    <dgm:cxn modelId="{326EBCEE-7C77-4217-9875-5CE4D02C835F}" type="presParOf" srcId="{4573D872-EFED-4131-A681-CF4B0D7DFCCE}" destId="{71633CF1-9864-47AA-A14E-08FFE33294DF}" srcOrd="5" destOrd="0" presId="urn:microsoft.com/office/officeart/2005/8/layout/hierarchy6"/>
    <dgm:cxn modelId="{60930999-0CE2-4021-8AB9-BA05E79E44C6}" type="presParOf" srcId="{71633CF1-9864-47AA-A14E-08FFE33294DF}" destId="{E9AF3C80-102B-4379-8429-42920C8E35CB}" srcOrd="0" destOrd="0" presId="urn:microsoft.com/office/officeart/2005/8/layout/hierarchy6"/>
    <dgm:cxn modelId="{5A3A7E2D-9A74-4BFF-812A-2763A1305F82}" type="presParOf" srcId="{4573D872-EFED-4131-A681-CF4B0D7DFCCE}" destId="{ADE0A278-08BC-4783-9514-4CEBF7B9C291}" srcOrd="6" destOrd="0" presId="urn:microsoft.com/office/officeart/2005/8/layout/hierarchy6"/>
    <dgm:cxn modelId="{E3169937-4706-47DD-AD60-2698CD1AF74D}" type="presParOf" srcId="{ADE0A278-08BC-4783-9514-4CEBF7B9C291}" destId="{D3FF1039-9A3B-4BF8-A117-77B34A771EFF}" srcOrd="0" destOrd="0" presId="urn:microsoft.com/office/officeart/2005/8/layout/hierarchy6"/>
    <dgm:cxn modelId="{FD21ED4A-8BE0-4A5E-A48B-D71F8604B4CE}" type="presParOf" srcId="{ADE0A278-08BC-4783-9514-4CEBF7B9C291}" destId="{9E2568CB-E761-4DFB-8A39-96DE6D8A6C6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11B5B7-FC87-44D9-A055-8A2A0D16B648}" type="doc">
      <dgm:prSet loTypeId="urn:microsoft.com/office/officeart/2005/8/layout/cycle4#1" loCatId="cycle" qsTypeId="urn:microsoft.com/office/officeart/2005/8/quickstyle/simple1#2" qsCatId="simple" csTypeId="urn:microsoft.com/office/officeart/2005/8/colors/accent1_2#2" csCatId="accent1" phldr="1"/>
      <dgm:spPr/>
      <dgm:t>
        <a:bodyPr/>
        <a:lstStyle/>
        <a:p>
          <a:endParaRPr lang="zh-CN" altLang="en-US"/>
        </a:p>
      </dgm:t>
    </dgm:pt>
    <dgm:pt modelId="{099B0353-9A49-4A16-A2B3-6693E8F9BAA4}">
      <dgm:prSet phldrT="[文本]">
        <dgm:style>
          <a:lnRef idx="2">
            <a:schemeClr val="accent3"/>
          </a:lnRef>
          <a:fillRef idx="1">
            <a:schemeClr val="lt1"/>
          </a:fillRef>
          <a:effectRef idx="0">
            <a:schemeClr val="accent3"/>
          </a:effectRef>
          <a:fontRef idx="minor">
            <a:schemeClr val="dk1"/>
          </a:fontRef>
        </dgm:style>
      </dgm:prSet>
      <dgm:spPr/>
      <dgm:t>
        <a:bodyPr/>
        <a:lstStyle/>
        <a:p>
          <a:r>
            <a:rPr lang="en-US" altLang="zh-CN" dirty="0"/>
            <a:t>REST API</a:t>
          </a:r>
          <a:endParaRPr lang="zh-CN" altLang="en-US" dirty="0"/>
        </a:p>
      </dgm:t>
    </dgm:pt>
    <dgm:pt modelId="{66449ECF-2A3B-4A47-B66A-DBC87A1F7A6D}" cxnId="{C9C12904-4E57-419A-B765-DEC8A4D1076D}" type="parTrans">
      <dgm:prSet/>
      <dgm:spPr/>
      <dgm:t>
        <a:bodyPr/>
        <a:lstStyle/>
        <a:p>
          <a:endParaRPr lang="zh-CN" altLang="en-US"/>
        </a:p>
      </dgm:t>
    </dgm:pt>
    <dgm:pt modelId="{C89C9BA7-F2DA-4803-A647-A405F95F7DE4}" cxnId="{C9C12904-4E57-419A-B765-DEC8A4D1076D}" type="sibTrans">
      <dgm:prSet/>
      <dgm:spPr/>
      <dgm:t>
        <a:bodyPr/>
        <a:lstStyle/>
        <a:p>
          <a:endParaRPr lang="zh-CN" altLang="en-US"/>
        </a:p>
      </dgm:t>
    </dgm:pt>
    <dgm:pt modelId="{E45472E1-3E5F-49A9-A7E7-24761B112905}">
      <dgm:prSet phldrT="[文本]"/>
      <dgm:spPr/>
      <dgm:t>
        <a:bodyPr/>
        <a:lstStyle/>
        <a:p>
          <a:r>
            <a:rPr lang="en-US" altLang="en-US" dirty="0"/>
            <a:t>Cross-platform</a:t>
          </a:r>
          <a:endParaRPr lang="zh-CN" altLang="en-US" dirty="0"/>
        </a:p>
      </dgm:t>
    </dgm:pt>
    <dgm:pt modelId="{FD102DB4-69F0-4B92-A8F3-9F9EFC3EF345}" cxnId="{E5D2035B-BD7F-450D-A056-1B4D64015999}" type="parTrans">
      <dgm:prSet/>
      <dgm:spPr/>
      <dgm:t>
        <a:bodyPr/>
        <a:lstStyle/>
        <a:p>
          <a:endParaRPr lang="zh-CN" altLang="en-US"/>
        </a:p>
      </dgm:t>
    </dgm:pt>
    <dgm:pt modelId="{62EEB2FE-6D36-4FF2-8FCD-0DA6EC8535B2}" cxnId="{E5D2035B-BD7F-450D-A056-1B4D64015999}" type="sibTrans">
      <dgm:prSet/>
      <dgm:spPr/>
      <dgm:t>
        <a:bodyPr/>
        <a:lstStyle/>
        <a:p>
          <a:endParaRPr lang="zh-CN" altLang="en-US"/>
        </a:p>
      </dgm:t>
    </dgm:pt>
    <dgm:pt modelId="{BBBB8A49-E7B5-4461-9005-91C64CF4B6E4}">
      <dgm:prSet phldrT="[文本]"/>
      <dgm:spPr/>
      <dgm:t>
        <a:bodyPr/>
        <a:lstStyle/>
        <a:p>
          <a:r>
            <a:rPr lang="en-US" altLang="en-US" dirty="0"/>
            <a:t>Heterogeneous</a:t>
          </a:r>
          <a:endParaRPr lang="zh-CN" altLang="en-US" dirty="0"/>
        </a:p>
      </dgm:t>
    </dgm:pt>
    <dgm:pt modelId="{20435D13-9BAB-49ED-A497-EB4F5B62AEAE}" cxnId="{1FB78A18-2BF6-4C93-B1E3-366BC159803B}" type="parTrans">
      <dgm:prSet/>
      <dgm:spPr/>
      <dgm:t>
        <a:bodyPr/>
        <a:lstStyle/>
        <a:p>
          <a:endParaRPr lang="zh-CN" altLang="en-US"/>
        </a:p>
      </dgm:t>
    </dgm:pt>
    <dgm:pt modelId="{0C5B340F-A8A6-44C8-9054-594CF590945A}" cxnId="{1FB78A18-2BF6-4C93-B1E3-366BC159803B}" type="sibTrans">
      <dgm:prSet/>
      <dgm:spPr/>
      <dgm:t>
        <a:bodyPr/>
        <a:lstStyle/>
        <a:p>
          <a:endParaRPr lang="zh-CN" altLang="en-US"/>
        </a:p>
      </dgm:t>
    </dgm:pt>
    <dgm:pt modelId="{F5F563D6-C487-4DCE-89CD-D86643E1D931}">
      <dgm:prSet phldrT="[文本]" phldr="0" custT="0">
        <dgm:style>
          <a:lnRef idx="2">
            <a:schemeClr val="accent6"/>
          </a:lnRef>
          <a:fillRef idx="1">
            <a:schemeClr val="lt1"/>
          </a:fillRef>
          <a:effectRef idx="0">
            <a:schemeClr val="accent6"/>
          </a:effectRef>
          <a:fontRef idx="minor">
            <a:schemeClr val="dk1"/>
          </a:fontRef>
        </dgm:style>
      </dgm:prSet>
      <dgm:spPr/>
      <dgm:t>
        <a:bodyPr vert="horz" wrap="square"/>
        <a:lstStyle/>
        <a:p>
          <a:pPr>
            <a:lnSpc>
              <a:spcPct val="100000"/>
            </a:lnSpc>
            <a:spcBef>
              <a:spcPct val="0"/>
            </a:spcBef>
            <a:spcAft>
              <a:spcPct val="35000"/>
            </a:spcAft>
          </a:pPr>
          <a:r>
            <a:rPr lang="en-US" altLang="zh-CN" dirty="0"/>
            <a:t>Micro Service</a:t>
          </a:r>
        </a:p>
      </dgm:t>
    </dgm:pt>
    <dgm:pt modelId="{41ACABEA-95F7-4DA4-A946-B961EA644A73}" cxnId="{E4C2BD08-A9B0-41A7-A009-5FCD710E27DE}" type="parTrans">
      <dgm:prSet/>
      <dgm:spPr/>
      <dgm:t>
        <a:bodyPr/>
        <a:lstStyle/>
        <a:p>
          <a:endParaRPr lang="zh-CN" altLang="en-US"/>
        </a:p>
      </dgm:t>
    </dgm:pt>
    <dgm:pt modelId="{E88866DA-F3B0-4856-B00C-B159F92CF024}" cxnId="{E4C2BD08-A9B0-41A7-A009-5FCD710E27DE}" type="sibTrans">
      <dgm:prSet/>
      <dgm:spPr/>
      <dgm:t>
        <a:bodyPr/>
        <a:lstStyle/>
        <a:p>
          <a:endParaRPr lang="zh-CN" altLang="en-US"/>
        </a:p>
      </dgm:t>
    </dgm:pt>
    <dgm:pt modelId="{2762871D-DBAB-4D65-AF44-CD878CCFCA36}">
      <dgm:prSet phldrT="[文本]"/>
      <dgm:spPr/>
      <dgm:t>
        <a:bodyPr/>
        <a:lstStyle/>
        <a:p>
          <a:r>
            <a:rPr lang="en-US" altLang="en-US" dirty="0"/>
            <a:t>Distributed Storage</a:t>
          </a:r>
          <a:endParaRPr lang="zh-CN" altLang="en-US" dirty="0"/>
        </a:p>
      </dgm:t>
    </dgm:pt>
    <dgm:pt modelId="{57900F65-6144-447C-BFB9-7917C2848036}" cxnId="{85A8FA12-91AC-4A74-8B27-56ABAEFEC6FE}" type="parTrans">
      <dgm:prSet/>
      <dgm:spPr/>
      <dgm:t>
        <a:bodyPr/>
        <a:lstStyle/>
        <a:p>
          <a:endParaRPr lang="zh-CN" altLang="en-US"/>
        </a:p>
      </dgm:t>
    </dgm:pt>
    <dgm:pt modelId="{15EB19DE-0C16-4873-BAF8-43987462ACED}" cxnId="{85A8FA12-91AC-4A74-8B27-56ABAEFEC6FE}" type="sibTrans">
      <dgm:prSet/>
      <dgm:spPr/>
      <dgm:t>
        <a:bodyPr/>
        <a:lstStyle/>
        <a:p>
          <a:endParaRPr lang="zh-CN" altLang="en-US"/>
        </a:p>
      </dgm:t>
    </dgm:pt>
    <dgm:pt modelId="{B5B4A6BD-0DEA-432E-A8A5-B7AFE8F061C7}">
      <dgm:prSet phldrT="[文本]"/>
      <dgm:spPr/>
      <dgm:t>
        <a:bodyPr/>
        <a:lstStyle/>
        <a:p>
          <a:r>
            <a:rPr lang="en-US" altLang="en-US" dirty="0"/>
            <a:t>Distributed Computing</a:t>
          </a:r>
          <a:endParaRPr lang="zh-CN" altLang="en-US" dirty="0"/>
        </a:p>
      </dgm:t>
    </dgm:pt>
    <dgm:pt modelId="{23ACE35A-42E0-4B0A-B3CA-56374C8EECB4}" cxnId="{34BE4982-072C-457F-87CB-D77523967E04}" type="parTrans">
      <dgm:prSet/>
      <dgm:spPr/>
      <dgm:t>
        <a:bodyPr/>
        <a:lstStyle/>
        <a:p>
          <a:endParaRPr lang="zh-CN" altLang="en-US"/>
        </a:p>
      </dgm:t>
    </dgm:pt>
    <dgm:pt modelId="{1BEE254F-1845-4708-B530-3326ED292EF4}" cxnId="{34BE4982-072C-457F-87CB-D77523967E04}" type="sibTrans">
      <dgm:prSet/>
      <dgm:spPr/>
      <dgm:t>
        <a:bodyPr/>
        <a:lstStyle/>
        <a:p>
          <a:endParaRPr lang="zh-CN" altLang="en-US"/>
        </a:p>
      </dgm:t>
    </dgm:pt>
    <dgm:pt modelId="{C5EBA065-1DCF-4120-AAB6-CA33E1898DCD}">
      <dgm:prSet phldrT="[文本]">
        <dgm:style>
          <a:lnRef idx="2">
            <a:schemeClr val="accent1"/>
          </a:lnRef>
          <a:fillRef idx="1">
            <a:schemeClr val="lt1"/>
          </a:fillRef>
          <a:effectRef idx="0">
            <a:schemeClr val="accent1"/>
          </a:effectRef>
          <a:fontRef idx="minor">
            <a:schemeClr val="dk1"/>
          </a:fontRef>
        </dgm:style>
      </dgm:prSet>
      <dgm:spPr/>
      <dgm:t>
        <a:bodyPr/>
        <a:lstStyle/>
        <a:p>
          <a:r>
            <a:rPr lang="en-US" altLang="zh-CN" dirty="0"/>
            <a:t>Docker</a:t>
          </a:r>
          <a:endParaRPr lang="zh-CN" altLang="en-US" dirty="0"/>
        </a:p>
      </dgm:t>
    </dgm:pt>
    <dgm:pt modelId="{91830C8B-F572-4FCC-949E-322C441A088B}" cxnId="{227CE5DA-1346-465E-A68F-780EF89C4285}" type="parTrans">
      <dgm:prSet/>
      <dgm:spPr/>
      <dgm:t>
        <a:bodyPr/>
        <a:lstStyle/>
        <a:p>
          <a:endParaRPr lang="zh-CN" altLang="en-US"/>
        </a:p>
      </dgm:t>
    </dgm:pt>
    <dgm:pt modelId="{32479C1D-5151-4BEC-B220-07AF4FF55212}" cxnId="{227CE5DA-1346-465E-A68F-780EF89C4285}" type="sibTrans">
      <dgm:prSet/>
      <dgm:spPr/>
      <dgm:t>
        <a:bodyPr/>
        <a:lstStyle/>
        <a:p>
          <a:endParaRPr lang="zh-CN" altLang="en-US"/>
        </a:p>
      </dgm:t>
    </dgm:pt>
    <dgm:pt modelId="{529E0662-BF84-422B-818C-16444C023674}">
      <dgm:prSet phldrT="[文本]"/>
      <dgm:spPr/>
      <dgm:t>
        <a:bodyPr/>
        <a:lstStyle/>
        <a:p>
          <a:r>
            <a:rPr lang="en-US" altLang="zh-CN" dirty="0"/>
            <a:t>Live</a:t>
          </a:r>
          <a:endParaRPr lang="zh-CN" altLang="en-US" dirty="0"/>
        </a:p>
      </dgm:t>
    </dgm:pt>
    <dgm:pt modelId="{2F9668FE-BC19-4DCF-BDBA-5E2F28E5F190}" cxnId="{948BB413-ED9E-4E6F-AC1E-23954C3132BB}" type="parTrans">
      <dgm:prSet/>
      <dgm:spPr/>
      <dgm:t>
        <a:bodyPr/>
        <a:lstStyle/>
        <a:p>
          <a:endParaRPr lang="zh-CN" altLang="en-US"/>
        </a:p>
      </dgm:t>
    </dgm:pt>
    <dgm:pt modelId="{084440FE-532B-4BC1-B453-AECC4A2B53C8}" cxnId="{948BB413-ED9E-4E6F-AC1E-23954C3132BB}" type="sibTrans">
      <dgm:prSet/>
      <dgm:spPr/>
      <dgm:t>
        <a:bodyPr/>
        <a:lstStyle/>
        <a:p>
          <a:endParaRPr lang="zh-CN" altLang="en-US"/>
        </a:p>
      </dgm:t>
    </dgm:pt>
    <dgm:pt modelId="{DE82538F-4F5C-4C1C-8593-A25BBF05AAC3}">
      <dgm:prSet phldrT="[文本]"/>
      <dgm:spPr/>
      <dgm:t>
        <a:bodyPr/>
        <a:lstStyle/>
        <a:p>
          <a:r>
            <a:rPr lang="en-US" altLang="en-US" dirty="0"/>
            <a:t>Flexible</a:t>
          </a:r>
          <a:endParaRPr lang="zh-CN" altLang="en-US" dirty="0"/>
        </a:p>
      </dgm:t>
    </dgm:pt>
    <dgm:pt modelId="{7E7ED711-BB8F-4AA1-B528-692DBC57B580}" cxnId="{0C460A8B-24C0-42AD-A4DB-7B10A376B46F}" type="parTrans">
      <dgm:prSet/>
      <dgm:spPr/>
      <dgm:t>
        <a:bodyPr/>
        <a:lstStyle/>
        <a:p>
          <a:endParaRPr lang="zh-CN" altLang="en-US"/>
        </a:p>
      </dgm:t>
    </dgm:pt>
    <dgm:pt modelId="{93D2866A-6820-48E7-BF95-BB64B194B68E}" cxnId="{0C460A8B-24C0-42AD-A4DB-7B10A376B46F}" type="sibTrans">
      <dgm:prSet/>
      <dgm:spPr/>
      <dgm:t>
        <a:bodyPr/>
        <a:lstStyle/>
        <a:p>
          <a:endParaRPr lang="zh-CN" altLang="en-US"/>
        </a:p>
      </dgm:t>
    </dgm:pt>
    <dgm:pt modelId="{5EF65424-228D-442A-9082-0A4C4E66DE6A}">
      <dgm:prSet phldrT="[文本]">
        <dgm:style>
          <a:lnRef idx="2">
            <a:schemeClr val="accent4"/>
          </a:lnRef>
          <a:fillRef idx="1">
            <a:schemeClr val="lt1"/>
          </a:fillRef>
          <a:effectRef idx="0">
            <a:schemeClr val="accent4"/>
          </a:effectRef>
          <a:fontRef idx="minor">
            <a:schemeClr val="dk1"/>
          </a:fontRef>
        </dgm:style>
      </dgm:prSet>
      <dgm:spPr/>
      <dgm:t>
        <a:bodyPr/>
        <a:lstStyle/>
        <a:p>
          <a:r>
            <a:rPr lang="en-US" altLang="zh-CN" dirty="0"/>
            <a:t>Cloud</a:t>
          </a:r>
          <a:endParaRPr lang="zh-CN" altLang="en-US" dirty="0"/>
        </a:p>
      </dgm:t>
    </dgm:pt>
    <dgm:pt modelId="{E27866FA-7BD6-4844-8FB3-EB0BB648471F}" cxnId="{BEBEBE65-E6FF-4602-B7E9-10EC1B119A67}" type="parTrans">
      <dgm:prSet/>
      <dgm:spPr/>
      <dgm:t>
        <a:bodyPr/>
        <a:lstStyle/>
        <a:p>
          <a:endParaRPr lang="zh-CN" altLang="en-US"/>
        </a:p>
      </dgm:t>
    </dgm:pt>
    <dgm:pt modelId="{181F9FEF-DC17-46C9-96F3-85B720F00B67}" cxnId="{BEBEBE65-E6FF-4602-B7E9-10EC1B119A67}" type="sibTrans">
      <dgm:prSet/>
      <dgm:spPr/>
      <dgm:t>
        <a:bodyPr/>
        <a:lstStyle/>
        <a:p>
          <a:endParaRPr lang="zh-CN" altLang="en-US"/>
        </a:p>
      </dgm:t>
    </dgm:pt>
    <dgm:pt modelId="{88448C00-231E-4639-98F6-3204B6044ED7}">
      <dgm:prSet phldrT="[文本]"/>
      <dgm:spPr/>
      <dgm:t>
        <a:bodyPr/>
        <a:lstStyle/>
        <a:p>
          <a:r>
            <a:rPr lang="en-US" altLang="en-US" dirty="0"/>
            <a:t>High-reliability</a:t>
          </a:r>
          <a:endParaRPr lang="zh-CN" altLang="en-US" dirty="0"/>
        </a:p>
      </dgm:t>
    </dgm:pt>
    <dgm:pt modelId="{60B1EF83-953A-4A5C-83D1-F4BA50B8559C}" cxnId="{D5149E4E-FD31-41C7-95ED-240FF42437B2}" type="parTrans">
      <dgm:prSet/>
      <dgm:spPr/>
      <dgm:t>
        <a:bodyPr/>
        <a:lstStyle/>
        <a:p>
          <a:endParaRPr lang="zh-CN" altLang="en-US"/>
        </a:p>
      </dgm:t>
    </dgm:pt>
    <dgm:pt modelId="{D3CBF90E-5CAC-41A9-8BF7-8F3D129D4BDB}" cxnId="{D5149E4E-FD31-41C7-95ED-240FF42437B2}" type="sibTrans">
      <dgm:prSet/>
      <dgm:spPr/>
      <dgm:t>
        <a:bodyPr/>
        <a:lstStyle/>
        <a:p>
          <a:endParaRPr lang="zh-CN" altLang="en-US"/>
        </a:p>
      </dgm:t>
    </dgm:pt>
    <dgm:pt modelId="{F01ADCD2-E409-40AD-9158-56EE276D9ACE}">
      <dgm:prSet phldrT="[文本]"/>
      <dgm:spPr/>
      <dgm:t>
        <a:bodyPr/>
        <a:lstStyle/>
        <a:p>
          <a:r>
            <a:rPr lang="en-US" altLang="zh-CN" dirty="0"/>
            <a:t>High-scalability</a:t>
          </a:r>
          <a:endParaRPr lang="zh-CN" altLang="en-US" dirty="0"/>
        </a:p>
      </dgm:t>
    </dgm:pt>
    <dgm:pt modelId="{29750E47-7C3E-4FEA-A84D-5ADF42942FEF}" cxnId="{A09A7690-533C-45D0-97E1-F499AA5940E1}" type="parTrans">
      <dgm:prSet/>
      <dgm:spPr/>
      <dgm:t>
        <a:bodyPr/>
        <a:lstStyle/>
        <a:p>
          <a:endParaRPr lang="zh-CN" altLang="en-US"/>
        </a:p>
      </dgm:t>
    </dgm:pt>
    <dgm:pt modelId="{FF2D8414-207A-4A05-B432-11DC611E60C6}" cxnId="{A09A7690-533C-45D0-97E1-F499AA5940E1}" type="sibTrans">
      <dgm:prSet/>
      <dgm:spPr/>
      <dgm:t>
        <a:bodyPr/>
        <a:lstStyle/>
        <a:p>
          <a:endParaRPr lang="zh-CN" altLang="en-US"/>
        </a:p>
      </dgm:t>
    </dgm:pt>
    <dgm:pt modelId="{BECB4AD1-40B1-48B6-B9D9-34F88F88F43F}" type="pres">
      <dgm:prSet presAssocID="{FD11B5B7-FC87-44D9-A055-8A2A0D16B648}" presName="cycleMatrixDiagram" presStyleCnt="0">
        <dgm:presLayoutVars>
          <dgm:chMax val="1"/>
          <dgm:dir/>
          <dgm:animLvl val="lvl"/>
          <dgm:resizeHandles val="exact"/>
        </dgm:presLayoutVars>
      </dgm:prSet>
      <dgm:spPr/>
      <dgm:t>
        <a:bodyPr/>
        <a:lstStyle/>
        <a:p>
          <a:endParaRPr lang="zh-CN" altLang="en-US"/>
        </a:p>
      </dgm:t>
    </dgm:pt>
    <dgm:pt modelId="{686E9F03-09A7-4387-A35C-85A563E10AE3}" type="pres">
      <dgm:prSet presAssocID="{FD11B5B7-FC87-44D9-A055-8A2A0D16B648}" presName="children" presStyleCnt="0"/>
      <dgm:spPr/>
    </dgm:pt>
    <dgm:pt modelId="{A5A5C39D-A5D3-4457-973D-33CFC060D742}" type="pres">
      <dgm:prSet presAssocID="{FD11B5B7-FC87-44D9-A055-8A2A0D16B648}" presName="child1group" presStyleCnt="0"/>
      <dgm:spPr/>
    </dgm:pt>
    <dgm:pt modelId="{7F4AE22B-65F9-48A5-971A-5518D0786D19}" type="pres">
      <dgm:prSet presAssocID="{FD11B5B7-FC87-44D9-A055-8A2A0D16B648}" presName="child1" presStyleLbl="bgAcc1" presStyleIdx="0" presStyleCnt="4"/>
      <dgm:spPr/>
      <dgm:t>
        <a:bodyPr/>
        <a:lstStyle/>
        <a:p>
          <a:endParaRPr lang="zh-CN" altLang="en-US"/>
        </a:p>
      </dgm:t>
    </dgm:pt>
    <dgm:pt modelId="{4F09CDFF-EB79-4061-B821-698EB7324201}" type="pres">
      <dgm:prSet presAssocID="{FD11B5B7-FC87-44D9-A055-8A2A0D16B648}" presName="child1Text" presStyleLbl="bgAcc1" presStyleIdx="0" presStyleCnt="4">
        <dgm:presLayoutVars>
          <dgm:bulletEnabled val="1"/>
        </dgm:presLayoutVars>
      </dgm:prSet>
      <dgm:spPr/>
      <dgm:t>
        <a:bodyPr/>
        <a:lstStyle/>
        <a:p>
          <a:endParaRPr lang="zh-CN" altLang="en-US"/>
        </a:p>
      </dgm:t>
    </dgm:pt>
    <dgm:pt modelId="{FB1F8094-BC0C-4106-927F-AF672428EB4E}" type="pres">
      <dgm:prSet presAssocID="{FD11B5B7-FC87-44D9-A055-8A2A0D16B648}" presName="child2group" presStyleCnt="0"/>
      <dgm:spPr/>
    </dgm:pt>
    <dgm:pt modelId="{A5EDB423-D398-407F-92C7-2C0A8807831D}" type="pres">
      <dgm:prSet presAssocID="{FD11B5B7-FC87-44D9-A055-8A2A0D16B648}" presName="child2" presStyleLbl="bgAcc1" presStyleIdx="1" presStyleCnt="4"/>
      <dgm:spPr/>
      <dgm:t>
        <a:bodyPr/>
        <a:lstStyle/>
        <a:p>
          <a:endParaRPr lang="zh-CN" altLang="en-US"/>
        </a:p>
      </dgm:t>
    </dgm:pt>
    <dgm:pt modelId="{1DC99CFF-C278-47EE-BD6C-5315B41194EB}" type="pres">
      <dgm:prSet presAssocID="{FD11B5B7-FC87-44D9-A055-8A2A0D16B648}" presName="child2Text" presStyleLbl="bgAcc1" presStyleIdx="1" presStyleCnt="4">
        <dgm:presLayoutVars>
          <dgm:bulletEnabled val="1"/>
        </dgm:presLayoutVars>
      </dgm:prSet>
      <dgm:spPr/>
      <dgm:t>
        <a:bodyPr/>
        <a:lstStyle/>
        <a:p>
          <a:endParaRPr lang="zh-CN" altLang="en-US"/>
        </a:p>
      </dgm:t>
    </dgm:pt>
    <dgm:pt modelId="{DB3A495D-FFED-48F5-BB95-849182F61B36}" type="pres">
      <dgm:prSet presAssocID="{FD11B5B7-FC87-44D9-A055-8A2A0D16B648}" presName="child3group" presStyleCnt="0"/>
      <dgm:spPr/>
    </dgm:pt>
    <dgm:pt modelId="{6E0D3369-0066-46D4-B3AB-AC924EBDF0A9}" type="pres">
      <dgm:prSet presAssocID="{FD11B5B7-FC87-44D9-A055-8A2A0D16B648}" presName="child3" presStyleLbl="bgAcc1" presStyleIdx="2" presStyleCnt="4"/>
      <dgm:spPr/>
      <dgm:t>
        <a:bodyPr/>
        <a:lstStyle/>
        <a:p>
          <a:endParaRPr lang="zh-CN" altLang="en-US"/>
        </a:p>
      </dgm:t>
    </dgm:pt>
    <dgm:pt modelId="{7059377F-D1BE-4C31-9F38-7AFE484827B3}" type="pres">
      <dgm:prSet presAssocID="{FD11B5B7-FC87-44D9-A055-8A2A0D16B648}" presName="child3Text" presStyleLbl="bgAcc1" presStyleIdx="2" presStyleCnt="4">
        <dgm:presLayoutVars>
          <dgm:bulletEnabled val="1"/>
        </dgm:presLayoutVars>
      </dgm:prSet>
      <dgm:spPr/>
      <dgm:t>
        <a:bodyPr/>
        <a:lstStyle/>
        <a:p>
          <a:endParaRPr lang="zh-CN" altLang="en-US"/>
        </a:p>
      </dgm:t>
    </dgm:pt>
    <dgm:pt modelId="{DB5B61E7-F6FF-486D-A065-6A1280C8FED7}" type="pres">
      <dgm:prSet presAssocID="{FD11B5B7-FC87-44D9-A055-8A2A0D16B648}" presName="child4group" presStyleCnt="0"/>
      <dgm:spPr/>
    </dgm:pt>
    <dgm:pt modelId="{35AD0015-606B-4C0B-9100-50BD4BD2FAD5}" type="pres">
      <dgm:prSet presAssocID="{FD11B5B7-FC87-44D9-A055-8A2A0D16B648}" presName="child4" presStyleLbl="bgAcc1" presStyleIdx="3" presStyleCnt="4"/>
      <dgm:spPr/>
      <dgm:t>
        <a:bodyPr/>
        <a:lstStyle/>
        <a:p>
          <a:endParaRPr lang="zh-CN" altLang="en-US"/>
        </a:p>
      </dgm:t>
    </dgm:pt>
    <dgm:pt modelId="{4210205E-31ED-432A-B5CF-77C6CC79F5AB}" type="pres">
      <dgm:prSet presAssocID="{FD11B5B7-FC87-44D9-A055-8A2A0D16B648}" presName="child4Text" presStyleLbl="bgAcc1" presStyleIdx="3" presStyleCnt="4">
        <dgm:presLayoutVars>
          <dgm:bulletEnabled val="1"/>
        </dgm:presLayoutVars>
      </dgm:prSet>
      <dgm:spPr/>
      <dgm:t>
        <a:bodyPr/>
        <a:lstStyle/>
        <a:p>
          <a:endParaRPr lang="zh-CN" altLang="en-US"/>
        </a:p>
      </dgm:t>
    </dgm:pt>
    <dgm:pt modelId="{EBAE6AEF-919C-435C-8722-0D31C0406696}" type="pres">
      <dgm:prSet presAssocID="{FD11B5B7-FC87-44D9-A055-8A2A0D16B648}" presName="childPlaceholder" presStyleCnt="0"/>
      <dgm:spPr/>
    </dgm:pt>
    <dgm:pt modelId="{5383F6B4-87E9-4630-8328-321B91F2CFCA}" type="pres">
      <dgm:prSet presAssocID="{FD11B5B7-FC87-44D9-A055-8A2A0D16B648}" presName="circle" presStyleCnt="0"/>
      <dgm:spPr/>
    </dgm:pt>
    <dgm:pt modelId="{C28EE7BC-643D-4AAD-AC17-7D82FFFC4650}" type="pres">
      <dgm:prSet presAssocID="{FD11B5B7-FC87-44D9-A055-8A2A0D16B648}" presName="quadrant1" presStyleLbl="node1" presStyleIdx="0" presStyleCnt="4" custLinFactNeighborX="-2024">
        <dgm:presLayoutVars>
          <dgm:chMax val="1"/>
          <dgm:bulletEnabled val="1"/>
        </dgm:presLayoutVars>
      </dgm:prSet>
      <dgm:spPr/>
      <dgm:t>
        <a:bodyPr/>
        <a:lstStyle/>
        <a:p>
          <a:endParaRPr lang="zh-CN" altLang="en-US"/>
        </a:p>
      </dgm:t>
    </dgm:pt>
    <dgm:pt modelId="{B793B788-67A8-4393-A4F3-E26C326FCF66}" type="pres">
      <dgm:prSet presAssocID="{FD11B5B7-FC87-44D9-A055-8A2A0D16B648}" presName="quadrant2" presStyleLbl="node1" presStyleIdx="1" presStyleCnt="4">
        <dgm:presLayoutVars>
          <dgm:chMax val="1"/>
          <dgm:bulletEnabled val="1"/>
        </dgm:presLayoutVars>
      </dgm:prSet>
      <dgm:spPr/>
      <dgm:t>
        <a:bodyPr/>
        <a:lstStyle/>
        <a:p>
          <a:endParaRPr lang="zh-CN" altLang="en-US"/>
        </a:p>
      </dgm:t>
    </dgm:pt>
    <dgm:pt modelId="{BAB698EF-930B-4D49-9388-94349938E34A}" type="pres">
      <dgm:prSet presAssocID="{FD11B5B7-FC87-44D9-A055-8A2A0D16B648}" presName="quadrant3" presStyleLbl="node1" presStyleIdx="2" presStyleCnt="4">
        <dgm:presLayoutVars>
          <dgm:chMax val="1"/>
          <dgm:bulletEnabled val="1"/>
        </dgm:presLayoutVars>
      </dgm:prSet>
      <dgm:spPr/>
      <dgm:t>
        <a:bodyPr/>
        <a:lstStyle/>
        <a:p>
          <a:endParaRPr lang="zh-CN" altLang="en-US"/>
        </a:p>
      </dgm:t>
    </dgm:pt>
    <dgm:pt modelId="{3D37E628-BDC1-4FC6-923B-821607A33AA1}" type="pres">
      <dgm:prSet presAssocID="{FD11B5B7-FC87-44D9-A055-8A2A0D16B648}" presName="quadrant4" presStyleLbl="node1" presStyleIdx="3" presStyleCnt="4">
        <dgm:presLayoutVars>
          <dgm:chMax val="1"/>
          <dgm:bulletEnabled val="1"/>
        </dgm:presLayoutVars>
      </dgm:prSet>
      <dgm:spPr/>
      <dgm:t>
        <a:bodyPr/>
        <a:lstStyle/>
        <a:p>
          <a:endParaRPr lang="zh-CN" altLang="en-US"/>
        </a:p>
      </dgm:t>
    </dgm:pt>
    <dgm:pt modelId="{0E8AEAEA-32E5-4FB5-ABC8-6A56A0CF7175}" type="pres">
      <dgm:prSet presAssocID="{FD11B5B7-FC87-44D9-A055-8A2A0D16B648}" presName="quadrantPlaceholder" presStyleCnt="0"/>
      <dgm:spPr/>
    </dgm:pt>
    <dgm:pt modelId="{39EB8580-4DEA-47D6-A09F-6FBFD0B1EA7C}" type="pres">
      <dgm:prSet presAssocID="{FD11B5B7-FC87-44D9-A055-8A2A0D16B648}" presName="center1" presStyleLbl="fgShp" presStyleIdx="0" presStyleCnt="2"/>
      <dgm:spPr/>
    </dgm:pt>
    <dgm:pt modelId="{FC177C0A-660F-42A7-A5FC-A93DE956EED4}" type="pres">
      <dgm:prSet presAssocID="{FD11B5B7-FC87-44D9-A055-8A2A0D16B648}" presName="center2" presStyleLbl="fgShp" presStyleIdx="1" presStyleCnt="2"/>
      <dgm:spPr/>
    </dgm:pt>
  </dgm:ptLst>
  <dgm:cxnLst>
    <dgm:cxn modelId="{8AB075D3-F730-4E78-8471-2070BA232F1A}" type="presOf" srcId="{88448C00-231E-4639-98F6-3204B6044ED7}" destId="{35AD0015-606B-4C0B-9100-50BD4BD2FAD5}" srcOrd="0" destOrd="0" presId="urn:microsoft.com/office/officeart/2005/8/layout/cycle4#1"/>
    <dgm:cxn modelId="{E4C2BD08-A9B0-41A7-A009-5FCD710E27DE}" srcId="{FD11B5B7-FC87-44D9-A055-8A2A0D16B648}" destId="{F5F563D6-C487-4DCE-89CD-D86643E1D931}" srcOrd="1" destOrd="0" parTransId="{41ACABEA-95F7-4DA4-A946-B961EA644A73}" sibTransId="{E88866DA-F3B0-4856-B00C-B159F92CF024}"/>
    <dgm:cxn modelId="{E5D2035B-BD7F-450D-A056-1B4D64015999}" srcId="{099B0353-9A49-4A16-A2B3-6693E8F9BAA4}" destId="{E45472E1-3E5F-49A9-A7E7-24761B112905}" srcOrd="0" destOrd="0" parTransId="{FD102DB4-69F0-4B92-A8F3-9F9EFC3EF345}" sibTransId="{62EEB2FE-6D36-4FF2-8FCD-0DA6EC8535B2}"/>
    <dgm:cxn modelId="{948BB413-ED9E-4E6F-AC1E-23954C3132BB}" srcId="{C5EBA065-1DCF-4120-AAB6-CA33E1898DCD}" destId="{529E0662-BF84-422B-818C-16444C023674}" srcOrd="0" destOrd="0" parTransId="{2F9668FE-BC19-4DCF-BDBA-5E2F28E5F190}" sibTransId="{084440FE-532B-4BC1-B453-AECC4A2B53C8}"/>
    <dgm:cxn modelId="{CAA9EC92-A0BB-499F-9363-45139A80E355}" type="presOf" srcId="{529E0662-BF84-422B-818C-16444C023674}" destId="{6E0D3369-0066-46D4-B3AB-AC924EBDF0A9}" srcOrd="0" destOrd="0" presId="urn:microsoft.com/office/officeart/2005/8/layout/cycle4#1"/>
    <dgm:cxn modelId="{F9A4C907-04CC-47D8-A78E-31A75DADEBBA}" type="presOf" srcId="{88448C00-231E-4639-98F6-3204B6044ED7}" destId="{4210205E-31ED-432A-B5CF-77C6CC79F5AB}" srcOrd="1" destOrd="0" presId="urn:microsoft.com/office/officeart/2005/8/layout/cycle4#1"/>
    <dgm:cxn modelId="{FC084B72-3299-4B2F-9C99-5B8E9006F08B}" type="presOf" srcId="{2762871D-DBAB-4D65-AF44-CD878CCFCA36}" destId="{1DC99CFF-C278-47EE-BD6C-5315B41194EB}" srcOrd="1" destOrd="0" presId="urn:microsoft.com/office/officeart/2005/8/layout/cycle4#1"/>
    <dgm:cxn modelId="{91CF0165-BCA8-4D08-8AD6-C724EE6407F1}" type="presOf" srcId="{E45472E1-3E5F-49A9-A7E7-24761B112905}" destId="{7F4AE22B-65F9-48A5-971A-5518D0786D19}" srcOrd="0" destOrd="0" presId="urn:microsoft.com/office/officeart/2005/8/layout/cycle4#1"/>
    <dgm:cxn modelId="{C9C12904-4E57-419A-B765-DEC8A4D1076D}" srcId="{FD11B5B7-FC87-44D9-A055-8A2A0D16B648}" destId="{099B0353-9A49-4A16-A2B3-6693E8F9BAA4}" srcOrd="0" destOrd="0" parTransId="{66449ECF-2A3B-4A47-B66A-DBC87A1F7A6D}" sibTransId="{C89C9BA7-F2DA-4803-A647-A405F95F7DE4}"/>
    <dgm:cxn modelId="{7625D795-500E-4612-9E6C-E57018891EAD}" type="presOf" srcId="{2762871D-DBAB-4D65-AF44-CD878CCFCA36}" destId="{A5EDB423-D398-407F-92C7-2C0A8807831D}" srcOrd="0" destOrd="0" presId="urn:microsoft.com/office/officeart/2005/8/layout/cycle4#1"/>
    <dgm:cxn modelId="{8D76D8EB-307F-44A6-8D4B-6F93DE7A83E5}" type="presOf" srcId="{FD11B5B7-FC87-44D9-A055-8A2A0D16B648}" destId="{BECB4AD1-40B1-48B6-B9D9-34F88F88F43F}" srcOrd="0" destOrd="0" presId="urn:microsoft.com/office/officeart/2005/8/layout/cycle4#1"/>
    <dgm:cxn modelId="{C23DDB2B-A3AC-4F54-B4CF-CB10A508B882}" type="presOf" srcId="{DE82538F-4F5C-4C1C-8593-A25BBF05AAC3}" destId="{6E0D3369-0066-46D4-B3AB-AC924EBDF0A9}" srcOrd="0" destOrd="1" presId="urn:microsoft.com/office/officeart/2005/8/layout/cycle4#1"/>
    <dgm:cxn modelId="{85A8FA12-91AC-4A74-8B27-56ABAEFEC6FE}" srcId="{F5F563D6-C487-4DCE-89CD-D86643E1D931}" destId="{2762871D-DBAB-4D65-AF44-CD878CCFCA36}" srcOrd="0" destOrd="0" parTransId="{57900F65-6144-447C-BFB9-7917C2848036}" sibTransId="{15EB19DE-0C16-4873-BAF8-43987462ACED}"/>
    <dgm:cxn modelId="{A301B887-8F8C-4C2A-AB24-03E30C3A39DE}" type="presOf" srcId="{F01ADCD2-E409-40AD-9158-56EE276D9ACE}" destId="{4210205E-31ED-432A-B5CF-77C6CC79F5AB}" srcOrd="1" destOrd="1" presId="urn:microsoft.com/office/officeart/2005/8/layout/cycle4#1"/>
    <dgm:cxn modelId="{34BE4982-072C-457F-87CB-D77523967E04}" srcId="{F5F563D6-C487-4DCE-89CD-D86643E1D931}" destId="{B5B4A6BD-0DEA-432E-A8A5-B7AFE8F061C7}" srcOrd="1" destOrd="0" parTransId="{23ACE35A-42E0-4B0A-B3CA-56374C8EECB4}" sibTransId="{1BEE254F-1845-4708-B530-3326ED292EF4}"/>
    <dgm:cxn modelId="{8A1D6405-7308-43C9-8B58-F4CA25570915}" type="presOf" srcId="{F01ADCD2-E409-40AD-9158-56EE276D9ACE}" destId="{35AD0015-606B-4C0B-9100-50BD4BD2FAD5}" srcOrd="0" destOrd="1" presId="urn:microsoft.com/office/officeart/2005/8/layout/cycle4#1"/>
    <dgm:cxn modelId="{AACBDFDD-EDF0-4AD1-BEBA-71477E3E1EC3}" type="presOf" srcId="{BBBB8A49-E7B5-4461-9005-91C64CF4B6E4}" destId="{4F09CDFF-EB79-4061-B821-698EB7324201}" srcOrd="1" destOrd="1" presId="urn:microsoft.com/office/officeart/2005/8/layout/cycle4#1"/>
    <dgm:cxn modelId="{D5149E4E-FD31-41C7-95ED-240FF42437B2}" srcId="{5EF65424-228D-442A-9082-0A4C4E66DE6A}" destId="{88448C00-231E-4639-98F6-3204B6044ED7}" srcOrd="0" destOrd="0" parTransId="{60B1EF83-953A-4A5C-83D1-F4BA50B8559C}" sibTransId="{D3CBF90E-5CAC-41A9-8BF7-8F3D129D4BDB}"/>
    <dgm:cxn modelId="{BABA614F-8DFB-46EA-A20C-830EF25F9DE7}" type="presOf" srcId="{5EF65424-228D-442A-9082-0A4C4E66DE6A}" destId="{3D37E628-BDC1-4FC6-923B-821607A33AA1}" srcOrd="0" destOrd="0" presId="urn:microsoft.com/office/officeart/2005/8/layout/cycle4#1"/>
    <dgm:cxn modelId="{A09A7690-533C-45D0-97E1-F499AA5940E1}" srcId="{5EF65424-228D-442A-9082-0A4C4E66DE6A}" destId="{F01ADCD2-E409-40AD-9158-56EE276D9ACE}" srcOrd="1" destOrd="0" parTransId="{29750E47-7C3E-4FEA-A84D-5ADF42942FEF}" sibTransId="{FF2D8414-207A-4A05-B432-11DC611E60C6}"/>
    <dgm:cxn modelId="{5C3AB56A-C00E-43E0-A2AF-9766690FFB96}" type="presOf" srcId="{B5B4A6BD-0DEA-432E-A8A5-B7AFE8F061C7}" destId="{1DC99CFF-C278-47EE-BD6C-5315B41194EB}" srcOrd="1" destOrd="1" presId="urn:microsoft.com/office/officeart/2005/8/layout/cycle4#1"/>
    <dgm:cxn modelId="{BEBEBE65-E6FF-4602-B7E9-10EC1B119A67}" srcId="{FD11B5B7-FC87-44D9-A055-8A2A0D16B648}" destId="{5EF65424-228D-442A-9082-0A4C4E66DE6A}" srcOrd="3" destOrd="0" parTransId="{E27866FA-7BD6-4844-8FB3-EB0BB648471F}" sibTransId="{181F9FEF-DC17-46C9-96F3-85B720F00B67}"/>
    <dgm:cxn modelId="{9246AC19-F795-4557-B56D-05B215DE6AB6}" type="presOf" srcId="{B5B4A6BD-0DEA-432E-A8A5-B7AFE8F061C7}" destId="{A5EDB423-D398-407F-92C7-2C0A8807831D}" srcOrd="0" destOrd="1" presId="urn:microsoft.com/office/officeart/2005/8/layout/cycle4#1"/>
    <dgm:cxn modelId="{0C460A8B-24C0-42AD-A4DB-7B10A376B46F}" srcId="{C5EBA065-1DCF-4120-AAB6-CA33E1898DCD}" destId="{DE82538F-4F5C-4C1C-8593-A25BBF05AAC3}" srcOrd="1" destOrd="0" parTransId="{7E7ED711-BB8F-4AA1-B528-692DBC57B580}" sibTransId="{93D2866A-6820-48E7-BF95-BB64B194B68E}"/>
    <dgm:cxn modelId="{227CE5DA-1346-465E-A68F-780EF89C4285}" srcId="{FD11B5B7-FC87-44D9-A055-8A2A0D16B648}" destId="{C5EBA065-1DCF-4120-AAB6-CA33E1898DCD}" srcOrd="2" destOrd="0" parTransId="{91830C8B-F572-4FCC-949E-322C441A088B}" sibTransId="{32479C1D-5151-4BEC-B220-07AF4FF55212}"/>
    <dgm:cxn modelId="{DD5551BC-8F3C-4227-9DAB-FE2E0A416D5A}" type="presOf" srcId="{E45472E1-3E5F-49A9-A7E7-24761B112905}" destId="{4F09CDFF-EB79-4061-B821-698EB7324201}" srcOrd="1" destOrd="0" presId="urn:microsoft.com/office/officeart/2005/8/layout/cycle4#1"/>
    <dgm:cxn modelId="{C3212A7A-9D98-42A5-B036-13470ED8CA48}" type="presOf" srcId="{C5EBA065-1DCF-4120-AAB6-CA33E1898DCD}" destId="{BAB698EF-930B-4D49-9388-94349938E34A}" srcOrd="0" destOrd="0" presId="urn:microsoft.com/office/officeart/2005/8/layout/cycle4#1"/>
    <dgm:cxn modelId="{19E6DC22-FF70-49AD-9CC7-9EBBA251E40F}" type="presOf" srcId="{F5F563D6-C487-4DCE-89CD-D86643E1D931}" destId="{B793B788-67A8-4393-A4F3-E26C326FCF66}" srcOrd="0" destOrd="0" presId="urn:microsoft.com/office/officeart/2005/8/layout/cycle4#1"/>
    <dgm:cxn modelId="{501B145F-5E53-4BF0-A2A7-F79B849C3277}" type="presOf" srcId="{099B0353-9A49-4A16-A2B3-6693E8F9BAA4}" destId="{C28EE7BC-643D-4AAD-AC17-7D82FFFC4650}" srcOrd="0" destOrd="0" presId="urn:microsoft.com/office/officeart/2005/8/layout/cycle4#1"/>
    <dgm:cxn modelId="{F4A800B4-CCA4-4579-A7CE-4C01168F1BBE}" type="presOf" srcId="{529E0662-BF84-422B-818C-16444C023674}" destId="{7059377F-D1BE-4C31-9F38-7AFE484827B3}" srcOrd="1" destOrd="0" presId="urn:microsoft.com/office/officeart/2005/8/layout/cycle4#1"/>
    <dgm:cxn modelId="{5D0373E4-F8FB-4C14-8A5A-BC6E1B07AA38}" type="presOf" srcId="{BBBB8A49-E7B5-4461-9005-91C64CF4B6E4}" destId="{7F4AE22B-65F9-48A5-971A-5518D0786D19}" srcOrd="0" destOrd="1" presId="urn:microsoft.com/office/officeart/2005/8/layout/cycle4#1"/>
    <dgm:cxn modelId="{34D29C98-B118-4CE0-A581-65238D3AAF5F}" type="presOf" srcId="{DE82538F-4F5C-4C1C-8593-A25BBF05AAC3}" destId="{7059377F-D1BE-4C31-9F38-7AFE484827B3}" srcOrd="1" destOrd="1" presId="urn:microsoft.com/office/officeart/2005/8/layout/cycle4#1"/>
    <dgm:cxn modelId="{1FB78A18-2BF6-4C93-B1E3-366BC159803B}" srcId="{099B0353-9A49-4A16-A2B3-6693E8F9BAA4}" destId="{BBBB8A49-E7B5-4461-9005-91C64CF4B6E4}" srcOrd="1" destOrd="0" parTransId="{20435D13-9BAB-49ED-A497-EB4F5B62AEAE}" sibTransId="{0C5B340F-A8A6-44C8-9054-594CF590945A}"/>
    <dgm:cxn modelId="{401487C1-5CF8-4FBB-8AAF-AB6971E9EDE9}" type="presParOf" srcId="{BECB4AD1-40B1-48B6-B9D9-34F88F88F43F}" destId="{686E9F03-09A7-4387-A35C-85A563E10AE3}" srcOrd="0" destOrd="0" presId="urn:microsoft.com/office/officeart/2005/8/layout/cycle4#1"/>
    <dgm:cxn modelId="{33FEDF65-5A0B-46BC-BFF7-050C4EA80051}" type="presParOf" srcId="{686E9F03-09A7-4387-A35C-85A563E10AE3}" destId="{A5A5C39D-A5D3-4457-973D-33CFC060D742}" srcOrd="0" destOrd="0" presId="urn:microsoft.com/office/officeart/2005/8/layout/cycle4#1"/>
    <dgm:cxn modelId="{59C40FF7-FBC7-4C0C-8ADE-EAB44334DCB3}" type="presParOf" srcId="{A5A5C39D-A5D3-4457-973D-33CFC060D742}" destId="{7F4AE22B-65F9-48A5-971A-5518D0786D19}" srcOrd="0" destOrd="0" presId="urn:microsoft.com/office/officeart/2005/8/layout/cycle4#1"/>
    <dgm:cxn modelId="{BE5FCDE4-7532-4BD1-83FD-246F77E9AD5B}" type="presParOf" srcId="{A5A5C39D-A5D3-4457-973D-33CFC060D742}" destId="{4F09CDFF-EB79-4061-B821-698EB7324201}" srcOrd="1" destOrd="0" presId="urn:microsoft.com/office/officeart/2005/8/layout/cycle4#1"/>
    <dgm:cxn modelId="{A02E9A90-27E7-4DE2-95F3-C60DDC56AFC2}" type="presParOf" srcId="{686E9F03-09A7-4387-A35C-85A563E10AE3}" destId="{FB1F8094-BC0C-4106-927F-AF672428EB4E}" srcOrd="1" destOrd="0" presId="urn:microsoft.com/office/officeart/2005/8/layout/cycle4#1"/>
    <dgm:cxn modelId="{1201B82A-7082-441F-B385-72B712368557}" type="presParOf" srcId="{FB1F8094-BC0C-4106-927F-AF672428EB4E}" destId="{A5EDB423-D398-407F-92C7-2C0A8807831D}" srcOrd="0" destOrd="0" presId="urn:microsoft.com/office/officeart/2005/8/layout/cycle4#1"/>
    <dgm:cxn modelId="{7025A8AF-BB13-456F-B9FC-B0BD57648357}" type="presParOf" srcId="{FB1F8094-BC0C-4106-927F-AF672428EB4E}" destId="{1DC99CFF-C278-47EE-BD6C-5315B41194EB}" srcOrd="1" destOrd="0" presId="urn:microsoft.com/office/officeart/2005/8/layout/cycle4#1"/>
    <dgm:cxn modelId="{F52A633E-17DD-4584-B71B-54C55F8431D1}" type="presParOf" srcId="{686E9F03-09A7-4387-A35C-85A563E10AE3}" destId="{DB3A495D-FFED-48F5-BB95-849182F61B36}" srcOrd="2" destOrd="0" presId="urn:microsoft.com/office/officeart/2005/8/layout/cycle4#1"/>
    <dgm:cxn modelId="{51AC7047-CA86-476E-92FB-1F14F5A4586E}" type="presParOf" srcId="{DB3A495D-FFED-48F5-BB95-849182F61B36}" destId="{6E0D3369-0066-46D4-B3AB-AC924EBDF0A9}" srcOrd="0" destOrd="0" presId="urn:microsoft.com/office/officeart/2005/8/layout/cycle4#1"/>
    <dgm:cxn modelId="{725F4902-282D-4F29-8B33-F385317ECAD5}" type="presParOf" srcId="{DB3A495D-FFED-48F5-BB95-849182F61B36}" destId="{7059377F-D1BE-4C31-9F38-7AFE484827B3}" srcOrd="1" destOrd="0" presId="urn:microsoft.com/office/officeart/2005/8/layout/cycle4#1"/>
    <dgm:cxn modelId="{46805DB7-D608-4B7D-9FE2-91D75CBB9E83}" type="presParOf" srcId="{686E9F03-09A7-4387-A35C-85A563E10AE3}" destId="{DB5B61E7-F6FF-486D-A065-6A1280C8FED7}" srcOrd="3" destOrd="0" presId="urn:microsoft.com/office/officeart/2005/8/layout/cycle4#1"/>
    <dgm:cxn modelId="{38B8FECA-9FAF-4434-BDD8-B8F74B566D6D}" type="presParOf" srcId="{DB5B61E7-F6FF-486D-A065-6A1280C8FED7}" destId="{35AD0015-606B-4C0B-9100-50BD4BD2FAD5}" srcOrd="0" destOrd="0" presId="urn:microsoft.com/office/officeart/2005/8/layout/cycle4#1"/>
    <dgm:cxn modelId="{5A92234B-A502-4240-AADB-EBDD6522287D}" type="presParOf" srcId="{DB5B61E7-F6FF-486D-A065-6A1280C8FED7}" destId="{4210205E-31ED-432A-B5CF-77C6CC79F5AB}" srcOrd="1" destOrd="0" presId="urn:microsoft.com/office/officeart/2005/8/layout/cycle4#1"/>
    <dgm:cxn modelId="{CE4654F8-5978-4721-8195-A27BB3FDF839}" type="presParOf" srcId="{686E9F03-09A7-4387-A35C-85A563E10AE3}" destId="{EBAE6AEF-919C-435C-8722-0D31C0406696}" srcOrd="4" destOrd="0" presId="urn:microsoft.com/office/officeart/2005/8/layout/cycle4#1"/>
    <dgm:cxn modelId="{95978D15-04C8-4CAE-A2DB-A4F75A536325}" type="presParOf" srcId="{BECB4AD1-40B1-48B6-B9D9-34F88F88F43F}" destId="{5383F6B4-87E9-4630-8328-321B91F2CFCA}" srcOrd="1" destOrd="0" presId="urn:microsoft.com/office/officeart/2005/8/layout/cycle4#1"/>
    <dgm:cxn modelId="{D8491157-5191-4B25-8BB8-C08B58CDAB0B}" type="presParOf" srcId="{5383F6B4-87E9-4630-8328-321B91F2CFCA}" destId="{C28EE7BC-643D-4AAD-AC17-7D82FFFC4650}" srcOrd="0" destOrd="0" presId="urn:microsoft.com/office/officeart/2005/8/layout/cycle4#1"/>
    <dgm:cxn modelId="{7FE9B3F2-4879-4BAE-8783-F9E08AD960B5}" type="presParOf" srcId="{5383F6B4-87E9-4630-8328-321B91F2CFCA}" destId="{B793B788-67A8-4393-A4F3-E26C326FCF66}" srcOrd="1" destOrd="0" presId="urn:microsoft.com/office/officeart/2005/8/layout/cycle4#1"/>
    <dgm:cxn modelId="{DE6B9919-C601-4C5A-9353-885754427F7B}" type="presParOf" srcId="{5383F6B4-87E9-4630-8328-321B91F2CFCA}" destId="{BAB698EF-930B-4D49-9388-94349938E34A}" srcOrd="2" destOrd="0" presId="urn:microsoft.com/office/officeart/2005/8/layout/cycle4#1"/>
    <dgm:cxn modelId="{8A3EAA7E-084D-4A26-AA84-E41C5204EDF9}" type="presParOf" srcId="{5383F6B4-87E9-4630-8328-321B91F2CFCA}" destId="{3D37E628-BDC1-4FC6-923B-821607A33AA1}" srcOrd="3" destOrd="0" presId="urn:microsoft.com/office/officeart/2005/8/layout/cycle4#1"/>
    <dgm:cxn modelId="{9052A6F4-36A9-4F8C-B49F-5B7E2B3FA00F}" type="presParOf" srcId="{5383F6B4-87E9-4630-8328-321B91F2CFCA}" destId="{0E8AEAEA-32E5-4FB5-ABC8-6A56A0CF7175}" srcOrd="4" destOrd="0" presId="urn:microsoft.com/office/officeart/2005/8/layout/cycle4#1"/>
    <dgm:cxn modelId="{11E3C890-FC97-486F-9FC3-AC3FE388B2CE}" type="presParOf" srcId="{BECB4AD1-40B1-48B6-B9D9-34F88F88F43F}" destId="{39EB8580-4DEA-47D6-A09F-6FBFD0B1EA7C}" srcOrd="2" destOrd="0" presId="urn:microsoft.com/office/officeart/2005/8/layout/cycle4#1"/>
    <dgm:cxn modelId="{03B347CC-1D98-479D-A6AD-9886EA2598C9}" type="presParOf" srcId="{BECB4AD1-40B1-48B6-B9D9-34F88F88F43F}" destId="{FC177C0A-660F-42A7-A5FC-A93DE956EED4}"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3d6#1" qsCatId="3D" csTypeId="urn:microsoft.com/office/officeart/2005/8/colors/accent3_3#1" csCatId="accent3" phldr="0"/>
      <dgm:spPr/>
      <dgm:t>
        <a:bodyPr/>
        <a:lstStyle/>
        <a:p>
          <a:endParaRPr lang="en-US"/>
        </a:p>
      </dgm:t>
    </dgm:pt>
    <dgm:pt modelId="{FCC504F5-317D-4294-815B-28489BDC5845}">
      <dgm:prSet phldrT="[Text]" phldr="0" custT="0"/>
      <dgm:spPr/>
      <dgm:t>
        <a:bodyPr vert="horz" wrap="square"/>
        <a:lstStyle/>
        <a:p>
          <a:pPr>
            <a:lnSpc>
              <a:spcPct val="100000"/>
            </a:lnSpc>
            <a:spcBef>
              <a:spcPct val="0"/>
            </a:spcBef>
            <a:spcAft>
              <a:spcPct val="35000"/>
            </a:spcAft>
          </a:pPr>
          <a:r>
            <a:rPr lang="en-US" dirty="0"/>
            <a:t>Explore</a:t>
          </a:r>
        </a:p>
      </dgm:t>
    </dgm:pt>
    <dgm:pt modelId="{8F05BE86-1921-41BD-B82E-72272E9475E9}" cxnId="{A428F3D4-A4A9-4EBC-9E2B-878D57277D0C}" type="parTrans">
      <dgm:prSet/>
      <dgm:spPr/>
      <dgm:t>
        <a:bodyPr/>
        <a:lstStyle/>
        <a:p>
          <a:endParaRPr lang="en-US"/>
        </a:p>
      </dgm:t>
    </dgm:pt>
    <dgm:pt modelId="{67223200-D196-44B3-9DFD-D095DDBC10AB}" cxnId="{A428F3D4-A4A9-4EBC-9E2B-878D57277D0C}" type="sibTrans">
      <dgm:prSet/>
      <dgm:spPr/>
      <dgm:t>
        <a:bodyPr/>
        <a:lstStyle/>
        <a:p>
          <a:endParaRPr lang="en-US"/>
        </a:p>
      </dgm:t>
    </dgm:pt>
    <dgm:pt modelId="{F3F66F6A-184E-4CBB-A544-AC2BF2A74FC0}">
      <dgm:prSet phldrT="[Text]" phldr="0" custT="0"/>
      <dgm:spPr/>
      <dgm:t>
        <a:bodyPr vert="horz" wrap="square"/>
        <a:lstStyle/>
        <a:p>
          <a:pPr>
            <a:lnSpc>
              <a:spcPct val="100000"/>
            </a:lnSpc>
            <a:spcBef>
              <a:spcPct val="0"/>
            </a:spcBef>
            <a:spcAft>
              <a:spcPct val="15000"/>
            </a:spcAft>
          </a:pPr>
          <a:r>
            <a:rPr lang="en-US" altLang="en-US" dirty="0"/>
            <a:t>3-6 Month</a:t>
          </a:r>
          <a:endParaRPr lang="en-US" dirty="0"/>
        </a:p>
      </dgm:t>
    </dgm:pt>
    <dgm:pt modelId="{7A0C70B0-5DAE-45AB-9915-863AC3FA4D2D}" cxnId="{F28F96DF-B925-426E-9F8A-A16A74F67712}" type="parTrans">
      <dgm:prSet/>
      <dgm:spPr/>
      <dgm:t>
        <a:bodyPr/>
        <a:lstStyle/>
        <a:p>
          <a:endParaRPr lang="en-US"/>
        </a:p>
      </dgm:t>
    </dgm:pt>
    <dgm:pt modelId="{47DD308A-8526-455B-A37F-FEE2CC1C75AF}" cxnId="{F28F96DF-B925-426E-9F8A-A16A74F67712}" type="sibTrans">
      <dgm:prSet/>
      <dgm:spPr/>
      <dgm:t>
        <a:bodyPr/>
        <a:lstStyle/>
        <a:p>
          <a:endParaRPr lang="en-US"/>
        </a:p>
      </dgm:t>
    </dgm:pt>
    <dgm:pt modelId="{B77A2D24-DEB7-47DE-855E-9E6F9EE7F00A}">
      <dgm:prSet phldr="0" custT="0"/>
      <dgm:spPr/>
      <dgm:t>
        <a:bodyPr vert="horz" wrap="square"/>
        <a:lstStyle/>
        <a:p>
          <a:pPr>
            <a:lnSpc>
              <a:spcPct val="100000"/>
            </a:lnSpc>
            <a:spcBef>
              <a:spcPct val="0"/>
            </a:spcBef>
            <a:spcAft>
              <a:spcPct val="15000"/>
            </a:spcAft>
          </a:pPr>
          <a:r>
            <a:rPr lang="en-US" altLang="en-US" dirty="0"/>
            <a:t>码上用，EDI-SBO Standard Services</a:t>
          </a:r>
        </a:p>
      </dgm:t>
    </dgm:pt>
    <dgm:pt modelId="{3682EAD9-60AA-4CB3-B664-663DF74B8887}" cxnId="{7C83FD9A-615E-468D-BDE1-7E3B66ADD8CD}" type="parTrans">
      <dgm:prSet/>
      <dgm:spPr/>
      <dgm:t>
        <a:bodyPr/>
        <a:lstStyle/>
        <a:p>
          <a:endParaRPr lang="zh-CN" altLang="en-US"/>
        </a:p>
      </dgm:t>
    </dgm:pt>
    <dgm:pt modelId="{30C9AF7F-9DA8-446C-972C-79D21A078312}" cxnId="{7C83FD9A-615E-468D-BDE1-7E3B66ADD8CD}" type="sibTrans">
      <dgm:prSet/>
      <dgm:spPr/>
      <dgm:t>
        <a:bodyPr/>
        <a:lstStyle/>
        <a:p>
          <a:endParaRPr lang="zh-CN" altLang="en-US"/>
        </a:p>
      </dgm:t>
    </dgm:pt>
    <dgm:pt modelId="{780FAED3-C4BD-4FF1-8B67-8499CCFAE2ED}">
      <dgm:prSet phldrT="[Text]" phldr="0" custT="0"/>
      <dgm:spPr/>
      <dgm:t>
        <a:bodyPr vert="horz" wrap="square"/>
        <a:lstStyle/>
        <a:p>
          <a:pPr>
            <a:lnSpc>
              <a:spcPct val="100000"/>
            </a:lnSpc>
            <a:spcBef>
              <a:spcPct val="0"/>
            </a:spcBef>
            <a:spcAft>
              <a:spcPct val="35000"/>
            </a:spcAft>
          </a:pPr>
          <a:r>
            <a:rPr lang="en-US" altLang="zh-CN" dirty="0">
              <a:sym typeface="+mn-ea"/>
            </a:rPr>
            <a:t>Prepare</a:t>
          </a:r>
          <a:endParaRPr lang="en-US" dirty="0"/>
        </a:p>
      </dgm:t>
    </dgm:pt>
    <dgm:pt modelId="{88C57C74-C9C4-46CF-A10B-13A1A1E7714C}" cxnId="{A98BB557-070A-4C58-8AC2-21ADD16E5459}" type="parTrans">
      <dgm:prSet/>
      <dgm:spPr/>
      <dgm:t>
        <a:bodyPr/>
        <a:lstStyle/>
        <a:p>
          <a:endParaRPr lang="en-US"/>
        </a:p>
      </dgm:t>
    </dgm:pt>
    <dgm:pt modelId="{34435F2A-D730-405E-99D5-BBC9FB7499FA}" cxnId="{A98BB557-070A-4C58-8AC2-21ADD16E5459}" type="sibTrans">
      <dgm:prSet/>
      <dgm:spPr/>
      <dgm:t>
        <a:bodyPr/>
        <a:lstStyle/>
        <a:p>
          <a:endParaRPr lang="en-US"/>
        </a:p>
      </dgm:t>
    </dgm:pt>
    <dgm:pt modelId="{3E6D5D4F-935E-467F-A6CA-DFB49E904BF2}">
      <dgm:prSet phldrT="[Text]" phldr="0" custT="0"/>
      <dgm:spPr/>
      <dgm:t>
        <a:bodyPr vert="horz" wrap="square"/>
        <a:lstStyle/>
        <a:p>
          <a:pPr>
            <a:lnSpc>
              <a:spcPct val="100000"/>
            </a:lnSpc>
            <a:spcBef>
              <a:spcPct val="0"/>
            </a:spcBef>
            <a:spcAft>
              <a:spcPct val="15000"/>
            </a:spcAft>
          </a:pPr>
          <a:r>
            <a:rPr lang="en-US" altLang="en-US"/>
            <a:t>3 Month</a:t>
          </a:r>
          <a:endParaRPr lang="en-US"/>
        </a:p>
      </dgm:t>
    </dgm:pt>
    <dgm:pt modelId="{DFE6860A-9AF6-4E3A-8810-968954321458}" cxnId="{55040309-3096-4C1A-B44D-45368E58DCCA}" type="parTrans">
      <dgm:prSet/>
      <dgm:spPr/>
      <dgm:t>
        <a:bodyPr/>
        <a:lstStyle/>
        <a:p>
          <a:endParaRPr lang="en-US"/>
        </a:p>
      </dgm:t>
    </dgm:pt>
    <dgm:pt modelId="{F6E211F9-5728-4C1B-B4EC-036ED0730A63}" cxnId="{55040309-3096-4C1A-B44D-45368E58DCCA}" type="sibTrans">
      <dgm:prSet/>
      <dgm:spPr/>
      <dgm:t>
        <a:bodyPr/>
        <a:lstStyle/>
        <a:p>
          <a:endParaRPr lang="en-US"/>
        </a:p>
      </dgm:t>
    </dgm:pt>
    <dgm:pt modelId="{52F6BECD-6051-4CF4-9788-94828A3BEA2F}">
      <dgm:prSet phldr="0" custT="0"/>
      <dgm:spPr/>
      <dgm:t>
        <a:bodyPr vert="horz" wrap="square"/>
        <a:lstStyle/>
        <a:p>
          <a:pPr>
            <a:lnSpc>
              <a:spcPct val="100000"/>
            </a:lnSpc>
            <a:spcBef>
              <a:spcPct val="0"/>
            </a:spcBef>
            <a:spcAft>
              <a:spcPct val="15000"/>
            </a:spcAft>
          </a:pPr>
          <a:r>
            <a:rPr lang="en-US" altLang="en-US" dirty="0">
              <a:sym typeface="+mn-ea"/>
            </a:rPr>
            <a:t>码上用，</a:t>
          </a:r>
          <a:r>
            <a:rPr lang="en-US" altLang="en-US">
              <a:sym typeface="+mn-ea"/>
            </a:rPr>
            <a:t>EDI-SBO Standard Services</a:t>
          </a:r>
          <a:endParaRPr lang="en-US"/>
        </a:p>
      </dgm:t>
    </dgm:pt>
    <dgm:pt modelId="{746BD9D9-9A82-4F41-B5F0-648CFBE72788}" cxnId="{04CE9195-0DCC-443B-BD3D-3DFF503C7642}" type="parTrans">
      <dgm:prSet/>
      <dgm:spPr/>
      <dgm:t>
        <a:bodyPr/>
        <a:lstStyle/>
        <a:p>
          <a:endParaRPr lang="zh-CN" altLang="en-US"/>
        </a:p>
      </dgm:t>
    </dgm:pt>
    <dgm:pt modelId="{FDFC1E7E-E111-4ABD-B590-D3C25A67B359}" cxnId="{04CE9195-0DCC-443B-BD3D-3DFF503C7642}" type="sibTrans">
      <dgm:prSet/>
      <dgm:spPr/>
      <dgm:t>
        <a:bodyPr/>
        <a:lstStyle/>
        <a:p>
          <a:endParaRPr lang="zh-CN" altLang="en-US"/>
        </a:p>
      </dgm:t>
    </dgm:pt>
    <dgm:pt modelId="{1D70B282-9875-47E1-864B-0DB9F83A3309}">
      <dgm:prSet phldrT="[Text]" phldr="0" custT="0"/>
      <dgm:spPr/>
      <dgm:t>
        <a:bodyPr vert="horz" wrap="square"/>
        <a:lstStyle/>
        <a:p>
          <a:pPr>
            <a:lnSpc>
              <a:spcPct val="100000"/>
            </a:lnSpc>
            <a:spcBef>
              <a:spcPct val="0"/>
            </a:spcBef>
            <a:spcAft>
              <a:spcPct val="35000"/>
            </a:spcAft>
          </a:pPr>
          <a:r>
            <a:rPr lang="en-US" altLang="zh-CN" dirty="0">
              <a:sym typeface="+mn-ea"/>
            </a:rPr>
            <a:t>Implement</a:t>
          </a:r>
          <a:endParaRPr lang="en-US"/>
        </a:p>
      </dgm:t>
    </dgm:pt>
    <dgm:pt modelId="{4682E278-8387-4875-A48B-989607C0A09E}" cxnId="{45E1A1DF-5603-45EE-AC11-1A90C1AADAF1}" type="parTrans">
      <dgm:prSet/>
      <dgm:spPr/>
      <dgm:t>
        <a:bodyPr/>
        <a:lstStyle/>
        <a:p>
          <a:endParaRPr lang="en-US"/>
        </a:p>
      </dgm:t>
    </dgm:pt>
    <dgm:pt modelId="{DF77052B-043C-4E4A-8039-9D1D7DFB40F4}" cxnId="{45E1A1DF-5603-45EE-AC11-1A90C1AADAF1}" type="sibTrans">
      <dgm:prSet/>
      <dgm:spPr/>
      <dgm:t>
        <a:bodyPr/>
        <a:lstStyle/>
        <a:p>
          <a:endParaRPr lang="en-US"/>
        </a:p>
      </dgm:t>
    </dgm:pt>
    <dgm:pt modelId="{30BE85C4-8BB0-4C0C-B58F-618B83FFA907}">
      <dgm:prSet phldrT="[Text]" phldr="0" custT="0"/>
      <dgm:spPr/>
      <dgm:t>
        <a:bodyPr vert="horz" wrap="square"/>
        <a:lstStyle/>
        <a:p>
          <a:pPr>
            <a:lnSpc>
              <a:spcPct val="100000"/>
            </a:lnSpc>
            <a:spcBef>
              <a:spcPct val="0"/>
            </a:spcBef>
            <a:spcAft>
              <a:spcPct val="15000"/>
            </a:spcAft>
          </a:pPr>
          <a:r>
            <a:rPr lang="en-US" altLang="en-US"/>
            <a:t>6 Month</a:t>
          </a:r>
          <a:endParaRPr lang="en-US"/>
        </a:p>
      </dgm:t>
    </dgm:pt>
    <dgm:pt modelId="{99A19955-80B2-46DE-B74C-C0C8C4D708F2}" cxnId="{E58E61BC-37DB-4053-9B37-1CB43614CAEC}" type="parTrans">
      <dgm:prSet/>
      <dgm:spPr/>
      <dgm:t>
        <a:bodyPr/>
        <a:lstStyle/>
        <a:p>
          <a:endParaRPr lang="en-US"/>
        </a:p>
      </dgm:t>
    </dgm:pt>
    <dgm:pt modelId="{CB48F5C6-507D-451D-9B2B-7C607BFEAF95}" cxnId="{E58E61BC-37DB-4053-9B37-1CB43614CAEC}" type="sibTrans">
      <dgm:prSet/>
      <dgm:spPr/>
      <dgm:t>
        <a:bodyPr/>
        <a:lstStyle/>
        <a:p>
          <a:endParaRPr lang="en-US"/>
        </a:p>
      </dgm:t>
    </dgm:pt>
    <dgm:pt modelId="{C120B8FC-E14D-4596-A001-BBCE6CA0F681}">
      <dgm:prSet phldr="0" custT="0"/>
      <dgm:spPr/>
      <dgm:t>
        <a:bodyPr vert="horz" wrap="square"/>
        <a:lstStyle/>
        <a:p>
          <a:pPr>
            <a:lnSpc>
              <a:spcPct val="100000"/>
            </a:lnSpc>
            <a:spcBef>
              <a:spcPct val="0"/>
            </a:spcBef>
            <a:spcAft>
              <a:spcPct val="15000"/>
            </a:spcAft>
          </a:pPr>
          <a:r>
            <a:rPr lang="en-US" altLang="en-US"/>
            <a:t>More functions improving</a:t>
          </a:r>
        </a:p>
      </dgm:t>
    </dgm:pt>
    <dgm:pt modelId="{D2709CF4-8CEE-4491-B9D8-820EBD330F52}" cxnId="{C1534AC8-C12D-45AB-8582-CC96A6312C31}" type="parTrans">
      <dgm:prSet/>
      <dgm:spPr/>
      <dgm:t>
        <a:bodyPr/>
        <a:lstStyle/>
        <a:p>
          <a:endParaRPr lang="zh-CN" altLang="en-US"/>
        </a:p>
      </dgm:t>
    </dgm:pt>
    <dgm:pt modelId="{253C1C94-DAC0-471E-8BB8-CC9CB620617B}" cxnId="{C1534AC8-C12D-45AB-8582-CC96A6312C31}" type="sibTrans">
      <dgm:prSet/>
      <dgm:spPr/>
      <dgm:t>
        <a:bodyPr/>
        <a:lstStyle/>
        <a:p>
          <a:endParaRPr lang="zh-CN" altLang="en-US"/>
        </a:p>
      </dgm:t>
    </dgm:pt>
    <dgm:pt modelId="{7BB0B505-7D43-42E4-8FC0-6C91316CBFEB}" type="pres">
      <dgm:prSet presAssocID="{DF9829FD-DD90-4EE7-BCD7-4AF299D6F45A}" presName="linearFlow" presStyleCnt="0">
        <dgm:presLayoutVars>
          <dgm:dir/>
          <dgm:animLvl val="lvl"/>
          <dgm:resizeHandles val="exact"/>
        </dgm:presLayoutVars>
      </dgm:prSet>
      <dgm:spPr/>
      <dgm:t>
        <a:bodyPr/>
        <a:lstStyle/>
        <a:p>
          <a:endParaRPr lang="zh-CN" altLang="en-US"/>
        </a:p>
      </dgm:t>
    </dgm:pt>
    <dgm:pt modelId="{97F2BEE4-0E0F-4FCA-A4B0-E20AD8C04C13}" type="pres">
      <dgm:prSet presAssocID="{FCC504F5-317D-4294-815B-28489BDC5845}" presName="composite" presStyleCnt="0"/>
      <dgm:spPr/>
      <dgm:t>
        <a:bodyPr/>
        <a:lstStyle/>
        <a:p>
          <a:endParaRPr lang="zh-CN" altLang="en-US"/>
        </a:p>
      </dgm:t>
    </dgm:pt>
    <dgm:pt modelId="{A16E3110-57E1-4619-A55C-DCD0DD5CE084}" type="pres">
      <dgm:prSet presAssocID="{FCC504F5-317D-4294-815B-28489BDC5845}" presName="parentText" presStyleLbl="alignNode1" presStyleIdx="0" presStyleCnt="3">
        <dgm:presLayoutVars>
          <dgm:chMax val="1"/>
          <dgm:bulletEnabled val="1"/>
        </dgm:presLayoutVars>
      </dgm:prSet>
      <dgm:spPr/>
      <dgm:t>
        <a:bodyPr/>
        <a:lstStyle/>
        <a:p>
          <a:endParaRPr lang="zh-CN" altLang="en-US"/>
        </a:p>
      </dgm:t>
    </dgm:pt>
    <dgm:pt modelId="{544D3F38-216B-445A-B1B9-8008AEDB7A9D}" type="pres">
      <dgm:prSet presAssocID="{FCC504F5-317D-4294-815B-28489BDC5845}" presName="descendantText" presStyleLbl="alignAcc1" presStyleIdx="0" presStyleCnt="3">
        <dgm:presLayoutVars>
          <dgm:bulletEnabled val="1"/>
        </dgm:presLayoutVars>
      </dgm:prSet>
      <dgm:spPr/>
      <dgm:t>
        <a:bodyPr/>
        <a:lstStyle/>
        <a:p>
          <a:endParaRPr lang="zh-CN" altLang="en-US"/>
        </a:p>
      </dgm:t>
    </dgm:pt>
    <dgm:pt modelId="{D3A691E5-F443-4F8D-81BB-9D15C0875E8C}" type="pres">
      <dgm:prSet presAssocID="{67223200-D196-44B3-9DFD-D095DDBC10AB}" presName="sp" presStyleCnt="0"/>
      <dgm:spPr/>
      <dgm:t>
        <a:bodyPr/>
        <a:lstStyle/>
        <a:p>
          <a:endParaRPr lang="zh-CN" altLang="en-US"/>
        </a:p>
      </dgm:t>
    </dgm:pt>
    <dgm:pt modelId="{D4BECBBB-7CE2-4791-839D-9FE6F36B775D}" type="pres">
      <dgm:prSet presAssocID="{780FAED3-C4BD-4FF1-8B67-8499CCFAE2ED}" presName="composite" presStyleCnt="0"/>
      <dgm:spPr/>
      <dgm:t>
        <a:bodyPr/>
        <a:lstStyle/>
        <a:p>
          <a:endParaRPr lang="zh-CN" altLang="en-US"/>
        </a:p>
      </dgm:t>
    </dgm:pt>
    <dgm:pt modelId="{722E1094-83C7-45E2-B20F-DB9D09AD94F0}" type="pres">
      <dgm:prSet presAssocID="{780FAED3-C4BD-4FF1-8B67-8499CCFAE2ED}" presName="parentText" presStyleLbl="alignNode1" presStyleIdx="1" presStyleCnt="3">
        <dgm:presLayoutVars>
          <dgm:chMax val="1"/>
          <dgm:bulletEnabled val="1"/>
        </dgm:presLayoutVars>
      </dgm:prSet>
      <dgm:spPr/>
      <dgm:t>
        <a:bodyPr/>
        <a:lstStyle/>
        <a:p>
          <a:endParaRPr lang="zh-CN" altLang="en-US"/>
        </a:p>
      </dgm:t>
    </dgm:pt>
    <dgm:pt modelId="{AC67BBE6-9B82-4D3D-BF22-48713AF46E9C}" type="pres">
      <dgm:prSet presAssocID="{780FAED3-C4BD-4FF1-8B67-8499CCFAE2ED}" presName="descendantText" presStyleLbl="alignAcc1" presStyleIdx="1" presStyleCnt="3" custLinFactNeighborY="-7090">
        <dgm:presLayoutVars>
          <dgm:bulletEnabled val="1"/>
        </dgm:presLayoutVars>
      </dgm:prSet>
      <dgm:spPr/>
      <dgm:t>
        <a:bodyPr/>
        <a:lstStyle/>
        <a:p>
          <a:endParaRPr lang="zh-CN" altLang="en-US"/>
        </a:p>
      </dgm:t>
    </dgm:pt>
    <dgm:pt modelId="{5C381A65-34D3-41B1-9499-0884AAA35FC6}" type="pres">
      <dgm:prSet presAssocID="{34435F2A-D730-405E-99D5-BBC9FB7499FA}" presName="sp" presStyleCnt="0"/>
      <dgm:spPr/>
      <dgm:t>
        <a:bodyPr/>
        <a:lstStyle/>
        <a:p>
          <a:endParaRPr lang="zh-CN" altLang="en-US"/>
        </a:p>
      </dgm:t>
    </dgm:pt>
    <dgm:pt modelId="{C1BF0EA4-CB4D-4391-82EF-EC1874A282F9}" type="pres">
      <dgm:prSet presAssocID="{1D70B282-9875-47E1-864B-0DB9F83A3309}" presName="composite" presStyleCnt="0"/>
      <dgm:spPr/>
      <dgm:t>
        <a:bodyPr/>
        <a:lstStyle/>
        <a:p>
          <a:endParaRPr lang="zh-CN" altLang="en-US"/>
        </a:p>
      </dgm:t>
    </dgm:pt>
    <dgm:pt modelId="{95C8A2DE-C1F8-4D5A-A3A4-1DC2FA1C0073}" type="pres">
      <dgm:prSet presAssocID="{1D70B282-9875-47E1-864B-0DB9F83A3309}" presName="parentText" presStyleLbl="alignNode1" presStyleIdx="2" presStyleCnt="3">
        <dgm:presLayoutVars>
          <dgm:chMax val="1"/>
          <dgm:bulletEnabled val="1"/>
        </dgm:presLayoutVars>
      </dgm:prSet>
      <dgm:spPr/>
      <dgm:t>
        <a:bodyPr/>
        <a:lstStyle/>
        <a:p>
          <a:endParaRPr lang="zh-CN" altLang="en-US"/>
        </a:p>
      </dgm:t>
    </dgm:pt>
    <dgm:pt modelId="{BE17FEF5-EEE1-41BB-96FD-8FBB3FCF3860}" type="pres">
      <dgm:prSet presAssocID="{1D70B282-9875-47E1-864B-0DB9F83A3309}" presName="descendantText" presStyleLbl="alignAcc1" presStyleIdx="2" presStyleCnt="3">
        <dgm:presLayoutVars>
          <dgm:bulletEnabled val="1"/>
        </dgm:presLayoutVars>
      </dgm:prSet>
      <dgm:spPr/>
      <dgm:t>
        <a:bodyPr/>
        <a:lstStyle/>
        <a:p>
          <a:endParaRPr lang="zh-CN" altLang="en-US"/>
        </a:p>
      </dgm:t>
    </dgm:pt>
  </dgm:ptLst>
  <dgm:cxnLst>
    <dgm:cxn modelId="{C1534AC8-C12D-45AB-8582-CC96A6312C31}" srcId="{1D70B282-9875-47E1-864B-0DB9F83A3309}" destId="{C120B8FC-E14D-4596-A001-BBCE6CA0F681}" srcOrd="1" destOrd="0" parTransId="{D2709CF4-8CEE-4491-B9D8-820EBD330F52}" sibTransId="{253C1C94-DAC0-471E-8BB8-CC9CB620617B}"/>
    <dgm:cxn modelId="{212A79FD-2E5C-42CB-B5E3-C31A532F7EE4}" type="presOf" srcId="{C120B8FC-E14D-4596-A001-BBCE6CA0F681}" destId="{BE17FEF5-EEE1-41BB-96FD-8FBB3FCF3860}" srcOrd="0" destOrd="1" presId="urn:microsoft.com/office/officeart/2005/8/layout/chevron2"/>
    <dgm:cxn modelId="{A98BB557-070A-4C58-8AC2-21ADD16E5459}" srcId="{DF9829FD-DD90-4EE7-BCD7-4AF299D6F45A}" destId="{780FAED3-C4BD-4FF1-8B67-8499CCFAE2ED}" srcOrd="1" destOrd="0" parTransId="{88C57C74-C9C4-46CF-A10B-13A1A1E7714C}" sibTransId="{34435F2A-D730-405E-99D5-BBC9FB7499FA}"/>
    <dgm:cxn modelId="{CB6B25C7-6669-45A1-AEE6-FCCA5C659AEA}" type="presOf" srcId="{FCC504F5-317D-4294-815B-28489BDC5845}" destId="{A16E3110-57E1-4619-A55C-DCD0DD5CE084}" srcOrd="0" destOrd="0" presId="urn:microsoft.com/office/officeart/2005/8/layout/chevron2"/>
    <dgm:cxn modelId="{04CE9195-0DCC-443B-BD3D-3DFF503C7642}" srcId="{780FAED3-C4BD-4FF1-8B67-8499CCFAE2ED}" destId="{52F6BECD-6051-4CF4-9788-94828A3BEA2F}" srcOrd="1" destOrd="0" parTransId="{746BD9D9-9A82-4F41-B5F0-648CFBE72788}" sibTransId="{FDFC1E7E-E111-4ABD-B590-D3C25A67B359}"/>
    <dgm:cxn modelId="{20F313BC-81B9-42F2-AE77-1A03F7C98B79}" type="presOf" srcId="{3E6D5D4F-935E-467F-A6CA-DFB49E904BF2}" destId="{AC67BBE6-9B82-4D3D-BF22-48713AF46E9C}" srcOrd="0" destOrd="0" presId="urn:microsoft.com/office/officeart/2005/8/layout/chevron2"/>
    <dgm:cxn modelId="{5FD55403-183A-4A66-AAD4-50D104904794}" type="presOf" srcId="{B77A2D24-DEB7-47DE-855E-9E6F9EE7F00A}" destId="{544D3F38-216B-445A-B1B9-8008AEDB7A9D}" srcOrd="0" destOrd="1" presId="urn:microsoft.com/office/officeart/2005/8/layout/chevron2"/>
    <dgm:cxn modelId="{AA6F225F-77EA-4B22-9484-22310730084C}" type="presOf" srcId="{30BE85C4-8BB0-4C0C-B58F-618B83FFA907}" destId="{BE17FEF5-EEE1-41BB-96FD-8FBB3FCF3860}" srcOrd="0" destOrd="0" presId="urn:microsoft.com/office/officeart/2005/8/layout/chevron2"/>
    <dgm:cxn modelId="{E58E61BC-37DB-4053-9B37-1CB43614CAEC}" srcId="{1D70B282-9875-47E1-864B-0DB9F83A3309}" destId="{30BE85C4-8BB0-4C0C-B58F-618B83FFA907}" srcOrd="0" destOrd="0" parTransId="{99A19955-80B2-46DE-B74C-C0C8C4D708F2}" sibTransId="{CB48F5C6-507D-451D-9B2B-7C607BFEAF95}"/>
    <dgm:cxn modelId="{F28F96DF-B925-426E-9F8A-A16A74F67712}" srcId="{FCC504F5-317D-4294-815B-28489BDC5845}" destId="{F3F66F6A-184E-4CBB-A544-AC2BF2A74FC0}" srcOrd="0" destOrd="0" parTransId="{7A0C70B0-5DAE-45AB-9915-863AC3FA4D2D}" sibTransId="{47DD308A-8526-455B-A37F-FEE2CC1C75AF}"/>
    <dgm:cxn modelId="{4114C1F7-4449-462C-A010-F05CE08C340D}" type="presOf" srcId="{52F6BECD-6051-4CF4-9788-94828A3BEA2F}" destId="{AC67BBE6-9B82-4D3D-BF22-48713AF46E9C}" srcOrd="0" destOrd="1" presId="urn:microsoft.com/office/officeart/2005/8/layout/chevron2"/>
    <dgm:cxn modelId="{7CE1092F-DD34-489E-A7BA-3628B4383336}" type="presOf" srcId="{DF9829FD-DD90-4EE7-BCD7-4AF299D6F45A}" destId="{7BB0B505-7D43-42E4-8FC0-6C91316CBFEB}" srcOrd="0" destOrd="0" presId="urn:microsoft.com/office/officeart/2005/8/layout/chevron2"/>
    <dgm:cxn modelId="{00B4E18E-D888-4AE6-AFC0-56F9CA93659D}" type="presOf" srcId="{780FAED3-C4BD-4FF1-8B67-8499CCFAE2ED}" destId="{722E1094-83C7-45E2-B20F-DB9D09AD94F0}" srcOrd="0" destOrd="0" presId="urn:microsoft.com/office/officeart/2005/8/layout/chevron2"/>
    <dgm:cxn modelId="{CE021A7F-AB52-4009-947F-71BA8E1529B2}" type="presOf" srcId="{1D70B282-9875-47E1-864B-0DB9F83A3309}" destId="{95C8A2DE-C1F8-4D5A-A3A4-1DC2FA1C0073}" srcOrd="0" destOrd="0" presId="urn:microsoft.com/office/officeart/2005/8/layout/chevron2"/>
    <dgm:cxn modelId="{55040309-3096-4C1A-B44D-45368E58DCCA}" srcId="{780FAED3-C4BD-4FF1-8B67-8499CCFAE2ED}" destId="{3E6D5D4F-935E-467F-A6CA-DFB49E904BF2}" srcOrd="0" destOrd="0" parTransId="{DFE6860A-9AF6-4E3A-8810-968954321458}" sibTransId="{F6E211F9-5728-4C1B-B4EC-036ED0730A63}"/>
    <dgm:cxn modelId="{032854C1-2CC1-4E13-A152-EC0CA9126647}" type="presOf" srcId="{F3F66F6A-184E-4CBB-A544-AC2BF2A74FC0}" destId="{544D3F38-216B-445A-B1B9-8008AEDB7A9D}" srcOrd="0" destOrd="0" presId="urn:microsoft.com/office/officeart/2005/8/layout/chevron2"/>
    <dgm:cxn modelId="{45E1A1DF-5603-45EE-AC11-1A90C1AADAF1}" srcId="{DF9829FD-DD90-4EE7-BCD7-4AF299D6F45A}" destId="{1D70B282-9875-47E1-864B-0DB9F83A3309}" srcOrd="2" destOrd="0" parTransId="{4682E278-8387-4875-A48B-989607C0A09E}" sibTransId="{DF77052B-043C-4E4A-8039-9D1D7DFB40F4}"/>
    <dgm:cxn modelId="{A428F3D4-A4A9-4EBC-9E2B-878D57277D0C}" srcId="{DF9829FD-DD90-4EE7-BCD7-4AF299D6F45A}" destId="{FCC504F5-317D-4294-815B-28489BDC5845}" srcOrd="0" destOrd="0" parTransId="{8F05BE86-1921-41BD-B82E-72272E9475E9}" sibTransId="{67223200-D196-44B3-9DFD-D095DDBC10AB}"/>
    <dgm:cxn modelId="{7C83FD9A-615E-468D-BDE1-7E3B66ADD8CD}" srcId="{FCC504F5-317D-4294-815B-28489BDC5845}" destId="{B77A2D24-DEB7-47DE-855E-9E6F9EE7F00A}" srcOrd="1" destOrd="0" parTransId="{3682EAD9-60AA-4CB3-B664-663DF74B8887}" sibTransId="{30C9AF7F-9DA8-446C-972C-79D21A078312}"/>
    <dgm:cxn modelId="{CB2FDF88-A488-4D0F-BDF7-32D2B5F58223}" type="presParOf" srcId="{7BB0B505-7D43-42E4-8FC0-6C91316CBFEB}" destId="{97F2BEE4-0E0F-4FCA-A4B0-E20AD8C04C13}" srcOrd="0" destOrd="0" presId="urn:microsoft.com/office/officeart/2005/8/layout/chevron2"/>
    <dgm:cxn modelId="{E32B027F-DA1A-40E9-831B-E5A5EE810FC7}" type="presParOf" srcId="{97F2BEE4-0E0F-4FCA-A4B0-E20AD8C04C13}" destId="{A16E3110-57E1-4619-A55C-DCD0DD5CE084}" srcOrd="0" destOrd="0" presId="urn:microsoft.com/office/officeart/2005/8/layout/chevron2"/>
    <dgm:cxn modelId="{033EB34A-D564-45D2-8069-B4F51DC87CD6}" type="presParOf" srcId="{97F2BEE4-0E0F-4FCA-A4B0-E20AD8C04C13}" destId="{544D3F38-216B-445A-B1B9-8008AEDB7A9D}" srcOrd="1" destOrd="0" presId="urn:microsoft.com/office/officeart/2005/8/layout/chevron2"/>
    <dgm:cxn modelId="{BB132877-DE87-4A9B-AF9E-430C6340B1F1}" type="presParOf" srcId="{7BB0B505-7D43-42E4-8FC0-6C91316CBFEB}" destId="{D3A691E5-F443-4F8D-81BB-9D15C0875E8C}" srcOrd="1" destOrd="0" presId="urn:microsoft.com/office/officeart/2005/8/layout/chevron2"/>
    <dgm:cxn modelId="{8B94E1F3-3E15-49C5-BB12-3B5B0C729019}" type="presParOf" srcId="{7BB0B505-7D43-42E4-8FC0-6C91316CBFEB}" destId="{D4BECBBB-7CE2-4791-839D-9FE6F36B775D}" srcOrd="2" destOrd="0" presId="urn:microsoft.com/office/officeart/2005/8/layout/chevron2"/>
    <dgm:cxn modelId="{89EED8EA-5063-4A8A-B7D2-709C97D06CCA}" type="presParOf" srcId="{D4BECBBB-7CE2-4791-839D-9FE6F36B775D}" destId="{722E1094-83C7-45E2-B20F-DB9D09AD94F0}" srcOrd="0" destOrd="0" presId="urn:microsoft.com/office/officeart/2005/8/layout/chevron2"/>
    <dgm:cxn modelId="{942CB7C8-CD60-498F-9622-B8EECFDC948D}" type="presParOf" srcId="{D4BECBBB-7CE2-4791-839D-9FE6F36B775D}" destId="{AC67BBE6-9B82-4D3D-BF22-48713AF46E9C}" srcOrd="1" destOrd="0" presId="urn:microsoft.com/office/officeart/2005/8/layout/chevron2"/>
    <dgm:cxn modelId="{84C2C3C8-7957-4D19-8465-D79608E59647}" type="presParOf" srcId="{7BB0B505-7D43-42E4-8FC0-6C91316CBFEB}" destId="{5C381A65-34D3-41B1-9499-0884AAA35FC6}" srcOrd="3" destOrd="0" presId="urn:microsoft.com/office/officeart/2005/8/layout/chevron2"/>
    <dgm:cxn modelId="{08C0CCF1-ECC9-43F2-AD4D-E1EFC2925EC9}" type="presParOf" srcId="{7BB0B505-7D43-42E4-8FC0-6C91316CBFEB}" destId="{C1BF0EA4-CB4D-4391-82EF-EC1874A282F9}" srcOrd="4" destOrd="0" presId="urn:microsoft.com/office/officeart/2005/8/layout/chevron2"/>
    <dgm:cxn modelId="{6020D982-ED05-4378-B09D-C722DEFC07E0}" type="presParOf" srcId="{C1BF0EA4-CB4D-4391-82EF-EC1874A282F9}" destId="{95C8A2DE-C1F8-4D5A-A3A4-1DC2FA1C0073}" srcOrd="0" destOrd="0" presId="urn:microsoft.com/office/officeart/2005/8/layout/chevron2"/>
    <dgm:cxn modelId="{7583F2F9-B410-4F21-9B12-625AC9959B9E}" type="presParOf" srcId="{C1BF0EA4-CB4D-4391-82EF-EC1874A282F9}" destId="{BE17FEF5-EEE1-41BB-96FD-8FBB3FCF386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19B6C7-CBB6-48D9-ADE7-A6B5ECBC9A35}" type="doc">
      <dgm:prSet loTypeId="urn:microsoft.com/office/officeart/2005/8/layout/radial4#1" loCatId="relationship" qsTypeId="urn:microsoft.com/office/officeart/2005/8/quickstyle/3d4" qsCatId="3D" csTypeId="urn:microsoft.com/office/officeart/2005/8/colors/colorful2" csCatId="colorful" phldr="1"/>
      <dgm:spPr/>
      <dgm:t>
        <a:bodyPr/>
        <a:lstStyle/>
        <a:p>
          <a:endParaRPr lang="en-US"/>
        </a:p>
      </dgm:t>
    </dgm:pt>
    <dgm:pt modelId="{E2AAE795-EF57-4E98-8631-0B692121D828}">
      <dgm:prSet phldrT="[Text]" phldr="0" custT="1"/>
      <dgm:spPr>
        <a:solidFill>
          <a:schemeClr val="accent6">
            <a:lumMod val="50000"/>
            <a:lumOff val="50000"/>
          </a:schemeClr>
        </a:solidFill>
      </dgm:spPr>
      <dgm:t>
        <a:bodyPr vert="horz" wrap="square"/>
        <a:lstStyle/>
        <a:p>
          <a:pPr>
            <a:lnSpc>
              <a:spcPct val="100000"/>
            </a:lnSpc>
            <a:spcBef>
              <a:spcPct val="0"/>
            </a:spcBef>
            <a:spcAft>
              <a:spcPct val="35000"/>
            </a:spcAft>
          </a:pPr>
          <a:r>
            <a:rPr lang="en-US" altLang="en-US" sz="1200" dirty="0" smtClean="0"/>
            <a:t>Data Hub Platform</a:t>
          </a:r>
          <a:endParaRPr lang="en-US" altLang="en-US" sz="1200" dirty="0"/>
        </a:p>
      </dgm:t>
    </dgm:pt>
    <dgm:pt modelId="{10E6E96C-1E3F-4C2F-9F10-217862FD780C}" cxnId="{0A2478BB-A17E-40E8-98DF-3D78DA58622F}" type="parTrans">
      <dgm:prSet/>
      <dgm:spPr/>
      <dgm:t>
        <a:bodyPr/>
        <a:lstStyle/>
        <a:p>
          <a:endParaRPr lang="en-US"/>
        </a:p>
      </dgm:t>
    </dgm:pt>
    <dgm:pt modelId="{23FE1042-D4F0-4571-B6C5-4E01D848301F}" cxnId="{0A2478BB-A17E-40E8-98DF-3D78DA58622F}" type="sibTrans">
      <dgm:prSet/>
      <dgm:spPr/>
      <dgm:t>
        <a:bodyPr/>
        <a:lstStyle/>
        <a:p>
          <a:endParaRPr lang="en-US"/>
        </a:p>
      </dgm:t>
    </dgm:pt>
    <dgm:pt modelId="{6348DD4B-840A-4F89-A904-7FC150CEC0DC}">
      <dgm:prSet phldrT="[Text]"/>
      <dgm:spPr>
        <a:solidFill>
          <a:schemeClr val="accent6">
            <a:lumMod val="50000"/>
            <a:lumOff val="50000"/>
          </a:schemeClr>
        </a:solidFill>
      </dgm:spPr>
      <dgm:t>
        <a:bodyPr/>
        <a:lstStyle/>
        <a:p>
          <a:r>
            <a:rPr lang="en-US" dirty="0" smtClean="0"/>
            <a:t>SAP Business One</a:t>
          </a:r>
          <a:endParaRPr lang="en-US" dirty="0"/>
        </a:p>
      </dgm:t>
    </dgm:pt>
    <dgm:pt modelId="{0E233BD5-9884-4F5D-9E97-1B5F02FFD0C8}" cxnId="{44E27E0B-21AA-484D-AB85-55977B082713}" type="parTrans">
      <dgm:prSet/>
      <dgm:spPr>
        <a:solidFill>
          <a:schemeClr val="accent6">
            <a:lumMod val="50000"/>
            <a:lumOff val="50000"/>
          </a:schemeClr>
        </a:solidFill>
      </dgm:spPr>
      <dgm:t>
        <a:bodyPr/>
        <a:lstStyle/>
        <a:p>
          <a:endParaRPr lang="en-US"/>
        </a:p>
      </dgm:t>
    </dgm:pt>
    <dgm:pt modelId="{31BC03A2-36B7-4DF3-98A2-0332B0F3298E}" cxnId="{44E27E0B-21AA-484D-AB85-55977B082713}" type="sibTrans">
      <dgm:prSet/>
      <dgm:spPr/>
      <dgm:t>
        <a:bodyPr/>
        <a:lstStyle/>
        <a:p>
          <a:endParaRPr lang="en-US"/>
        </a:p>
      </dgm:t>
    </dgm:pt>
    <dgm:pt modelId="{76A171A4-C76E-42D3-AB19-4CFDD9463D3A}">
      <dgm:prSet phldrT="[Text]"/>
      <dgm:spPr>
        <a:solidFill>
          <a:schemeClr val="accent6">
            <a:lumMod val="50000"/>
            <a:lumOff val="50000"/>
          </a:schemeClr>
        </a:solidFill>
      </dgm:spPr>
      <dgm:t>
        <a:bodyPr/>
        <a:lstStyle/>
        <a:p>
          <a:r>
            <a:rPr lang="en-US" dirty="0" smtClean="0"/>
            <a:t>S4 HANA</a:t>
          </a:r>
          <a:endParaRPr lang="en-US" dirty="0"/>
        </a:p>
      </dgm:t>
    </dgm:pt>
    <dgm:pt modelId="{9B36E1CF-4484-43FA-8092-3B390A9EFAE6}" cxnId="{25A4DEE3-38B0-49AA-9BF2-1D720DBBADCE}" type="parTrans">
      <dgm:prSet/>
      <dgm:spPr>
        <a:solidFill>
          <a:schemeClr val="accent6">
            <a:lumMod val="50000"/>
            <a:lumOff val="50000"/>
          </a:schemeClr>
        </a:solidFill>
      </dgm:spPr>
      <dgm:t>
        <a:bodyPr/>
        <a:lstStyle/>
        <a:p>
          <a:endParaRPr lang="en-US"/>
        </a:p>
      </dgm:t>
    </dgm:pt>
    <dgm:pt modelId="{795AADD0-BC42-4B97-A6CE-CAEE070B0743}" cxnId="{25A4DEE3-38B0-49AA-9BF2-1D720DBBADCE}" type="sibTrans">
      <dgm:prSet/>
      <dgm:spPr/>
      <dgm:t>
        <a:bodyPr/>
        <a:lstStyle/>
        <a:p>
          <a:endParaRPr lang="en-US"/>
        </a:p>
      </dgm:t>
    </dgm:pt>
    <dgm:pt modelId="{5B9437E5-5A0E-475F-9971-8D0BA4212AAB}">
      <dgm:prSet phldrT="[Text]"/>
      <dgm:spPr>
        <a:solidFill>
          <a:schemeClr val="accent5">
            <a:lumMod val="60000"/>
            <a:lumOff val="40000"/>
          </a:schemeClr>
        </a:solidFill>
      </dgm:spPr>
      <dgm:t>
        <a:bodyPr/>
        <a:lstStyle/>
        <a:p>
          <a:r>
            <a:rPr lang="en-US" dirty="0" smtClean="0"/>
            <a:t>3</a:t>
          </a:r>
          <a:r>
            <a:rPr lang="en-US" baseline="30000" dirty="0" smtClean="0"/>
            <a:t>rd</a:t>
          </a:r>
          <a:r>
            <a:rPr lang="en-US" dirty="0" smtClean="0"/>
            <a:t> P</a:t>
          </a:r>
          <a:r>
            <a:rPr lang="en-US" altLang="zh-CN" dirty="0" smtClean="0"/>
            <a:t>arty System</a:t>
          </a:r>
          <a:endParaRPr lang="en-US" dirty="0"/>
        </a:p>
      </dgm:t>
    </dgm:pt>
    <dgm:pt modelId="{65BD2C9D-61F1-4383-A458-CD776C5EEAD2}" cxnId="{D29A13B3-B63F-4C29-A047-6CBEE0594D86}" type="parTrans">
      <dgm:prSet/>
      <dgm:spPr>
        <a:solidFill>
          <a:schemeClr val="accent5">
            <a:lumMod val="60000"/>
            <a:lumOff val="40000"/>
          </a:schemeClr>
        </a:solidFill>
      </dgm:spPr>
      <dgm:t>
        <a:bodyPr/>
        <a:lstStyle/>
        <a:p>
          <a:endParaRPr lang="en-US"/>
        </a:p>
      </dgm:t>
    </dgm:pt>
    <dgm:pt modelId="{5598244B-3BD9-4E0F-B997-DB6DC60AB491}" cxnId="{D29A13B3-B63F-4C29-A047-6CBEE0594D86}" type="sibTrans">
      <dgm:prSet/>
      <dgm:spPr/>
      <dgm:t>
        <a:bodyPr/>
        <a:lstStyle/>
        <a:p>
          <a:endParaRPr lang="en-US"/>
        </a:p>
      </dgm:t>
    </dgm:pt>
    <dgm:pt modelId="{65EF64D2-CD4E-450D-B1EA-0E05616E8137}">
      <dgm:prSet phldrT="[Text]"/>
      <dgm:spPr>
        <a:solidFill>
          <a:schemeClr val="accent6">
            <a:lumMod val="50000"/>
            <a:lumOff val="50000"/>
          </a:schemeClr>
        </a:solidFill>
      </dgm:spPr>
      <dgm:t>
        <a:bodyPr/>
        <a:lstStyle/>
        <a:p>
          <a:r>
            <a:rPr lang="en-US" dirty="0" smtClean="0"/>
            <a:t>SAP </a:t>
          </a:r>
          <a:r>
            <a:rPr lang="en-US" dirty="0" err="1" smtClean="0"/>
            <a:t>ByD</a:t>
          </a:r>
          <a:endParaRPr lang="en-US" dirty="0"/>
        </a:p>
      </dgm:t>
    </dgm:pt>
    <dgm:pt modelId="{CD642FC5-0EEB-49E8-8FCB-1A1DE154FA64}" cxnId="{D9E40747-3824-4AAF-BBFB-6A928B74C736}" type="parTrans">
      <dgm:prSet/>
      <dgm:spPr/>
      <dgm:t>
        <a:bodyPr/>
        <a:lstStyle/>
        <a:p>
          <a:endParaRPr lang="zh-CN" altLang="en-US"/>
        </a:p>
      </dgm:t>
    </dgm:pt>
    <dgm:pt modelId="{7AEE3310-84B1-4A8A-9E59-69CD60EA3242}" cxnId="{D9E40747-3824-4AAF-BBFB-6A928B74C736}" type="sibTrans">
      <dgm:prSet/>
      <dgm:spPr/>
      <dgm:t>
        <a:bodyPr/>
        <a:lstStyle/>
        <a:p>
          <a:endParaRPr lang="zh-CN" altLang="en-US"/>
        </a:p>
      </dgm:t>
    </dgm:pt>
    <dgm:pt modelId="{747F9891-CEE1-43AB-8EE5-7E40216C913A}" type="pres">
      <dgm:prSet presAssocID="{AE19B6C7-CBB6-48D9-ADE7-A6B5ECBC9A35}" presName="cycle" presStyleCnt="0">
        <dgm:presLayoutVars>
          <dgm:chMax val="1"/>
          <dgm:dir/>
          <dgm:animLvl val="ctr"/>
          <dgm:resizeHandles val="exact"/>
        </dgm:presLayoutVars>
      </dgm:prSet>
      <dgm:spPr/>
      <dgm:t>
        <a:bodyPr/>
        <a:lstStyle/>
        <a:p>
          <a:endParaRPr lang="zh-CN" altLang="en-US"/>
        </a:p>
      </dgm:t>
    </dgm:pt>
    <dgm:pt modelId="{54453CD1-FF23-4524-943E-431778D0731A}" type="pres">
      <dgm:prSet presAssocID="{E2AAE795-EF57-4E98-8631-0B692121D828}" presName="centerShape" presStyleLbl="node0" presStyleIdx="0" presStyleCnt="1"/>
      <dgm:spPr/>
      <dgm:t>
        <a:bodyPr/>
        <a:lstStyle/>
        <a:p>
          <a:endParaRPr lang="zh-CN" altLang="en-US"/>
        </a:p>
      </dgm:t>
    </dgm:pt>
    <dgm:pt modelId="{9C58A270-6BFB-4A80-BD75-EC7DEC81C33A}" type="pres">
      <dgm:prSet presAssocID="{0E233BD5-9884-4F5D-9E97-1B5F02FFD0C8}" presName="parTrans" presStyleLbl="bgSibTrans2D1" presStyleIdx="0" presStyleCnt="4"/>
      <dgm:spPr/>
      <dgm:t>
        <a:bodyPr/>
        <a:lstStyle/>
        <a:p>
          <a:endParaRPr lang="zh-CN" altLang="en-US"/>
        </a:p>
      </dgm:t>
    </dgm:pt>
    <dgm:pt modelId="{E98795DF-0FF8-4985-995B-A03C42B6D83C}" type="pres">
      <dgm:prSet presAssocID="{6348DD4B-840A-4F89-A904-7FC150CEC0DC}" presName="node" presStyleLbl="node1" presStyleIdx="0" presStyleCnt="4">
        <dgm:presLayoutVars>
          <dgm:bulletEnabled val="1"/>
        </dgm:presLayoutVars>
      </dgm:prSet>
      <dgm:spPr/>
      <dgm:t>
        <a:bodyPr/>
        <a:lstStyle/>
        <a:p>
          <a:endParaRPr lang="zh-CN" altLang="en-US"/>
        </a:p>
      </dgm:t>
    </dgm:pt>
    <dgm:pt modelId="{C3FC8966-57FE-4C8D-8903-BE205CE2B0C7}" type="pres">
      <dgm:prSet presAssocID="{9B36E1CF-4484-43FA-8092-3B390A9EFAE6}" presName="parTrans" presStyleLbl="bgSibTrans2D1" presStyleIdx="1" presStyleCnt="4"/>
      <dgm:spPr/>
      <dgm:t>
        <a:bodyPr/>
        <a:lstStyle/>
        <a:p>
          <a:endParaRPr lang="zh-CN" altLang="en-US"/>
        </a:p>
      </dgm:t>
    </dgm:pt>
    <dgm:pt modelId="{8E6AB0A7-29E6-43B7-8986-94ED54DD84F2}" type="pres">
      <dgm:prSet presAssocID="{76A171A4-C76E-42D3-AB19-4CFDD9463D3A}" presName="node" presStyleLbl="node1" presStyleIdx="1" presStyleCnt="4">
        <dgm:presLayoutVars>
          <dgm:bulletEnabled val="1"/>
        </dgm:presLayoutVars>
      </dgm:prSet>
      <dgm:spPr/>
      <dgm:t>
        <a:bodyPr/>
        <a:lstStyle/>
        <a:p>
          <a:endParaRPr lang="zh-CN" altLang="en-US"/>
        </a:p>
      </dgm:t>
    </dgm:pt>
    <dgm:pt modelId="{EE3DF59C-8B2C-44E0-A021-FD252A02728B}" type="pres">
      <dgm:prSet presAssocID="{CD642FC5-0EEB-49E8-8FCB-1A1DE154FA64}" presName="parTrans" presStyleLbl="bgSibTrans2D1" presStyleIdx="2" presStyleCnt="4"/>
      <dgm:spPr/>
    </dgm:pt>
    <dgm:pt modelId="{2A9F1EE0-CF88-406C-AB3F-C46C6E42BBE3}" type="pres">
      <dgm:prSet presAssocID="{65EF64D2-CD4E-450D-B1EA-0E05616E8137}" presName="node" presStyleLbl="node1" presStyleIdx="2" presStyleCnt="4">
        <dgm:presLayoutVars>
          <dgm:bulletEnabled val="1"/>
        </dgm:presLayoutVars>
      </dgm:prSet>
      <dgm:spPr/>
      <dgm:t>
        <a:bodyPr/>
        <a:lstStyle/>
        <a:p>
          <a:endParaRPr lang="zh-CN" altLang="en-US"/>
        </a:p>
      </dgm:t>
    </dgm:pt>
    <dgm:pt modelId="{BFA06A25-8FBD-462A-89DD-319C63D87AB3}" type="pres">
      <dgm:prSet presAssocID="{65BD2C9D-61F1-4383-A458-CD776C5EEAD2}" presName="parTrans" presStyleLbl="bgSibTrans2D1" presStyleIdx="3" presStyleCnt="4"/>
      <dgm:spPr/>
      <dgm:t>
        <a:bodyPr/>
        <a:lstStyle/>
        <a:p>
          <a:endParaRPr lang="zh-CN" altLang="en-US"/>
        </a:p>
      </dgm:t>
    </dgm:pt>
    <dgm:pt modelId="{BED05D0C-89EC-4FB5-B846-1333FE6AC185}" type="pres">
      <dgm:prSet presAssocID="{5B9437E5-5A0E-475F-9971-8D0BA4212AAB}" presName="node" presStyleLbl="node1" presStyleIdx="3" presStyleCnt="4">
        <dgm:presLayoutVars>
          <dgm:bulletEnabled val="1"/>
        </dgm:presLayoutVars>
      </dgm:prSet>
      <dgm:spPr/>
      <dgm:t>
        <a:bodyPr/>
        <a:lstStyle/>
        <a:p>
          <a:endParaRPr lang="zh-CN" altLang="en-US"/>
        </a:p>
      </dgm:t>
    </dgm:pt>
  </dgm:ptLst>
  <dgm:cxnLst>
    <dgm:cxn modelId="{AC2D80A4-382B-4AC1-ABC3-8837C31EAA93}" type="presOf" srcId="{6348DD4B-840A-4F89-A904-7FC150CEC0DC}" destId="{E98795DF-0FF8-4985-995B-A03C42B6D83C}" srcOrd="0" destOrd="0" presId="urn:microsoft.com/office/officeart/2005/8/layout/radial4#1"/>
    <dgm:cxn modelId="{3A83906A-41A2-43D5-AD99-0001AF9B6F2B}" type="presOf" srcId="{0E233BD5-9884-4F5D-9E97-1B5F02FFD0C8}" destId="{9C58A270-6BFB-4A80-BD75-EC7DEC81C33A}" srcOrd="0" destOrd="0" presId="urn:microsoft.com/office/officeart/2005/8/layout/radial4#1"/>
    <dgm:cxn modelId="{D9E40747-3824-4AAF-BBFB-6A928B74C736}" srcId="{E2AAE795-EF57-4E98-8631-0B692121D828}" destId="{65EF64D2-CD4E-450D-B1EA-0E05616E8137}" srcOrd="2" destOrd="0" parTransId="{CD642FC5-0EEB-49E8-8FCB-1A1DE154FA64}" sibTransId="{7AEE3310-84B1-4A8A-9E59-69CD60EA3242}"/>
    <dgm:cxn modelId="{0A2478BB-A17E-40E8-98DF-3D78DA58622F}" srcId="{AE19B6C7-CBB6-48D9-ADE7-A6B5ECBC9A35}" destId="{E2AAE795-EF57-4E98-8631-0B692121D828}" srcOrd="0" destOrd="0" parTransId="{10E6E96C-1E3F-4C2F-9F10-217862FD780C}" sibTransId="{23FE1042-D4F0-4571-B6C5-4E01D848301F}"/>
    <dgm:cxn modelId="{326F9A12-E9C8-4706-BBED-E28AEA8F11E8}" type="presOf" srcId="{65EF64D2-CD4E-450D-B1EA-0E05616E8137}" destId="{2A9F1EE0-CF88-406C-AB3F-C46C6E42BBE3}" srcOrd="0" destOrd="0" presId="urn:microsoft.com/office/officeart/2005/8/layout/radial4#1"/>
    <dgm:cxn modelId="{F2091799-8ACD-4986-BBEC-AC31AC899236}" type="presOf" srcId="{76A171A4-C76E-42D3-AB19-4CFDD9463D3A}" destId="{8E6AB0A7-29E6-43B7-8986-94ED54DD84F2}" srcOrd="0" destOrd="0" presId="urn:microsoft.com/office/officeart/2005/8/layout/radial4#1"/>
    <dgm:cxn modelId="{25A4DEE3-38B0-49AA-9BF2-1D720DBBADCE}" srcId="{E2AAE795-EF57-4E98-8631-0B692121D828}" destId="{76A171A4-C76E-42D3-AB19-4CFDD9463D3A}" srcOrd="1" destOrd="0" parTransId="{9B36E1CF-4484-43FA-8092-3B390A9EFAE6}" sibTransId="{795AADD0-BC42-4B97-A6CE-CAEE070B0743}"/>
    <dgm:cxn modelId="{9EDBA5B1-7651-48DA-90D1-C2D9B17121A8}" type="presOf" srcId="{9B36E1CF-4484-43FA-8092-3B390A9EFAE6}" destId="{C3FC8966-57FE-4C8D-8903-BE205CE2B0C7}" srcOrd="0" destOrd="0" presId="urn:microsoft.com/office/officeart/2005/8/layout/radial4#1"/>
    <dgm:cxn modelId="{143E110A-7783-4D51-B9AB-8249FCEBAC8B}" type="presOf" srcId="{CD642FC5-0EEB-49E8-8FCB-1A1DE154FA64}" destId="{EE3DF59C-8B2C-44E0-A021-FD252A02728B}" srcOrd="0" destOrd="0" presId="urn:microsoft.com/office/officeart/2005/8/layout/radial4#1"/>
    <dgm:cxn modelId="{55A1D994-53CE-4C36-B235-6FA631A1BE43}" type="presOf" srcId="{AE19B6C7-CBB6-48D9-ADE7-A6B5ECBC9A35}" destId="{747F9891-CEE1-43AB-8EE5-7E40216C913A}" srcOrd="0" destOrd="0" presId="urn:microsoft.com/office/officeart/2005/8/layout/radial4#1"/>
    <dgm:cxn modelId="{E87A73F4-E5C9-447C-90D1-4B603D6B6005}" type="presOf" srcId="{5B9437E5-5A0E-475F-9971-8D0BA4212AAB}" destId="{BED05D0C-89EC-4FB5-B846-1333FE6AC185}" srcOrd="0" destOrd="0" presId="urn:microsoft.com/office/officeart/2005/8/layout/radial4#1"/>
    <dgm:cxn modelId="{D29A13B3-B63F-4C29-A047-6CBEE0594D86}" srcId="{E2AAE795-EF57-4E98-8631-0B692121D828}" destId="{5B9437E5-5A0E-475F-9971-8D0BA4212AAB}" srcOrd="3" destOrd="0" parTransId="{65BD2C9D-61F1-4383-A458-CD776C5EEAD2}" sibTransId="{5598244B-3BD9-4E0F-B997-DB6DC60AB491}"/>
    <dgm:cxn modelId="{9C088A90-F372-4F5E-AD4D-914A6CDAE373}" type="presOf" srcId="{E2AAE795-EF57-4E98-8631-0B692121D828}" destId="{54453CD1-FF23-4524-943E-431778D0731A}" srcOrd="0" destOrd="0" presId="urn:microsoft.com/office/officeart/2005/8/layout/radial4#1"/>
    <dgm:cxn modelId="{44E27E0B-21AA-484D-AB85-55977B082713}" srcId="{E2AAE795-EF57-4E98-8631-0B692121D828}" destId="{6348DD4B-840A-4F89-A904-7FC150CEC0DC}" srcOrd="0" destOrd="0" parTransId="{0E233BD5-9884-4F5D-9E97-1B5F02FFD0C8}" sibTransId="{31BC03A2-36B7-4DF3-98A2-0332B0F3298E}"/>
    <dgm:cxn modelId="{0DD33501-F013-40AF-BE3F-5570506DC39B}" type="presOf" srcId="{65BD2C9D-61F1-4383-A458-CD776C5EEAD2}" destId="{BFA06A25-8FBD-462A-89DD-319C63D87AB3}" srcOrd="0" destOrd="0" presId="urn:microsoft.com/office/officeart/2005/8/layout/radial4#1"/>
    <dgm:cxn modelId="{4C3FE12C-F351-4529-B01E-65C6AFDB6A68}" type="presParOf" srcId="{747F9891-CEE1-43AB-8EE5-7E40216C913A}" destId="{54453CD1-FF23-4524-943E-431778D0731A}" srcOrd="0" destOrd="0" presId="urn:microsoft.com/office/officeart/2005/8/layout/radial4#1"/>
    <dgm:cxn modelId="{714F8346-DA17-4E4B-965C-4B837B097EA3}" type="presParOf" srcId="{747F9891-CEE1-43AB-8EE5-7E40216C913A}" destId="{9C58A270-6BFB-4A80-BD75-EC7DEC81C33A}" srcOrd="1" destOrd="0" presId="urn:microsoft.com/office/officeart/2005/8/layout/radial4#1"/>
    <dgm:cxn modelId="{B3C22992-D1CF-4A9D-8E5C-C7E22D71A50C}" type="presParOf" srcId="{747F9891-CEE1-43AB-8EE5-7E40216C913A}" destId="{E98795DF-0FF8-4985-995B-A03C42B6D83C}" srcOrd="2" destOrd="0" presId="urn:microsoft.com/office/officeart/2005/8/layout/radial4#1"/>
    <dgm:cxn modelId="{3891B3EE-ED11-40AE-B3A8-0BC2B38B9CCF}" type="presParOf" srcId="{747F9891-CEE1-43AB-8EE5-7E40216C913A}" destId="{C3FC8966-57FE-4C8D-8903-BE205CE2B0C7}" srcOrd="3" destOrd="0" presId="urn:microsoft.com/office/officeart/2005/8/layout/radial4#1"/>
    <dgm:cxn modelId="{465F9DBC-9380-4750-9CFB-C31841D38BD2}" type="presParOf" srcId="{747F9891-CEE1-43AB-8EE5-7E40216C913A}" destId="{8E6AB0A7-29E6-43B7-8986-94ED54DD84F2}" srcOrd="4" destOrd="0" presId="urn:microsoft.com/office/officeart/2005/8/layout/radial4#1"/>
    <dgm:cxn modelId="{619D0632-664E-41CD-B868-422C36FC0A49}" type="presParOf" srcId="{747F9891-CEE1-43AB-8EE5-7E40216C913A}" destId="{EE3DF59C-8B2C-44E0-A021-FD252A02728B}" srcOrd="5" destOrd="0" presId="urn:microsoft.com/office/officeart/2005/8/layout/radial4#1"/>
    <dgm:cxn modelId="{B5F8A994-1BA8-495C-B275-1A89FC5EFA6F}" type="presParOf" srcId="{747F9891-CEE1-43AB-8EE5-7E40216C913A}" destId="{2A9F1EE0-CF88-406C-AB3F-C46C6E42BBE3}" srcOrd="6" destOrd="0" presId="urn:microsoft.com/office/officeart/2005/8/layout/radial4#1"/>
    <dgm:cxn modelId="{B0FF8E66-47AE-4AA9-B6C9-4F125E6A952D}" type="presParOf" srcId="{747F9891-CEE1-43AB-8EE5-7E40216C913A}" destId="{BFA06A25-8FBD-462A-89DD-319C63D87AB3}" srcOrd="7" destOrd="0" presId="urn:microsoft.com/office/officeart/2005/8/layout/radial4#1"/>
    <dgm:cxn modelId="{E9E9A60F-BA87-4580-A07B-794CE45A3F90}" type="presParOf" srcId="{747F9891-CEE1-43AB-8EE5-7E40216C913A}" destId="{BED05D0C-89EC-4FB5-B846-1333FE6AC185}" srcOrd="8" destOrd="0" presId="urn:microsoft.com/office/officeart/2005/8/layout/radial4#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19B6C7-CBB6-48D9-ADE7-A6B5ECBC9A35}" type="doc">
      <dgm:prSet loTypeId="urn:microsoft.com/office/officeart/2005/8/layout/radial4#1" loCatId="relationship" qsTypeId="urn:microsoft.com/office/officeart/2005/8/quickstyle/3d4" qsCatId="3D" csTypeId="urn:microsoft.com/office/officeart/2005/8/colors/colorful2" csCatId="colorful" phldr="1"/>
      <dgm:spPr/>
      <dgm:t>
        <a:bodyPr/>
        <a:lstStyle/>
        <a:p>
          <a:endParaRPr lang="en-US"/>
        </a:p>
      </dgm:t>
    </dgm:pt>
    <dgm:pt modelId="{E2AAE795-EF57-4E98-8631-0B692121D828}">
      <dgm:prSet phldrT="[Text]" phldr="0" custT="1"/>
      <dgm:spPr>
        <a:solidFill>
          <a:schemeClr val="accent6">
            <a:lumMod val="50000"/>
            <a:lumOff val="50000"/>
          </a:schemeClr>
        </a:solidFill>
      </dgm:spPr>
      <dgm:t>
        <a:bodyPr vert="horz" wrap="square"/>
        <a:lstStyle/>
        <a:p>
          <a:pPr>
            <a:lnSpc>
              <a:spcPct val="100000"/>
            </a:lnSpc>
            <a:spcBef>
              <a:spcPct val="0"/>
            </a:spcBef>
            <a:spcAft>
              <a:spcPct val="35000"/>
            </a:spcAft>
          </a:pPr>
          <a:r>
            <a:rPr lang="en-US" altLang="en-US" sz="1200" dirty="0" smtClean="0"/>
            <a:t>App  Hub Platform</a:t>
          </a:r>
          <a:endParaRPr lang="en-US" altLang="en-US" sz="1200" dirty="0"/>
        </a:p>
      </dgm:t>
    </dgm:pt>
    <dgm:pt modelId="{10E6E96C-1E3F-4C2F-9F10-217862FD780C}" cxnId="{0A2478BB-A17E-40E8-98DF-3D78DA58622F}" type="parTrans">
      <dgm:prSet/>
      <dgm:spPr/>
      <dgm:t>
        <a:bodyPr/>
        <a:lstStyle/>
        <a:p>
          <a:endParaRPr lang="en-US"/>
        </a:p>
      </dgm:t>
    </dgm:pt>
    <dgm:pt modelId="{23FE1042-D4F0-4571-B6C5-4E01D848301F}" cxnId="{0A2478BB-A17E-40E8-98DF-3D78DA58622F}" type="sibTrans">
      <dgm:prSet/>
      <dgm:spPr/>
      <dgm:t>
        <a:bodyPr/>
        <a:lstStyle/>
        <a:p>
          <a:endParaRPr lang="en-US"/>
        </a:p>
      </dgm:t>
    </dgm:pt>
    <dgm:pt modelId="{6348DD4B-840A-4F89-A904-7FC150CEC0DC}">
      <dgm:prSet phldrT="[Text]"/>
      <dgm:spPr>
        <a:solidFill>
          <a:schemeClr val="accent6">
            <a:lumMod val="50000"/>
            <a:lumOff val="50000"/>
          </a:schemeClr>
        </a:solidFill>
      </dgm:spPr>
      <dgm:t>
        <a:bodyPr/>
        <a:lstStyle/>
        <a:p>
          <a:r>
            <a:rPr lang="zh-CN" altLang="en-US" dirty="0" smtClean="0"/>
            <a:t>码上用</a:t>
          </a:r>
          <a:endParaRPr lang="en-US" dirty="0"/>
        </a:p>
      </dgm:t>
    </dgm:pt>
    <dgm:pt modelId="{0E233BD5-9884-4F5D-9E97-1B5F02FFD0C8}" cxnId="{44E27E0B-21AA-484D-AB85-55977B082713}" type="parTrans">
      <dgm:prSet/>
      <dgm:spPr>
        <a:solidFill>
          <a:schemeClr val="accent6">
            <a:lumMod val="50000"/>
            <a:lumOff val="50000"/>
          </a:schemeClr>
        </a:solidFill>
      </dgm:spPr>
      <dgm:t>
        <a:bodyPr/>
        <a:lstStyle/>
        <a:p>
          <a:endParaRPr lang="en-US"/>
        </a:p>
      </dgm:t>
    </dgm:pt>
    <dgm:pt modelId="{31BC03A2-36B7-4DF3-98A2-0332B0F3298E}" cxnId="{44E27E0B-21AA-484D-AB85-55977B082713}" type="sibTrans">
      <dgm:prSet/>
      <dgm:spPr/>
      <dgm:t>
        <a:bodyPr/>
        <a:lstStyle/>
        <a:p>
          <a:endParaRPr lang="en-US"/>
        </a:p>
      </dgm:t>
    </dgm:pt>
    <dgm:pt modelId="{76A171A4-C76E-42D3-AB19-4CFDD9463D3A}">
      <dgm:prSet phldrT="[Text]"/>
      <dgm:spPr>
        <a:solidFill>
          <a:schemeClr val="accent6">
            <a:lumMod val="50000"/>
            <a:lumOff val="50000"/>
          </a:schemeClr>
        </a:solidFill>
      </dgm:spPr>
      <dgm:t>
        <a:bodyPr/>
        <a:lstStyle/>
        <a:p>
          <a:r>
            <a:rPr lang="en-US" altLang="zh-CN" dirty="0" smtClean="0"/>
            <a:t>App A</a:t>
          </a:r>
          <a:endParaRPr lang="en-US" dirty="0"/>
        </a:p>
      </dgm:t>
    </dgm:pt>
    <dgm:pt modelId="{9B36E1CF-4484-43FA-8092-3B390A9EFAE6}" cxnId="{25A4DEE3-38B0-49AA-9BF2-1D720DBBADCE}" type="parTrans">
      <dgm:prSet/>
      <dgm:spPr>
        <a:solidFill>
          <a:schemeClr val="accent6">
            <a:lumMod val="50000"/>
            <a:lumOff val="50000"/>
          </a:schemeClr>
        </a:solidFill>
      </dgm:spPr>
      <dgm:t>
        <a:bodyPr/>
        <a:lstStyle/>
        <a:p>
          <a:endParaRPr lang="en-US"/>
        </a:p>
      </dgm:t>
    </dgm:pt>
    <dgm:pt modelId="{795AADD0-BC42-4B97-A6CE-CAEE070B0743}" cxnId="{25A4DEE3-38B0-49AA-9BF2-1D720DBBADCE}" type="sibTrans">
      <dgm:prSet/>
      <dgm:spPr/>
      <dgm:t>
        <a:bodyPr/>
        <a:lstStyle/>
        <a:p>
          <a:endParaRPr lang="en-US"/>
        </a:p>
      </dgm:t>
    </dgm:pt>
    <dgm:pt modelId="{5B9437E5-5A0E-475F-9971-8D0BA4212AAB}">
      <dgm:prSet phldrT="[Text]"/>
      <dgm:spPr>
        <a:solidFill>
          <a:schemeClr val="accent5">
            <a:lumMod val="60000"/>
            <a:lumOff val="40000"/>
          </a:schemeClr>
        </a:solidFill>
      </dgm:spPr>
      <dgm:t>
        <a:bodyPr/>
        <a:lstStyle/>
        <a:p>
          <a:r>
            <a:rPr lang="en-US" dirty="0" smtClean="0"/>
            <a:t>3</a:t>
          </a:r>
          <a:r>
            <a:rPr lang="en-US" baseline="30000" dirty="0" smtClean="0"/>
            <a:t>rd</a:t>
          </a:r>
          <a:r>
            <a:rPr lang="en-US" dirty="0" smtClean="0"/>
            <a:t> P</a:t>
          </a:r>
          <a:r>
            <a:rPr lang="en-US" altLang="zh-CN" dirty="0" smtClean="0"/>
            <a:t>arty App</a:t>
          </a:r>
          <a:endParaRPr lang="en-US" dirty="0"/>
        </a:p>
      </dgm:t>
    </dgm:pt>
    <dgm:pt modelId="{65BD2C9D-61F1-4383-A458-CD776C5EEAD2}" cxnId="{D29A13B3-B63F-4C29-A047-6CBEE0594D86}" type="parTrans">
      <dgm:prSet/>
      <dgm:spPr>
        <a:solidFill>
          <a:schemeClr val="accent5">
            <a:lumMod val="60000"/>
            <a:lumOff val="40000"/>
          </a:schemeClr>
        </a:solidFill>
      </dgm:spPr>
      <dgm:t>
        <a:bodyPr/>
        <a:lstStyle/>
        <a:p>
          <a:endParaRPr lang="en-US"/>
        </a:p>
      </dgm:t>
    </dgm:pt>
    <dgm:pt modelId="{5598244B-3BD9-4E0F-B997-DB6DC60AB491}" cxnId="{D29A13B3-B63F-4C29-A047-6CBEE0594D86}" type="sibTrans">
      <dgm:prSet/>
      <dgm:spPr/>
      <dgm:t>
        <a:bodyPr/>
        <a:lstStyle/>
        <a:p>
          <a:endParaRPr lang="en-US"/>
        </a:p>
      </dgm:t>
    </dgm:pt>
    <dgm:pt modelId="{8AF6DCF2-98B6-4941-90C9-347496BE3916}">
      <dgm:prSet phldrT="[Text]"/>
      <dgm:spPr>
        <a:solidFill>
          <a:schemeClr val="accent6">
            <a:lumMod val="50000"/>
            <a:lumOff val="50000"/>
          </a:schemeClr>
        </a:solidFill>
      </dgm:spPr>
      <dgm:t>
        <a:bodyPr/>
        <a:lstStyle/>
        <a:p>
          <a:r>
            <a:rPr lang="en-US" altLang="zh-CN" dirty="0" smtClean="0"/>
            <a:t>App X</a:t>
          </a:r>
          <a:endParaRPr lang="en-US" dirty="0"/>
        </a:p>
      </dgm:t>
    </dgm:pt>
    <dgm:pt modelId="{C9582B63-D1A3-4B9D-AB71-CC30544DD733}" cxnId="{8D135C7E-C988-46E5-9CC6-A732DB5BC3A7}" type="parTrans">
      <dgm:prSet/>
      <dgm:spPr/>
      <dgm:t>
        <a:bodyPr/>
        <a:lstStyle/>
        <a:p>
          <a:endParaRPr lang="zh-CN" altLang="en-US"/>
        </a:p>
      </dgm:t>
    </dgm:pt>
    <dgm:pt modelId="{FF029739-C959-4530-9F99-15EBD965BDF3}" cxnId="{8D135C7E-C988-46E5-9CC6-A732DB5BC3A7}" type="sibTrans">
      <dgm:prSet/>
      <dgm:spPr/>
      <dgm:t>
        <a:bodyPr/>
        <a:lstStyle/>
        <a:p>
          <a:endParaRPr lang="zh-CN" altLang="en-US"/>
        </a:p>
      </dgm:t>
    </dgm:pt>
    <dgm:pt modelId="{747F9891-CEE1-43AB-8EE5-7E40216C913A}" type="pres">
      <dgm:prSet presAssocID="{AE19B6C7-CBB6-48D9-ADE7-A6B5ECBC9A35}" presName="cycle" presStyleCnt="0">
        <dgm:presLayoutVars>
          <dgm:chMax val="1"/>
          <dgm:dir/>
          <dgm:animLvl val="ctr"/>
          <dgm:resizeHandles val="exact"/>
        </dgm:presLayoutVars>
      </dgm:prSet>
      <dgm:spPr/>
      <dgm:t>
        <a:bodyPr/>
        <a:lstStyle/>
        <a:p>
          <a:endParaRPr lang="zh-CN" altLang="en-US"/>
        </a:p>
      </dgm:t>
    </dgm:pt>
    <dgm:pt modelId="{54453CD1-FF23-4524-943E-431778D0731A}" type="pres">
      <dgm:prSet presAssocID="{E2AAE795-EF57-4E98-8631-0B692121D828}" presName="centerShape" presStyleLbl="node0" presStyleIdx="0" presStyleCnt="1"/>
      <dgm:spPr/>
      <dgm:t>
        <a:bodyPr/>
        <a:lstStyle/>
        <a:p>
          <a:endParaRPr lang="zh-CN" altLang="en-US"/>
        </a:p>
      </dgm:t>
    </dgm:pt>
    <dgm:pt modelId="{9C58A270-6BFB-4A80-BD75-EC7DEC81C33A}" type="pres">
      <dgm:prSet presAssocID="{0E233BD5-9884-4F5D-9E97-1B5F02FFD0C8}" presName="parTrans" presStyleLbl="bgSibTrans2D1" presStyleIdx="0" presStyleCnt="4"/>
      <dgm:spPr/>
      <dgm:t>
        <a:bodyPr/>
        <a:lstStyle/>
        <a:p>
          <a:endParaRPr lang="zh-CN" altLang="en-US"/>
        </a:p>
      </dgm:t>
    </dgm:pt>
    <dgm:pt modelId="{E98795DF-0FF8-4985-995B-A03C42B6D83C}" type="pres">
      <dgm:prSet presAssocID="{6348DD4B-840A-4F89-A904-7FC150CEC0DC}" presName="node" presStyleLbl="node1" presStyleIdx="0" presStyleCnt="4">
        <dgm:presLayoutVars>
          <dgm:bulletEnabled val="1"/>
        </dgm:presLayoutVars>
      </dgm:prSet>
      <dgm:spPr/>
      <dgm:t>
        <a:bodyPr/>
        <a:lstStyle/>
        <a:p>
          <a:endParaRPr lang="zh-CN" altLang="en-US"/>
        </a:p>
      </dgm:t>
    </dgm:pt>
    <dgm:pt modelId="{C3FC8966-57FE-4C8D-8903-BE205CE2B0C7}" type="pres">
      <dgm:prSet presAssocID="{9B36E1CF-4484-43FA-8092-3B390A9EFAE6}" presName="parTrans" presStyleLbl="bgSibTrans2D1" presStyleIdx="1" presStyleCnt="4"/>
      <dgm:spPr/>
      <dgm:t>
        <a:bodyPr/>
        <a:lstStyle/>
        <a:p>
          <a:endParaRPr lang="zh-CN" altLang="en-US"/>
        </a:p>
      </dgm:t>
    </dgm:pt>
    <dgm:pt modelId="{8E6AB0A7-29E6-43B7-8986-94ED54DD84F2}" type="pres">
      <dgm:prSet presAssocID="{76A171A4-C76E-42D3-AB19-4CFDD9463D3A}" presName="node" presStyleLbl="node1" presStyleIdx="1" presStyleCnt="4">
        <dgm:presLayoutVars>
          <dgm:bulletEnabled val="1"/>
        </dgm:presLayoutVars>
      </dgm:prSet>
      <dgm:spPr/>
      <dgm:t>
        <a:bodyPr/>
        <a:lstStyle/>
        <a:p>
          <a:endParaRPr lang="zh-CN" altLang="en-US"/>
        </a:p>
      </dgm:t>
    </dgm:pt>
    <dgm:pt modelId="{51170A54-336A-4863-BAD4-53B894A0A119}" type="pres">
      <dgm:prSet presAssocID="{C9582B63-D1A3-4B9D-AB71-CC30544DD733}" presName="parTrans" presStyleLbl="bgSibTrans2D1" presStyleIdx="2" presStyleCnt="4"/>
      <dgm:spPr/>
    </dgm:pt>
    <dgm:pt modelId="{FBE520E9-5C4A-43A6-BEFE-3E440F9E5AC9}" type="pres">
      <dgm:prSet presAssocID="{8AF6DCF2-98B6-4941-90C9-347496BE3916}" presName="node" presStyleLbl="node1" presStyleIdx="2" presStyleCnt="4">
        <dgm:presLayoutVars>
          <dgm:bulletEnabled val="1"/>
        </dgm:presLayoutVars>
      </dgm:prSet>
      <dgm:spPr/>
      <dgm:t>
        <a:bodyPr/>
        <a:lstStyle/>
        <a:p>
          <a:endParaRPr lang="zh-CN" altLang="en-US"/>
        </a:p>
      </dgm:t>
    </dgm:pt>
    <dgm:pt modelId="{BFA06A25-8FBD-462A-89DD-319C63D87AB3}" type="pres">
      <dgm:prSet presAssocID="{65BD2C9D-61F1-4383-A458-CD776C5EEAD2}" presName="parTrans" presStyleLbl="bgSibTrans2D1" presStyleIdx="3" presStyleCnt="4"/>
      <dgm:spPr/>
      <dgm:t>
        <a:bodyPr/>
        <a:lstStyle/>
        <a:p>
          <a:endParaRPr lang="zh-CN" altLang="en-US"/>
        </a:p>
      </dgm:t>
    </dgm:pt>
    <dgm:pt modelId="{BED05D0C-89EC-4FB5-B846-1333FE6AC185}" type="pres">
      <dgm:prSet presAssocID="{5B9437E5-5A0E-475F-9971-8D0BA4212AAB}" presName="node" presStyleLbl="node1" presStyleIdx="3" presStyleCnt="4">
        <dgm:presLayoutVars>
          <dgm:bulletEnabled val="1"/>
        </dgm:presLayoutVars>
      </dgm:prSet>
      <dgm:spPr/>
      <dgm:t>
        <a:bodyPr/>
        <a:lstStyle/>
        <a:p>
          <a:endParaRPr lang="zh-CN" altLang="en-US"/>
        </a:p>
      </dgm:t>
    </dgm:pt>
  </dgm:ptLst>
  <dgm:cxnLst>
    <dgm:cxn modelId="{18BF02FA-86A8-4241-9ECC-2BB35419BA41}" type="presOf" srcId="{AE19B6C7-CBB6-48D9-ADE7-A6B5ECBC9A35}" destId="{747F9891-CEE1-43AB-8EE5-7E40216C913A}" srcOrd="0" destOrd="0" presId="urn:microsoft.com/office/officeart/2005/8/layout/radial4#1"/>
    <dgm:cxn modelId="{FD31BFEB-567D-4BA7-BFD4-0B7B531401F4}" type="presOf" srcId="{5B9437E5-5A0E-475F-9971-8D0BA4212AAB}" destId="{BED05D0C-89EC-4FB5-B846-1333FE6AC185}" srcOrd="0" destOrd="0" presId="urn:microsoft.com/office/officeart/2005/8/layout/radial4#1"/>
    <dgm:cxn modelId="{1ED39AB6-B873-4561-8932-AD473B9E8D49}" type="presOf" srcId="{C9582B63-D1A3-4B9D-AB71-CC30544DD733}" destId="{51170A54-336A-4863-BAD4-53B894A0A119}" srcOrd="0" destOrd="0" presId="urn:microsoft.com/office/officeart/2005/8/layout/radial4#1"/>
    <dgm:cxn modelId="{8D135C7E-C988-46E5-9CC6-A732DB5BC3A7}" srcId="{E2AAE795-EF57-4E98-8631-0B692121D828}" destId="{8AF6DCF2-98B6-4941-90C9-347496BE3916}" srcOrd="2" destOrd="0" parTransId="{C9582B63-D1A3-4B9D-AB71-CC30544DD733}" sibTransId="{FF029739-C959-4530-9F99-15EBD965BDF3}"/>
    <dgm:cxn modelId="{0A2478BB-A17E-40E8-98DF-3D78DA58622F}" srcId="{AE19B6C7-CBB6-48D9-ADE7-A6B5ECBC9A35}" destId="{E2AAE795-EF57-4E98-8631-0B692121D828}" srcOrd="0" destOrd="0" parTransId="{10E6E96C-1E3F-4C2F-9F10-217862FD780C}" sibTransId="{23FE1042-D4F0-4571-B6C5-4E01D848301F}"/>
    <dgm:cxn modelId="{25A4DEE3-38B0-49AA-9BF2-1D720DBBADCE}" srcId="{E2AAE795-EF57-4E98-8631-0B692121D828}" destId="{76A171A4-C76E-42D3-AB19-4CFDD9463D3A}" srcOrd="1" destOrd="0" parTransId="{9B36E1CF-4484-43FA-8092-3B390A9EFAE6}" sibTransId="{795AADD0-BC42-4B97-A6CE-CAEE070B0743}"/>
    <dgm:cxn modelId="{E4D5CD15-0F38-4EFB-AC5B-2AE4F86738DD}" type="presOf" srcId="{65BD2C9D-61F1-4383-A458-CD776C5EEAD2}" destId="{BFA06A25-8FBD-462A-89DD-319C63D87AB3}" srcOrd="0" destOrd="0" presId="urn:microsoft.com/office/officeart/2005/8/layout/radial4#1"/>
    <dgm:cxn modelId="{5AF4AFF4-FC65-4E10-BCB9-E8BE76B88CF5}" type="presOf" srcId="{0E233BD5-9884-4F5D-9E97-1B5F02FFD0C8}" destId="{9C58A270-6BFB-4A80-BD75-EC7DEC81C33A}" srcOrd="0" destOrd="0" presId="urn:microsoft.com/office/officeart/2005/8/layout/radial4#1"/>
    <dgm:cxn modelId="{D29A13B3-B63F-4C29-A047-6CBEE0594D86}" srcId="{E2AAE795-EF57-4E98-8631-0B692121D828}" destId="{5B9437E5-5A0E-475F-9971-8D0BA4212AAB}" srcOrd="3" destOrd="0" parTransId="{65BD2C9D-61F1-4383-A458-CD776C5EEAD2}" sibTransId="{5598244B-3BD9-4E0F-B997-DB6DC60AB491}"/>
    <dgm:cxn modelId="{60468ABF-4794-448C-BB4B-DCD65B92D95A}" type="presOf" srcId="{9B36E1CF-4484-43FA-8092-3B390A9EFAE6}" destId="{C3FC8966-57FE-4C8D-8903-BE205CE2B0C7}" srcOrd="0" destOrd="0" presId="urn:microsoft.com/office/officeart/2005/8/layout/radial4#1"/>
    <dgm:cxn modelId="{E4FC1C2C-3A69-4E62-A46F-8AAE4308A6FB}" type="presOf" srcId="{E2AAE795-EF57-4E98-8631-0B692121D828}" destId="{54453CD1-FF23-4524-943E-431778D0731A}" srcOrd="0" destOrd="0" presId="urn:microsoft.com/office/officeart/2005/8/layout/radial4#1"/>
    <dgm:cxn modelId="{44E27E0B-21AA-484D-AB85-55977B082713}" srcId="{E2AAE795-EF57-4E98-8631-0B692121D828}" destId="{6348DD4B-840A-4F89-A904-7FC150CEC0DC}" srcOrd="0" destOrd="0" parTransId="{0E233BD5-9884-4F5D-9E97-1B5F02FFD0C8}" sibTransId="{31BC03A2-36B7-4DF3-98A2-0332B0F3298E}"/>
    <dgm:cxn modelId="{5DB7E16C-91F0-497A-9E71-55691CA3A5A6}" type="presOf" srcId="{6348DD4B-840A-4F89-A904-7FC150CEC0DC}" destId="{E98795DF-0FF8-4985-995B-A03C42B6D83C}" srcOrd="0" destOrd="0" presId="urn:microsoft.com/office/officeart/2005/8/layout/radial4#1"/>
    <dgm:cxn modelId="{C723C852-EAA8-45BA-8396-4CB8F7F69992}" type="presOf" srcId="{76A171A4-C76E-42D3-AB19-4CFDD9463D3A}" destId="{8E6AB0A7-29E6-43B7-8986-94ED54DD84F2}" srcOrd="0" destOrd="0" presId="urn:microsoft.com/office/officeart/2005/8/layout/radial4#1"/>
    <dgm:cxn modelId="{34822ABF-F4E6-4995-91A2-C0E168C19083}" type="presOf" srcId="{8AF6DCF2-98B6-4941-90C9-347496BE3916}" destId="{FBE520E9-5C4A-43A6-BEFE-3E440F9E5AC9}" srcOrd="0" destOrd="0" presId="urn:microsoft.com/office/officeart/2005/8/layout/radial4#1"/>
    <dgm:cxn modelId="{65576327-D27F-4AAE-8953-F5BB362422F6}" type="presParOf" srcId="{747F9891-CEE1-43AB-8EE5-7E40216C913A}" destId="{54453CD1-FF23-4524-943E-431778D0731A}" srcOrd="0" destOrd="0" presId="urn:microsoft.com/office/officeart/2005/8/layout/radial4#1"/>
    <dgm:cxn modelId="{B07ECA3E-589E-48D4-A11E-2D63688A176B}" type="presParOf" srcId="{747F9891-CEE1-43AB-8EE5-7E40216C913A}" destId="{9C58A270-6BFB-4A80-BD75-EC7DEC81C33A}" srcOrd="1" destOrd="0" presId="urn:microsoft.com/office/officeart/2005/8/layout/radial4#1"/>
    <dgm:cxn modelId="{AD056A9F-A489-461C-B1A4-F4CD139EEE21}" type="presParOf" srcId="{747F9891-CEE1-43AB-8EE5-7E40216C913A}" destId="{E98795DF-0FF8-4985-995B-A03C42B6D83C}" srcOrd="2" destOrd="0" presId="urn:microsoft.com/office/officeart/2005/8/layout/radial4#1"/>
    <dgm:cxn modelId="{DCECC4F0-F280-4403-89A7-A0A03D57831F}" type="presParOf" srcId="{747F9891-CEE1-43AB-8EE5-7E40216C913A}" destId="{C3FC8966-57FE-4C8D-8903-BE205CE2B0C7}" srcOrd="3" destOrd="0" presId="urn:microsoft.com/office/officeart/2005/8/layout/radial4#1"/>
    <dgm:cxn modelId="{0A4A12F6-B972-4CFD-9A4C-82EF1D9E6E77}" type="presParOf" srcId="{747F9891-CEE1-43AB-8EE5-7E40216C913A}" destId="{8E6AB0A7-29E6-43B7-8986-94ED54DD84F2}" srcOrd="4" destOrd="0" presId="urn:microsoft.com/office/officeart/2005/8/layout/radial4#1"/>
    <dgm:cxn modelId="{D0BB43E5-CFFC-40F9-A6B8-626C1DF2552C}" type="presParOf" srcId="{747F9891-CEE1-43AB-8EE5-7E40216C913A}" destId="{51170A54-336A-4863-BAD4-53B894A0A119}" srcOrd="5" destOrd="0" presId="urn:microsoft.com/office/officeart/2005/8/layout/radial4#1"/>
    <dgm:cxn modelId="{B74C3190-5519-4BA3-BCEA-E302D4E76D6F}" type="presParOf" srcId="{747F9891-CEE1-43AB-8EE5-7E40216C913A}" destId="{FBE520E9-5C4A-43A6-BEFE-3E440F9E5AC9}" srcOrd="6" destOrd="0" presId="urn:microsoft.com/office/officeart/2005/8/layout/radial4#1"/>
    <dgm:cxn modelId="{A207F18A-FEE2-4162-B58C-44CCC6097C16}" type="presParOf" srcId="{747F9891-CEE1-43AB-8EE5-7E40216C913A}" destId="{BFA06A25-8FBD-462A-89DD-319C63D87AB3}" srcOrd="7" destOrd="0" presId="urn:microsoft.com/office/officeart/2005/8/layout/radial4#1"/>
    <dgm:cxn modelId="{A78A924F-3C3D-4F32-A152-8FE9108C92DC}" type="presParOf" srcId="{747F9891-CEE1-43AB-8EE5-7E40216C913A}" destId="{BED05D0C-89EC-4FB5-B846-1333FE6AC185}" srcOrd="8" destOrd="0" presId="urn:microsoft.com/office/officeart/2005/8/layout/radial4#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60DD90-94D4-49D3-892F-5159002B6508}" type="doc">
      <dgm:prSet loTypeId="urn:microsoft.com/office/officeart/2005/8/layout/hierarchy6" loCatId="hierarchy" qsTypeId="urn:microsoft.com/office/officeart/2005/8/quickstyle/simple3" qsCatId="simple" csTypeId="urn:microsoft.com/office/officeart/2005/8/colors/colorful5" csCatId="colorful" phldr="1"/>
      <dgm:spPr/>
      <dgm:t>
        <a:bodyPr/>
        <a:lstStyle/>
        <a:p>
          <a:endParaRPr lang="zh-CN" altLang="en-US"/>
        </a:p>
      </dgm:t>
    </dgm:pt>
    <dgm:pt modelId="{38D5D719-831D-45E4-A14A-B7ECB2E8E0A6}">
      <dgm:prSet phldrT="[文本]"/>
      <dgm:spPr/>
      <dgm:t>
        <a:bodyPr/>
        <a:lstStyle/>
        <a:p>
          <a:r>
            <a:rPr lang="en-US" altLang="zh-CN" dirty="0" err="1" smtClean="0"/>
            <a:t>Aaton</a:t>
          </a:r>
          <a:endParaRPr lang="zh-CN" altLang="en-US" dirty="0"/>
        </a:p>
      </dgm:t>
    </dgm:pt>
    <dgm:pt modelId="{343F34FD-EE8B-41E6-8626-3B6F6B8E4D10}" cxnId="{BA753B2D-BD12-4C8B-94A9-75E49A4C9D2B}" type="parTrans">
      <dgm:prSet/>
      <dgm:spPr/>
      <dgm:t>
        <a:bodyPr/>
        <a:lstStyle/>
        <a:p>
          <a:endParaRPr lang="zh-CN" altLang="en-US"/>
        </a:p>
      </dgm:t>
    </dgm:pt>
    <dgm:pt modelId="{88765952-F937-41EB-B25F-5760027505C4}" cxnId="{BA753B2D-BD12-4C8B-94A9-75E49A4C9D2B}" type="sibTrans">
      <dgm:prSet/>
      <dgm:spPr/>
      <dgm:t>
        <a:bodyPr/>
        <a:lstStyle/>
        <a:p>
          <a:endParaRPr lang="zh-CN" altLang="en-US"/>
        </a:p>
      </dgm:t>
    </dgm:pt>
    <dgm:pt modelId="{A9A1DE5C-FA02-47FE-A653-915D015F865E}">
      <dgm:prSet phldrT="[文本]"/>
      <dgm:spPr/>
      <dgm:t>
        <a:bodyPr/>
        <a:lstStyle/>
        <a:p>
          <a:r>
            <a:rPr lang="en-US" altLang="zh-CN" dirty="0" err="1" smtClean="0"/>
            <a:t>Pancy</a:t>
          </a:r>
          <a:endParaRPr lang="zh-CN" altLang="en-US" dirty="0"/>
        </a:p>
      </dgm:t>
    </dgm:pt>
    <dgm:pt modelId="{DE6A2D18-7FB6-4986-AF90-F654FF93501E}" cxnId="{3A974CC7-01A6-43A2-A736-B91577A495D4}" type="parTrans">
      <dgm:prSet/>
      <dgm:spPr/>
      <dgm:t>
        <a:bodyPr/>
        <a:lstStyle/>
        <a:p>
          <a:endParaRPr lang="zh-CN" altLang="en-US"/>
        </a:p>
      </dgm:t>
    </dgm:pt>
    <dgm:pt modelId="{7133087F-14DE-497F-A220-222D6BF9DCFC}" cxnId="{3A974CC7-01A6-43A2-A736-B91577A495D4}" type="sibTrans">
      <dgm:prSet/>
      <dgm:spPr/>
      <dgm:t>
        <a:bodyPr/>
        <a:lstStyle/>
        <a:p>
          <a:endParaRPr lang="zh-CN" altLang="en-US"/>
        </a:p>
      </dgm:t>
    </dgm:pt>
    <dgm:pt modelId="{AA97D2CC-EA39-43F3-8323-CA6B7AC908B2}">
      <dgm:prSet phldrT="[文本]"/>
      <dgm:spPr/>
      <dgm:t>
        <a:bodyPr/>
        <a:lstStyle/>
        <a:p>
          <a:r>
            <a:rPr lang="en-US" altLang="en-US" dirty="0" smtClean="0"/>
            <a:t>Harold</a:t>
          </a:r>
          <a:endParaRPr lang="zh-CN" altLang="en-US" dirty="0"/>
        </a:p>
      </dgm:t>
    </dgm:pt>
    <dgm:pt modelId="{CC3AB10F-3E8C-44F2-89A5-7A9408D5E898}" cxnId="{B1490B0B-5BE5-40FD-95F9-C5A595F27599}" type="parTrans">
      <dgm:prSet/>
      <dgm:spPr/>
      <dgm:t>
        <a:bodyPr/>
        <a:lstStyle/>
        <a:p>
          <a:endParaRPr lang="zh-CN" altLang="en-US"/>
        </a:p>
      </dgm:t>
    </dgm:pt>
    <dgm:pt modelId="{A1FC0BB0-065C-49C7-B815-CA4FEFF4E0A0}" cxnId="{B1490B0B-5BE5-40FD-95F9-C5A595F27599}" type="sibTrans">
      <dgm:prSet/>
      <dgm:spPr/>
      <dgm:t>
        <a:bodyPr/>
        <a:lstStyle/>
        <a:p>
          <a:endParaRPr lang="zh-CN" altLang="en-US"/>
        </a:p>
      </dgm:t>
    </dgm:pt>
    <dgm:pt modelId="{F929D83F-A42A-461D-84C0-8BFCB5F0EA09}">
      <dgm:prSet phldrT="[文本]"/>
      <dgm:spPr/>
      <dgm:t>
        <a:bodyPr/>
        <a:lstStyle/>
        <a:p>
          <a:r>
            <a:rPr lang="en-US" altLang="zh-CN" dirty="0" err="1" smtClean="0"/>
            <a:t>Pancy</a:t>
          </a:r>
          <a:endParaRPr lang="zh-CN" altLang="en-US" dirty="0"/>
        </a:p>
      </dgm:t>
    </dgm:pt>
    <dgm:pt modelId="{939DB56B-A180-46A1-AC56-8399440AA10B}" cxnId="{84F16029-F326-47D7-B77D-CBC27DDB4CC4}" type="parTrans">
      <dgm:prSet/>
      <dgm:spPr/>
      <dgm:t>
        <a:bodyPr/>
        <a:lstStyle/>
        <a:p>
          <a:endParaRPr lang="zh-CN" altLang="en-US"/>
        </a:p>
      </dgm:t>
    </dgm:pt>
    <dgm:pt modelId="{0C4AD570-0D83-4AD9-92E3-B6ECAE79F781}" cxnId="{84F16029-F326-47D7-B77D-CBC27DDB4CC4}" type="sibTrans">
      <dgm:prSet/>
      <dgm:spPr/>
      <dgm:t>
        <a:bodyPr/>
        <a:lstStyle/>
        <a:p>
          <a:endParaRPr lang="zh-CN" altLang="en-US"/>
        </a:p>
      </dgm:t>
    </dgm:pt>
    <dgm:pt modelId="{BDC63469-2F82-49EA-AC3F-5E6980827460}">
      <dgm:prSet phldrT="[文本]"/>
      <dgm:spPr/>
      <dgm:t>
        <a:bodyPr/>
        <a:lstStyle/>
        <a:p>
          <a:r>
            <a:rPr lang="en-US" altLang="zh-CN" dirty="0" err="1" smtClean="0"/>
            <a:t>Aaton</a:t>
          </a:r>
          <a:endParaRPr lang="zh-CN" altLang="en-US" dirty="0"/>
        </a:p>
      </dgm:t>
    </dgm:pt>
    <dgm:pt modelId="{CD17EE7E-D4E8-4843-AF4F-FAD5EB0899B1}" cxnId="{AF77AB8C-76C5-4940-848E-C478B62C27C8}" type="parTrans">
      <dgm:prSet/>
      <dgm:spPr/>
      <dgm:t>
        <a:bodyPr/>
        <a:lstStyle/>
        <a:p>
          <a:endParaRPr lang="zh-CN" altLang="en-US"/>
        </a:p>
      </dgm:t>
    </dgm:pt>
    <dgm:pt modelId="{6860F878-E7F3-481D-9FFD-8538D4ED1D2A}" cxnId="{AF77AB8C-76C5-4940-848E-C478B62C27C8}" type="sibTrans">
      <dgm:prSet/>
      <dgm:spPr/>
      <dgm:t>
        <a:bodyPr/>
        <a:lstStyle/>
        <a:p>
          <a:endParaRPr lang="zh-CN" altLang="en-US"/>
        </a:p>
      </dgm:t>
    </dgm:pt>
    <dgm:pt modelId="{D63E4132-6A49-446F-B931-4A19D33BE163}">
      <dgm:prSet phldrT="[文本]"/>
      <dgm:spPr/>
      <dgm:t>
        <a:bodyPr/>
        <a:lstStyle/>
        <a:p>
          <a:r>
            <a:rPr lang="en-US" altLang="zh-CN" dirty="0" err="1" smtClean="0"/>
            <a:t>Aaton</a:t>
          </a:r>
          <a:endParaRPr lang="zh-CN" altLang="en-US" dirty="0"/>
        </a:p>
      </dgm:t>
    </dgm:pt>
    <dgm:pt modelId="{86E5E551-B02D-4234-952A-CFF75AFC8125}" cxnId="{26F1BC40-344E-4611-AB91-87E3D4A84921}" type="parTrans">
      <dgm:prSet/>
      <dgm:spPr/>
      <dgm:t>
        <a:bodyPr/>
        <a:lstStyle/>
        <a:p>
          <a:endParaRPr lang="zh-CN" altLang="en-US"/>
        </a:p>
      </dgm:t>
    </dgm:pt>
    <dgm:pt modelId="{602FD03C-F75B-416B-948F-4ED4594C9C39}" cxnId="{26F1BC40-344E-4611-AB91-87E3D4A84921}" type="sibTrans">
      <dgm:prSet/>
      <dgm:spPr/>
      <dgm:t>
        <a:bodyPr/>
        <a:lstStyle/>
        <a:p>
          <a:endParaRPr lang="zh-CN" altLang="en-US"/>
        </a:p>
      </dgm:t>
    </dgm:pt>
    <dgm:pt modelId="{B00BEB64-5ED3-47C5-ADA0-BFCC609E5328}">
      <dgm:prSet phldrT="[文本]"/>
      <dgm:spPr/>
      <dgm:t>
        <a:bodyPr/>
        <a:lstStyle/>
        <a:p>
          <a:r>
            <a:rPr lang="en-US" altLang="zh-CN" dirty="0" smtClean="0"/>
            <a:t>Presentation</a:t>
          </a:r>
          <a:endParaRPr lang="zh-CN" altLang="en-US" dirty="0"/>
        </a:p>
      </dgm:t>
    </dgm:pt>
    <dgm:pt modelId="{8EC0C09A-754C-4756-B302-7CDF0D69D5EF}" cxnId="{B2373DCA-4BFB-47EF-8C13-7A9D4F75696D}" type="parTrans">
      <dgm:prSet/>
      <dgm:spPr/>
      <dgm:t>
        <a:bodyPr/>
        <a:lstStyle/>
        <a:p>
          <a:endParaRPr lang="zh-CN" altLang="en-US"/>
        </a:p>
      </dgm:t>
    </dgm:pt>
    <dgm:pt modelId="{DDC5DB4D-E8AF-400D-8EB7-381448701AF3}" cxnId="{B2373DCA-4BFB-47EF-8C13-7A9D4F75696D}" type="sibTrans">
      <dgm:prSet/>
      <dgm:spPr/>
      <dgm:t>
        <a:bodyPr/>
        <a:lstStyle/>
        <a:p>
          <a:endParaRPr lang="zh-CN" altLang="en-US"/>
        </a:p>
      </dgm:t>
    </dgm:pt>
    <dgm:pt modelId="{4466DEB1-DE02-4336-BACF-1D25E243C996}">
      <dgm:prSet phldrT="[文本]"/>
      <dgm:spPr/>
      <dgm:t>
        <a:bodyPr/>
        <a:lstStyle/>
        <a:p>
          <a:r>
            <a:rPr lang="en-US" altLang="zh-CN" dirty="0" smtClean="0"/>
            <a:t>Application</a:t>
          </a:r>
          <a:endParaRPr lang="zh-CN" altLang="en-US" dirty="0"/>
        </a:p>
      </dgm:t>
    </dgm:pt>
    <dgm:pt modelId="{DE1FC639-F5DE-46AB-83A6-2D3CF497A6E2}" cxnId="{A0FDDAB9-6FBE-45B2-AE34-894632E03049}" type="parTrans">
      <dgm:prSet/>
      <dgm:spPr/>
      <dgm:t>
        <a:bodyPr/>
        <a:lstStyle/>
        <a:p>
          <a:endParaRPr lang="zh-CN" altLang="en-US"/>
        </a:p>
      </dgm:t>
    </dgm:pt>
    <dgm:pt modelId="{D8B2AA80-35A1-4A8E-A215-91AED1B204EA}" cxnId="{A0FDDAB9-6FBE-45B2-AE34-894632E03049}" type="sibTrans">
      <dgm:prSet/>
      <dgm:spPr/>
      <dgm:t>
        <a:bodyPr/>
        <a:lstStyle/>
        <a:p>
          <a:endParaRPr lang="zh-CN" altLang="en-US"/>
        </a:p>
      </dgm:t>
    </dgm:pt>
    <dgm:pt modelId="{80A1BC94-12EA-414A-896A-1333F69BD193}">
      <dgm:prSet phldrT="[文本]"/>
      <dgm:spPr/>
      <dgm:t>
        <a:bodyPr/>
        <a:lstStyle/>
        <a:p>
          <a:r>
            <a:rPr lang="en-US" altLang="zh-CN" dirty="0" smtClean="0"/>
            <a:t>Framework</a:t>
          </a:r>
          <a:endParaRPr lang="zh-CN" altLang="en-US" dirty="0"/>
        </a:p>
      </dgm:t>
    </dgm:pt>
    <dgm:pt modelId="{14C8AA4F-E0AD-47AA-9EB8-A602F321C819}" cxnId="{1FC44792-82FE-475A-B356-C1CAA50CEA26}" type="parTrans">
      <dgm:prSet/>
      <dgm:spPr/>
      <dgm:t>
        <a:bodyPr/>
        <a:lstStyle/>
        <a:p>
          <a:endParaRPr lang="zh-CN" altLang="en-US"/>
        </a:p>
      </dgm:t>
    </dgm:pt>
    <dgm:pt modelId="{EC973E4D-C00A-484A-B27A-17BDAD70A8F6}" cxnId="{1FC44792-82FE-475A-B356-C1CAA50CEA26}" type="sibTrans">
      <dgm:prSet/>
      <dgm:spPr/>
      <dgm:t>
        <a:bodyPr/>
        <a:lstStyle/>
        <a:p>
          <a:endParaRPr lang="zh-CN" altLang="en-US"/>
        </a:p>
      </dgm:t>
    </dgm:pt>
    <dgm:pt modelId="{71ACBAE5-BA2A-4E4B-B740-CED1911BEF8B}" type="pres">
      <dgm:prSet presAssocID="{7B60DD90-94D4-49D3-892F-5159002B6508}" presName="mainComposite" presStyleCnt="0">
        <dgm:presLayoutVars>
          <dgm:chPref val="1"/>
          <dgm:dir/>
          <dgm:animOne val="branch"/>
          <dgm:animLvl val="lvl"/>
          <dgm:resizeHandles val="exact"/>
        </dgm:presLayoutVars>
      </dgm:prSet>
      <dgm:spPr/>
    </dgm:pt>
    <dgm:pt modelId="{75A75000-BAA1-49A1-BBDF-0A0F3A3EC7AE}" type="pres">
      <dgm:prSet presAssocID="{7B60DD90-94D4-49D3-892F-5159002B6508}" presName="hierFlow" presStyleCnt="0"/>
      <dgm:spPr/>
    </dgm:pt>
    <dgm:pt modelId="{448DB319-C01C-4D61-8C4C-01D18B47D9E5}" type="pres">
      <dgm:prSet presAssocID="{7B60DD90-94D4-49D3-892F-5159002B6508}" presName="firstBuf" presStyleCnt="0"/>
      <dgm:spPr/>
    </dgm:pt>
    <dgm:pt modelId="{C11A23B8-E2F7-4B18-A080-E1392EFB2FF0}" type="pres">
      <dgm:prSet presAssocID="{7B60DD90-94D4-49D3-892F-5159002B6508}" presName="hierChild1" presStyleCnt="0">
        <dgm:presLayoutVars>
          <dgm:chPref val="1"/>
          <dgm:animOne val="branch"/>
          <dgm:animLvl val="lvl"/>
        </dgm:presLayoutVars>
      </dgm:prSet>
      <dgm:spPr/>
    </dgm:pt>
    <dgm:pt modelId="{1D14FA52-5286-4019-9D00-55668C053EDF}" type="pres">
      <dgm:prSet presAssocID="{38D5D719-831D-45E4-A14A-B7ECB2E8E0A6}" presName="Name14" presStyleCnt="0"/>
      <dgm:spPr/>
    </dgm:pt>
    <dgm:pt modelId="{5E114277-AA96-41F8-BE6C-F3E39A01AFF2}" type="pres">
      <dgm:prSet presAssocID="{38D5D719-831D-45E4-A14A-B7ECB2E8E0A6}" presName="level1Shape" presStyleLbl="node0" presStyleIdx="0" presStyleCnt="1">
        <dgm:presLayoutVars>
          <dgm:chPref val="3"/>
        </dgm:presLayoutVars>
      </dgm:prSet>
      <dgm:spPr/>
    </dgm:pt>
    <dgm:pt modelId="{1C0A70EA-8C98-4994-B1DB-47FAE3924CC0}" type="pres">
      <dgm:prSet presAssocID="{38D5D719-831D-45E4-A14A-B7ECB2E8E0A6}" presName="hierChild2" presStyleCnt="0"/>
      <dgm:spPr/>
    </dgm:pt>
    <dgm:pt modelId="{2FB28622-0414-456D-9ECC-1D9BECFE3362}" type="pres">
      <dgm:prSet presAssocID="{DE6A2D18-7FB6-4986-AF90-F654FF93501E}" presName="Name19" presStyleLbl="parChTrans1D2" presStyleIdx="0" presStyleCnt="2"/>
      <dgm:spPr/>
    </dgm:pt>
    <dgm:pt modelId="{452CBC7B-C615-4EA4-A1F1-170BB1FD2852}" type="pres">
      <dgm:prSet presAssocID="{A9A1DE5C-FA02-47FE-A653-915D015F865E}" presName="Name21" presStyleCnt="0"/>
      <dgm:spPr/>
    </dgm:pt>
    <dgm:pt modelId="{29CD5B28-6120-4678-84EF-D5FC8478BCF7}" type="pres">
      <dgm:prSet presAssocID="{A9A1DE5C-FA02-47FE-A653-915D015F865E}" presName="level2Shape" presStyleLbl="node2" presStyleIdx="0" presStyleCnt="2"/>
      <dgm:spPr/>
      <dgm:t>
        <a:bodyPr/>
        <a:lstStyle/>
        <a:p>
          <a:endParaRPr lang="zh-CN" altLang="en-US"/>
        </a:p>
      </dgm:t>
    </dgm:pt>
    <dgm:pt modelId="{439EE903-50C4-4BF8-A687-ED91ACB90BC8}" type="pres">
      <dgm:prSet presAssocID="{A9A1DE5C-FA02-47FE-A653-915D015F865E}" presName="hierChild3" presStyleCnt="0"/>
      <dgm:spPr/>
    </dgm:pt>
    <dgm:pt modelId="{29C094B8-8A37-4A50-A754-B3475CAFF312}" type="pres">
      <dgm:prSet presAssocID="{CC3AB10F-3E8C-44F2-89A5-7A9408D5E898}" presName="Name19" presStyleLbl="parChTrans1D3" presStyleIdx="0" presStyleCnt="3"/>
      <dgm:spPr/>
    </dgm:pt>
    <dgm:pt modelId="{4399B081-C47A-441F-B665-0F1B44B32560}" type="pres">
      <dgm:prSet presAssocID="{AA97D2CC-EA39-43F3-8323-CA6B7AC908B2}" presName="Name21" presStyleCnt="0"/>
      <dgm:spPr/>
    </dgm:pt>
    <dgm:pt modelId="{D2E97575-F9E3-4B57-A2D8-57AB17FB3C6A}" type="pres">
      <dgm:prSet presAssocID="{AA97D2CC-EA39-43F3-8323-CA6B7AC908B2}" presName="level2Shape" presStyleLbl="node3" presStyleIdx="0" presStyleCnt="3"/>
      <dgm:spPr/>
      <dgm:t>
        <a:bodyPr/>
        <a:lstStyle/>
        <a:p>
          <a:endParaRPr lang="zh-CN" altLang="en-US"/>
        </a:p>
      </dgm:t>
    </dgm:pt>
    <dgm:pt modelId="{79E458F0-9BD6-4991-85B2-50F5892C36DA}" type="pres">
      <dgm:prSet presAssocID="{AA97D2CC-EA39-43F3-8323-CA6B7AC908B2}" presName="hierChild3" presStyleCnt="0"/>
      <dgm:spPr/>
    </dgm:pt>
    <dgm:pt modelId="{563872DF-5295-4B60-9601-5EE274A8E6FA}" type="pres">
      <dgm:prSet presAssocID="{939DB56B-A180-46A1-AC56-8399440AA10B}" presName="Name19" presStyleLbl="parChTrans1D3" presStyleIdx="1" presStyleCnt="3"/>
      <dgm:spPr/>
    </dgm:pt>
    <dgm:pt modelId="{28C1453F-F819-419A-846E-C5B3C28FB5F9}" type="pres">
      <dgm:prSet presAssocID="{F929D83F-A42A-461D-84C0-8BFCB5F0EA09}" presName="Name21" presStyleCnt="0"/>
      <dgm:spPr/>
    </dgm:pt>
    <dgm:pt modelId="{F99CDE73-52FD-4B46-BD55-58E5452668F3}" type="pres">
      <dgm:prSet presAssocID="{F929D83F-A42A-461D-84C0-8BFCB5F0EA09}" presName="level2Shape" presStyleLbl="node3" presStyleIdx="1" presStyleCnt="3"/>
      <dgm:spPr/>
      <dgm:t>
        <a:bodyPr/>
        <a:lstStyle/>
        <a:p>
          <a:endParaRPr lang="zh-CN" altLang="en-US"/>
        </a:p>
      </dgm:t>
    </dgm:pt>
    <dgm:pt modelId="{03310508-DBB5-4CA9-967C-03953B7420CA}" type="pres">
      <dgm:prSet presAssocID="{F929D83F-A42A-461D-84C0-8BFCB5F0EA09}" presName="hierChild3" presStyleCnt="0"/>
      <dgm:spPr/>
    </dgm:pt>
    <dgm:pt modelId="{A3E78012-7CE0-4044-9E64-6A74939EB5DB}" type="pres">
      <dgm:prSet presAssocID="{CD17EE7E-D4E8-4843-AF4F-FAD5EB0899B1}" presName="Name19" presStyleLbl="parChTrans1D2" presStyleIdx="1" presStyleCnt="2"/>
      <dgm:spPr/>
    </dgm:pt>
    <dgm:pt modelId="{87F07041-B283-47B6-9615-8B475F02F9EF}" type="pres">
      <dgm:prSet presAssocID="{BDC63469-2F82-49EA-AC3F-5E6980827460}" presName="Name21" presStyleCnt="0"/>
      <dgm:spPr/>
    </dgm:pt>
    <dgm:pt modelId="{88214615-9338-4B77-95A2-7A4891726C48}" type="pres">
      <dgm:prSet presAssocID="{BDC63469-2F82-49EA-AC3F-5E6980827460}" presName="level2Shape" presStyleLbl="node2" presStyleIdx="1" presStyleCnt="2"/>
      <dgm:spPr/>
      <dgm:t>
        <a:bodyPr/>
        <a:lstStyle/>
        <a:p>
          <a:endParaRPr lang="zh-CN" altLang="en-US"/>
        </a:p>
      </dgm:t>
    </dgm:pt>
    <dgm:pt modelId="{D62C5C57-1F28-47C2-8B9A-D4EF15F12024}" type="pres">
      <dgm:prSet presAssocID="{BDC63469-2F82-49EA-AC3F-5E6980827460}" presName="hierChild3" presStyleCnt="0"/>
      <dgm:spPr/>
    </dgm:pt>
    <dgm:pt modelId="{700DDFFB-BA0A-4BC8-B9BF-BC361BE7885B}" type="pres">
      <dgm:prSet presAssocID="{86E5E551-B02D-4234-952A-CFF75AFC8125}" presName="Name19" presStyleLbl="parChTrans1D3" presStyleIdx="2" presStyleCnt="3"/>
      <dgm:spPr/>
    </dgm:pt>
    <dgm:pt modelId="{D2019DC5-86F9-4368-961F-F9BD10F9083C}" type="pres">
      <dgm:prSet presAssocID="{D63E4132-6A49-446F-B931-4A19D33BE163}" presName="Name21" presStyleCnt="0"/>
      <dgm:spPr/>
    </dgm:pt>
    <dgm:pt modelId="{DA6D5BE1-D4CB-4002-9481-34F2F98CB385}" type="pres">
      <dgm:prSet presAssocID="{D63E4132-6A49-446F-B931-4A19D33BE163}" presName="level2Shape" presStyleLbl="node3" presStyleIdx="2" presStyleCnt="3"/>
      <dgm:spPr/>
    </dgm:pt>
    <dgm:pt modelId="{90D59881-748B-4159-B7F3-2D2B042DF57B}" type="pres">
      <dgm:prSet presAssocID="{D63E4132-6A49-446F-B931-4A19D33BE163}" presName="hierChild3" presStyleCnt="0"/>
      <dgm:spPr/>
    </dgm:pt>
    <dgm:pt modelId="{88FA2A02-6E91-4CB5-9FFC-876BC60D84AC}" type="pres">
      <dgm:prSet presAssocID="{7B60DD90-94D4-49D3-892F-5159002B6508}" presName="bgShapesFlow" presStyleCnt="0"/>
      <dgm:spPr/>
    </dgm:pt>
    <dgm:pt modelId="{3313685D-3295-4666-923B-B0E1C77824A7}" type="pres">
      <dgm:prSet presAssocID="{B00BEB64-5ED3-47C5-ADA0-BFCC609E5328}" presName="rectComp" presStyleCnt="0"/>
      <dgm:spPr/>
    </dgm:pt>
    <dgm:pt modelId="{3C6C5043-1F43-4541-9DE3-D5A56FB95559}" type="pres">
      <dgm:prSet presAssocID="{B00BEB64-5ED3-47C5-ADA0-BFCC609E5328}" presName="bgRect" presStyleLbl="bgShp" presStyleIdx="0" presStyleCnt="3"/>
      <dgm:spPr/>
      <dgm:t>
        <a:bodyPr/>
        <a:lstStyle/>
        <a:p>
          <a:endParaRPr lang="zh-CN" altLang="en-US"/>
        </a:p>
      </dgm:t>
    </dgm:pt>
    <dgm:pt modelId="{1FD6439D-07C1-4878-918A-FCAA00F70C39}" type="pres">
      <dgm:prSet presAssocID="{B00BEB64-5ED3-47C5-ADA0-BFCC609E5328}" presName="bgRectTx" presStyleLbl="bgShp" presStyleIdx="0" presStyleCnt="3">
        <dgm:presLayoutVars>
          <dgm:bulletEnabled val="1"/>
        </dgm:presLayoutVars>
      </dgm:prSet>
      <dgm:spPr/>
      <dgm:t>
        <a:bodyPr/>
        <a:lstStyle/>
        <a:p>
          <a:endParaRPr lang="zh-CN" altLang="en-US"/>
        </a:p>
      </dgm:t>
    </dgm:pt>
    <dgm:pt modelId="{F7770794-891E-4DEB-ABAD-1112C8D44FE0}" type="pres">
      <dgm:prSet presAssocID="{B00BEB64-5ED3-47C5-ADA0-BFCC609E5328}" presName="spComp" presStyleCnt="0"/>
      <dgm:spPr/>
    </dgm:pt>
    <dgm:pt modelId="{4D087019-7C9C-436B-9921-31784A269DBB}" type="pres">
      <dgm:prSet presAssocID="{B00BEB64-5ED3-47C5-ADA0-BFCC609E5328}" presName="vSp" presStyleCnt="0"/>
      <dgm:spPr/>
    </dgm:pt>
    <dgm:pt modelId="{4A789ECE-534E-4127-9D98-DBD23D1C1ECA}" type="pres">
      <dgm:prSet presAssocID="{4466DEB1-DE02-4336-BACF-1D25E243C996}" presName="rectComp" presStyleCnt="0"/>
      <dgm:spPr/>
    </dgm:pt>
    <dgm:pt modelId="{9092F6E4-8F91-4F37-92A8-1F6E523EFA3C}" type="pres">
      <dgm:prSet presAssocID="{4466DEB1-DE02-4336-BACF-1D25E243C996}" presName="bgRect" presStyleLbl="bgShp" presStyleIdx="1" presStyleCnt="3"/>
      <dgm:spPr/>
    </dgm:pt>
    <dgm:pt modelId="{C685C964-AF1E-4C76-9161-31B12F2FD81D}" type="pres">
      <dgm:prSet presAssocID="{4466DEB1-DE02-4336-BACF-1D25E243C996}" presName="bgRectTx" presStyleLbl="bgShp" presStyleIdx="1" presStyleCnt="3">
        <dgm:presLayoutVars>
          <dgm:bulletEnabled val="1"/>
        </dgm:presLayoutVars>
      </dgm:prSet>
      <dgm:spPr/>
    </dgm:pt>
    <dgm:pt modelId="{A779963E-9BE9-41C9-BFA0-A9BA59EC50BF}" type="pres">
      <dgm:prSet presAssocID="{4466DEB1-DE02-4336-BACF-1D25E243C996}" presName="spComp" presStyleCnt="0"/>
      <dgm:spPr/>
    </dgm:pt>
    <dgm:pt modelId="{462D67C9-23C3-4887-BF06-85B9D19C49FE}" type="pres">
      <dgm:prSet presAssocID="{4466DEB1-DE02-4336-BACF-1D25E243C996}" presName="vSp" presStyleCnt="0"/>
      <dgm:spPr/>
    </dgm:pt>
    <dgm:pt modelId="{83F36720-2A20-4757-A1B8-DCA0D2215956}" type="pres">
      <dgm:prSet presAssocID="{80A1BC94-12EA-414A-896A-1333F69BD193}" presName="rectComp" presStyleCnt="0"/>
      <dgm:spPr/>
    </dgm:pt>
    <dgm:pt modelId="{2FB7432E-8D5A-4191-BC68-2AB8043D33DC}" type="pres">
      <dgm:prSet presAssocID="{80A1BC94-12EA-414A-896A-1333F69BD193}" presName="bgRect" presStyleLbl="bgShp" presStyleIdx="2" presStyleCnt="3"/>
      <dgm:spPr/>
    </dgm:pt>
    <dgm:pt modelId="{D2B6EEB9-8CCC-4874-869E-252D7A471F3B}" type="pres">
      <dgm:prSet presAssocID="{80A1BC94-12EA-414A-896A-1333F69BD193}" presName="bgRectTx" presStyleLbl="bgShp" presStyleIdx="2" presStyleCnt="3">
        <dgm:presLayoutVars>
          <dgm:bulletEnabled val="1"/>
        </dgm:presLayoutVars>
      </dgm:prSet>
      <dgm:spPr/>
    </dgm:pt>
  </dgm:ptLst>
  <dgm:cxnLst>
    <dgm:cxn modelId="{B1490B0B-5BE5-40FD-95F9-C5A595F27599}" srcId="{A9A1DE5C-FA02-47FE-A653-915D015F865E}" destId="{AA97D2CC-EA39-43F3-8323-CA6B7AC908B2}" srcOrd="0" destOrd="0" parTransId="{CC3AB10F-3E8C-44F2-89A5-7A9408D5E898}" sibTransId="{A1FC0BB0-065C-49C7-B815-CA4FEFF4E0A0}"/>
    <dgm:cxn modelId="{B2373DCA-4BFB-47EF-8C13-7A9D4F75696D}" srcId="{7B60DD90-94D4-49D3-892F-5159002B6508}" destId="{B00BEB64-5ED3-47C5-ADA0-BFCC609E5328}" srcOrd="1" destOrd="0" parTransId="{8EC0C09A-754C-4756-B302-7CDF0D69D5EF}" sibTransId="{DDC5DB4D-E8AF-400D-8EB7-381448701AF3}"/>
    <dgm:cxn modelId="{1FC44792-82FE-475A-B356-C1CAA50CEA26}" srcId="{7B60DD90-94D4-49D3-892F-5159002B6508}" destId="{80A1BC94-12EA-414A-896A-1333F69BD193}" srcOrd="3" destOrd="0" parTransId="{14C8AA4F-E0AD-47AA-9EB8-A602F321C819}" sibTransId="{EC973E4D-C00A-484A-B27A-17BDAD70A8F6}"/>
    <dgm:cxn modelId="{06057422-EAFC-4C5A-9EE1-874D05E52891}" type="presOf" srcId="{939DB56B-A180-46A1-AC56-8399440AA10B}" destId="{563872DF-5295-4B60-9601-5EE274A8E6FA}" srcOrd="0" destOrd="0" presId="urn:microsoft.com/office/officeart/2005/8/layout/hierarchy6"/>
    <dgm:cxn modelId="{8B019AAA-3BC7-4536-8284-2D2B90CD81C2}" type="presOf" srcId="{7B60DD90-94D4-49D3-892F-5159002B6508}" destId="{71ACBAE5-BA2A-4E4B-B740-CED1911BEF8B}" srcOrd="0" destOrd="0" presId="urn:microsoft.com/office/officeart/2005/8/layout/hierarchy6"/>
    <dgm:cxn modelId="{74D2EC68-1FA4-4760-A2C1-3F80E5958EFD}" type="presOf" srcId="{4466DEB1-DE02-4336-BACF-1D25E243C996}" destId="{C685C964-AF1E-4C76-9161-31B12F2FD81D}" srcOrd="1" destOrd="0" presId="urn:microsoft.com/office/officeart/2005/8/layout/hierarchy6"/>
    <dgm:cxn modelId="{B099C18F-9BC3-4640-8242-DA6B4E2F41D5}" type="presOf" srcId="{AA97D2CC-EA39-43F3-8323-CA6B7AC908B2}" destId="{D2E97575-F9E3-4B57-A2D8-57AB17FB3C6A}" srcOrd="0" destOrd="0" presId="urn:microsoft.com/office/officeart/2005/8/layout/hierarchy6"/>
    <dgm:cxn modelId="{29C34541-5063-4A30-96CD-FB9757C07F98}" type="presOf" srcId="{CD17EE7E-D4E8-4843-AF4F-FAD5EB0899B1}" destId="{A3E78012-7CE0-4044-9E64-6A74939EB5DB}" srcOrd="0" destOrd="0" presId="urn:microsoft.com/office/officeart/2005/8/layout/hierarchy6"/>
    <dgm:cxn modelId="{B601583C-7452-44B7-BB05-5779BE6A6FA7}" type="presOf" srcId="{CC3AB10F-3E8C-44F2-89A5-7A9408D5E898}" destId="{29C094B8-8A37-4A50-A754-B3475CAFF312}" srcOrd="0" destOrd="0" presId="urn:microsoft.com/office/officeart/2005/8/layout/hierarchy6"/>
    <dgm:cxn modelId="{2E314E8B-C109-456F-A781-7895FA8E30DF}" type="presOf" srcId="{A9A1DE5C-FA02-47FE-A653-915D015F865E}" destId="{29CD5B28-6120-4678-84EF-D5FC8478BCF7}" srcOrd="0" destOrd="0" presId="urn:microsoft.com/office/officeart/2005/8/layout/hierarchy6"/>
    <dgm:cxn modelId="{B7194375-7DE3-44FF-98A5-50F8C603664B}" type="presOf" srcId="{B00BEB64-5ED3-47C5-ADA0-BFCC609E5328}" destId="{1FD6439D-07C1-4878-918A-FCAA00F70C39}" srcOrd="1" destOrd="0" presId="urn:microsoft.com/office/officeart/2005/8/layout/hierarchy6"/>
    <dgm:cxn modelId="{BA753B2D-BD12-4C8B-94A9-75E49A4C9D2B}" srcId="{7B60DD90-94D4-49D3-892F-5159002B6508}" destId="{38D5D719-831D-45E4-A14A-B7ECB2E8E0A6}" srcOrd="0" destOrd="0" parTransId="{343F34FD-EE8B-41E6-8626-3B6F6B8E4D10}" sibTransId="{88765952-F937-41EB-B25F-5760027505C4}"/>
    <dgm:cxn modelId="{84F16029-F326-47D7-B77D-CBC27DDB4CC4}" srcId="{A9A1DE5C-FA02-47FE-A653-915D015F865E}" destId="{F929D83F-A42A-461D-84C0-8BFCB5F0EA09}" srcOrd="1" destOrd="0" parTransId="{939DB56B-A180-46A1-AC56-8399440AA10B}" sibTransId="{0C4AD570-0D83-4AD9-92E3-B6ECAE79F781}"/>
    <dgm:cxn modelId="{F930343E-C86C-4EB3-984E-D13D1AE4738F}" type="presOf" srcId="{B00BEB64-5ED3-47C5-ADA0-BFCC609E5328}" destId="{3C6C5043-1F43-4541-9DE3-D5A56FB95559}" srcOrd="0" destOrd="0" presId="urn:microsoft.com/office/officeart/2005/8/layout/hierarchy6"/>
    <dgm:cxn modelId="{790FE745-CFEA-44B6-923C-4BD848303764}" type="presOf" srcId="{4466DEB1-DE02-4336-BACF-1D25E243C996}" destId="{9092F6E4-8F91-4F37-92A8-1F6E523EFA3C}" srcOrd="0" destOrd="0" presId="urn:microsoft.com/office/officeart/2005/8/layout/hierarchy6"/>
    <dgm:cxn modelId="{3A974CC7-01A6-43A2-A736-B91577A495D4}" srcId="{38D5D719-831D-45E4-A14A-B7ECB2E8E0A6}" destId="{A9A1DE5C-FA02-47FE-A653-915D015F865E}" srcOrd="0" destOrd="0" parTransId="{DE6A2D18-7FB6-4986-AF90-F654FF93501E}" sibTransId="{7133087F-14DE-497F-A220-222D6BF9DCFC}"/>
    <dgm:cxn modelId="{A0FDDAB9-6FBE-45B2-AE34-894632E03049}" srcId="{7B60DD90-94D4-49D3-892F-5159002B6508}" destId="{4466DEB1-DE02-4336-BACF-1D25E243C996}" srcOrd="2" destOrd="0" parTransId="{DE1FC639-F5DE-46AB-83A6-2D3CF497A6E2}" sibTransId="{D8B2AA80-35A1-4A8E-A215-91AED1B204EA}"/>
    <dgm:cxn modelId="{26F1BC40-344E-4611-AB91-87E3D4A84921}" srcId="{BDC63469-2F82-49EA-AC3F-5E6980827460}" destId="{D63E4132-6A49-446F-B931-4A19D33BE163}" srcOrd="0" destOrd="0" parTransId="{86E5E551-B02D-4234-952A-CFF75AFC8125}" sibTransId="{602FD03C-F75B-416B-948F-4ED4594C9C39}"/>
    <dgm:cxn modelId="{4B1F1825-366D-44E1-9869-1DF562EE9F82}" type="presOf" srcId="{80A1BC94-12EA-414A-896A-1333F69BD193}" destId="{2FB7432E-8D5A-4191-BC68-2AB8043D33DC}" srcOrd="0" destOrd="0" presId="urn:microsoft.com/office/officeart/2005/8/layout/hierarchy6"/>
    <dgm:cxn modelId="{5BDBCE73-0278-41A6-8F5C-8A52F472659A}" type="presOf" srcId="{D63E4132-6A49-446F-B931-4A19D33BE163}" destId="{DA6D5BE1-D4CB-4002-9481-34F2F98CB385}" srcOrd="0" destOrd="0" presId="urn:microsoft.com/office/officeart/2005/8/layout/hierarchy6"/>
    <dgm:cxn modelId="{AF77AB8C-76C5-4940-848E-C478B62C27C8}" srcId="{38D5D719-831D-45E4-A14A-B7ECB2E8E0A6}" destId="{BDC63469-2F82-49EA-AC3F-5E6980827460}" srcOrd="1" destOrd="0" parTransId="{CD17EE7E-D4E8-4843-AF4F-FAD5EB0899B1}" sibTransId="{6860F878-E7F3-481D-9FFD-8538D4ED1D2A}"/>
    <dgm:cxn modelId="{EFEA6525-4355-4E0A-B612-925183F9080E}" type="presOf" srcId="{86E5E551-B02D-4234-952A-CFF75AFC8125}" destId="{700DDFFB-BA0A-4BC8-B9BF-BC361BE7885B}" srcOrd="0" destOrd="0" presId="urn:microsoft.com/office/officeart/2005/8/layout/hierarchy6"/>
    <dgm:cxn modelId="{C31E4183-40BA-4887-874F-1A043B43BA78}" type="presOf" srcId="{38D5D719-831D-45E4-A14A-B7ECB2E8E0A6}" destId="{5E114277-AA96-41F8-BE6C-F3E39A01AFF2}" srcOrd="0" destOrd="0" presId="urn:microsoft.com/office/officeart/2005/8/layout/hierarchy6"/>
    <dgm:cxn modelId="{7AF9A5E9-25F6-4FEA-BAAC-749BFB0FAE55}" type="presOf" srcId="{BDC63469-2F82-49EA-AC3F-5E6980827460}" destId="{88214615-9338-4B77-95A2-7A4891726C48}" srcOrd="0" destOrd="0" presId="urn:microsoft.com/office/officeart/2005/8/layout/hierarchy6"/>
    <dgm:cxn modelId="{C658A647-625B-450A-911D-519A8F97BB9C}" type="presOf" srcId="{80A1BC94-12EA-414A-896A-1333F69BD193}" destId="{D2B6EEB9-8CCC-4874-869E-252D7A471F3B}" srcOrd="1" destOrd="0" presId="urn:microsoft.com/office/officeart/2005/8/layout/hierarchy6"/>
    <dgm:cxn modelId="{3C6ABEC1-55C3-4B37-B7FB-BB83383B9C0F}" type="presOf" srcId="{DE6A2D18-7FB6-4986-AF90-F654FF93501E}" destId="{2FB28622-0414-456D-9ECC-1D9BECFE3362}" srcOrd="0" destOrd="0" presId="urn:microsoft.com/office/officeart/2005/8/layout/hierarchy6"/>
    <dgm:cxn modelId="{BD8BFD21-2DBF-48CF-B584-B84D92165A64}" type="presOf" srcId="{F929D83F-A42A-461D-84C0-8BFCB5F0EA09}" destId="{F99CDE73-52FD-4B46-BD55-58E5452668F3}" srcOrd="0" destOrd="0" presId="urn:microsoft.com/office/officeart/2005/8/layout/hierarchy6"/>
    <dgm:cxn modelId="{28E24A03-8628-49CA-9D2B-4ECDB228FD70}" type="presParOf" srcId="{71ACBAE5-BA2A-4E4B-B740-CED1911BEF8B}" destId="{75A75000-BAA1-49A1-BBDF-0A0F3A3EC7AE}" srcOrd="0" destOrd="0" presId="urn:microsoft.com/office/officeart/2005/8/layout/hierarchy6"/>
    <dgm:cxn modelId="{C6E5866E-13F9-400A-B1BA-D9C54235FB1B}" type="presParOf" srcId="{75A75000-BAA1-49A1-BBDF-0A0F3A3EC7AE}" destId="{448DB319-C01C-4D61-8C4C-01D18B47D9E5}" srcOrd="0" destOrd="0" presId="urn:microsoft.com/office/officeart/2005/8/layout/hierarchy6"/>
    <dgm:cxn modelId="{0566B361-46D3-47B5-A220-08AE46A750E7}" type="presParOf" srcId="{75A75000-BAA1-49A1-BBDF-0A0F3A3EC7AE}" destId="{C11A23B8-E2F7-4B18-A080-E1392EFB2FF0}" srcOrd="1" destOrd="0" presId="urn:microsoft.com/office/officeart/2005/8/layout/hierarchy6"/>
    <dgm:cxn modelId="{5AD0A4D2-B439-4654-9E75-583E9A344C57}" type="presParOf" srcId="{C11A23B8-E2F7-4B18-A080-E1392EFB2FF0}" destId="{1D14FA52-5286-4019-9D00-55668C053EDF}" srcOrd="0" destOrd="0" presId="urn:microsoft.com/office/officeart/2005/8/layout/hierarchy6"/>
    <dgm:cxn modelId="{2ED8EE34-4167-49DA-881F-BB090B1611C8}" type="presParOf" srcId="{1D14FA52-5286-4019-9D00-55668C053EDF}" destId="{5E114277-AA96-41F8-BE6C-F3E39A01AFF2}" srcOrd="0" destOrd="0" presId="urn:microsoft.com/office/officeart/2005/8/layout/hierarchy6"/>
    <dgm:cxn modelId="{DAE9BC0B-9C79-4034-880B-6C7D8134C3CE}" type="presParOf" srcId="{1D14FA52-5286-4019-9D00-55668C053EDF}" destId="{1C0A70EA-8C98-4994-B1DB-47FAE3924CC0}" srcOrd="1" destOrd="0" presId="urn:microsoft.com/office/officeart/2005/8/layout/hierarchy6"/>
    <dgm:cxn modelId="{ECFAE5B6-A641-4E5D-B3A0-FBFAF763B150}" type="presParOf" srcId="{1C0A70EA-8C98-4994-B1DB-47FAE3924CC0}" destId="{2FB28622-0414-456D-9ECC-1D9BECFE3362}" srcOrd="0" destOrd="0" presId="urn:microsoft.com/office/officeart/2005/8/layout/hierarchy6"/>
    <dgm:cxn modelId="{9DC38858-3C95-4C9F-845F-9739C193E885}" type="presParOf" srcId="{1C0A70EA-8C98-4994-B1DB-47FAE3924CC0}" destId="{452CBC7B-C615-4EA4-A1F1-170BB1FD2852}" srcOrd="1" destOrd="0" presId="urn:microsoft.com/office/officeart/2005/8/layout/hierarchy6"/>
    <dgm:cxn modelId="{CB88A178-1DB0-41DA-B09C-0237D8D742FF}" type="presParOf" srcId="{452CBC7B-C615-4EA4-A1F1-170BB1FD2852}" destId="{29CD5B28-6120-4678-84EF-D5FC8478BCF7}" srcOrd="0" destOrd="0" presId="urn:microsoft.com/office/officeart/2005/8/layout/hierarchy6"/>
    <dgm:cxn modelId="{FBC72507-45F5-4333-91ED-F6C673E8A94E}" type="presParOf" srcId="{452CBC7B-C615-4EA4-A1F1-170BB1FD2852}" destId="{439EE903-50C4-4BF8-A687-ED91ACB90BC8}" srcOrd="1" destOrd="0" presId="urn:microsoft.com/office/officeart/2005/8/layout/hierarchy6"/>
    <dgm:cxn modelId="{8581096E-41E6-4AC7-A5D1-8F09B62738D9}" type="presParOf" srcId="{439EE903-50C4-4BF8-A687-ED91ACB90BC8}" destId="{29C094B8-8A37-4A50-A754-B3475CAFF312}" srcOrd="0" destOrd="0" presId="urn:microsoft.com/office/officeart/2005/8/layout/hierarchy6"/>
    <dgm:cxn modelId="{E5B065D5-CA1E-4D38-BE90-8DC9B39284A3}" type="presParOf" srcId="{439EE903-50C4-4BF8-A687-ED91ACB90BC8}" destId="{4399B081-C47A-441F-B665-0F1B44B32560}" srcOrd="1" destOrd="0" presId="urn:microsoft.com/office/officeart/2005/8/layout/hierarchy6"/>
    <dgm:cxn modelId="{A8D27CC9-3075-4A38-9FB3-14E3BBB29301}" type="presParOf" srcId="{4399B081-C47A-441F-B665-0F1B44B32560}" destId="{D2E97575-F9E3-4B57-A2D8-57AB17FB3C6A}" srcOrd="0" destOrd="0" presId="urn:microsoft.com/office/officeart/2005/8/layout/hierarchy6"/>
    <dgm:cxn modelId="{F677539A-8197-4FE9-98CC-A6AC704B58D1}" type="presParOf" srcId="{4399B081-C47A-441F-B665-0F1B44B32560}" destId="{79E458F0-9BD6-4991-85B2-50F5892C36DA}" srcOrd="1" destOrd="0" presId="urn:microsoft.com/office/officeart/2005/8/layout/hierarchy6"/>
    <dgm:cxn modelId="{FC507B16-8C0F-4AE4-BD27-B31DC4F6E32C}" type="presParOf" srcId="{439EE903-50C4-4BF8-A687-ED91ACB90BC8}" destId="{563872DF-5295-4B60-9601-5EE274A8E6FA}" srcOrd="2" destOrd="0" presId="urn:microsoft.com/office/officeart/2005/8/layout/hierarchy6"/>
    <dgm:cxn modelId="{584B5D64-B22D-4902-8E13-FCB29508AF1D}" type="presParOf" srcId="{439EE903-50C4-4BF8-A687-ED91ACB90BC8}" destId="{28C1453F-F819-419A-846E-C5B3C28FB5F9}" srcOrd="3" destOrd="0" presId="urn:microsoft.com/office/officeart/2005/8/layout/hierarchy6"/>
    <dgm:cxn modelId="{4E59EEBF-56C3-4A02-AED7-AB0F2B2E15A1}" type="presParOf" srcId="{28C1453F-F819-419A-846E-C5B3C28FB5F9}" destId="{F99CDE73-52FD-4B46-BD55-58E5452668F3}" srcOrd="0" destOrd="0" presId="urn:microsoft.com/office/officeart/2005/8/layout/hierarchy6"/>
    <dgm:cxn modelId="{2301A12B-EC00-44A6-A06F-4646A932D297}" type="presParOf" srcId="{28C1453F-F819-419A-846E-C5B3C28FB5F9}" destId="{03310508-DBB5-4CA9-967C-03953B7420CA}" srcOrd="1" destOrd="0" presId="urn:microsoft.com/office/officeart/2005/8/layout/hierarchy6"/>
    <dgm:cxn modelId="{D1BBEF18-88B5-47CE-AA56-D9F16E4BF10A}" type="presParOf" srcId="{1C0A70EA-8C98-4994-B1DB-47FAE3924CC0}" destId="{A3E78012-7CE0-4044-9E64-6A74939EB5DB}" srcOrd="2" destOrd="0" presId="urn:microsoft.com/office/officeart/2005/8/layout/hierarchy6"/>
    <dgm:cxn modelId="{F574512F-606E-4159-AC11-268865C0AB40}" type="presParOf" srcId="{1C0A70EA-8C98-4994-B1DB-47FAE3924CC0}" destId="{87F07041-B283-47B6-9615-8B475F02F9EF}" srcOrd="3" destOrd="0" presId="urn:microsoft.com/office/officeart/2005/8/layout/hierarchy6"/>
    <dgm:cxn modelId="{0FDEACB9-205F-495B-8709-46FE9218E88C}" type="presParOf" srcId="{87F07041-B283-47B6-9615-8B475F02F9EF}" destId="{88214615-9338-4B77-95A2-7A4891726C48}" srcOrd="0" destOrd="0" presId="urn:microsoft.com/office/officeart/2005/8/layout/hierarchy6"/>
    <dgm:cxn modelId="{72AC83E5-A15A-41D6-A733-8C5344B71760}" type="presParOf" srcId="{87F07041-B283-47B6-9615-8B475F02F9EF}" destId="{D62C5C57-1F28-47C2-8B9A-D4EF15F12024}" srcOrd="1" destOrd="0" presId="urn:microsoft.com/office/officeart/2005/8/layout/hierarchy6"/>
    <dgm:cxn modelId="{54982F61-A9F5-499A-BA42-93783531CB63}" type="presParOf" srcId="{D62C5C57-1F28-47C2-8B9A-D4EF15F12024}" destId="{700DDFFB-BA0A-4BC8-B9BF-BC361BE7885B}" srcOrd="0" destOrd="0" presId="urn:microsoft.com/office/officeart/2005/8/layout/hierarchy6"/>
    <dgm:cxn modelId="{A542926D-03B1-4EDE-9DD3-F813974D23D1}" type="presParOf" srcId="{D62C5C57-1F28-47C2-8B9A-D4EF15F12024}" destId="{D2019DC5-86F9-4368-961F-F9BD10F9083C}" srcOrd="1" destOrd="0" presId="urn:microsoft.com/office/officeart/2005/8/layout/hierarchy6"/>
    <dgm:cxn modelId="{AC7D9032-3EB9-4B1B-993A-7477BB3A43AF}" type="presParOf" srcId="{D2019DC5-86F9-4368-961F-F9BD10F9083C}" destId="{DA6D5BE1-D4CB-4002-9481-34F2F98CB385}" srcOrd="0" destOrd="0" presId="urn:microsoft.com/office/officeart/2005/8/layout/hierarchy6"/>
    <dgm:cxn modelId="{9D9C2110-5E03-4DF7-944D-E4CB44EA3208}" type="presParOf" srcId="{D2019DC5-86F9-4368-961F-F9BD10F9083C}" destId="{90D59881-748B-4159-B7F3-2D2B042DF57B}" srcOrd="1" destOrd="0" presId="urn:microsoft.com/office/officeart/2005/8/layout/hierarchy6"/>
    <dgm:cxn modelId="{C87D7979-F03A-4E74-B63D-65CF159E3986}" type="presParOf" srcId="{71ACBAE5-BA2A-4E4B-B740-CED1911BEF8B}" destId="{88FA2A02-6E91-4CB5-9FFC-876BC60D84AC}" srcOrd="1" destOrd="0" presId="urn:microsoft.com/office/officeart/2005/8/layout/hierarchy6"/>
    <dgm:cxn modelId="{C5ACA522-8B1B-44E7-86E0-A14E2FF1AA73}" type="presParOf" srcId="{88FA2A02-6E91-4CB5-9FFC-876BC60D84AC}" destId="{3313685D-3295-4666-923B-B0E1C77824A7}" srcOrd="0" destOrd="0" presId="urn:microsoft.com/office/officeart/2005/8/layout/hierarchy6"/>
    <dgm:cxn modelId="{D6A58371-9A96-4DEF-AEF9-311A900BC165}" type="presParOf" srcId="{3313685D-3295-4666-923B-B0E1C77824A7}" destId="{3C6C5043-1F43-4541-9DE3-D5A56FB95559}" srcOrd="0" destOrd="0" presId="urn:microsoft.com/office/officeart/2005/8/layout/hierarchy6"/>
    <dgm:cxn modelId="{C9E1C450-8EC7-4A16-A719-291927B204BC}" type="presParOf" srcId="{3313685D-3295-4666-923B-B0E1C77824A7}" destId="{1FD6439D-07C1-4878-918A-FCAA00F70C39}" srcOrd="1" destOrd="0" presId="urn:microsoft.com/office/officeart/2005/8/layout/hierarchy6"/>
    <dgm:cxn modelId="{79405AD3-4F30-4AF7-A079-1B27CB4E1260}" type="presParOf" srcId="{88FA2A02-6E91-4CB5-9FFC-876BC60D84AC}" destId="{F7770794-891E-4DEB-ABAD-1112C8D44FE0}" srcOrd="1" destOrd="0" presId="urn:microsoft.com/office/officeart/2005/8/layout/hierarchy6"/>
    <dgm:cxn modelId="{70509A61-B807-49AF-BA9F-70B85A4F7AE2}" type="presParOf" srcId="{F7770794-891E-4DEB-ABAD-1112C8D44FE0}" destId="{4D087019-7C9C-436B-9921-31784A269DBB}" srcOrd="0" destOrd="0" presId="urn:microsoft.com/office/officeart/2005/8/layout/hierarchy6"/>
    <dgm:cxn modelId="{DD58BC0C-2754-4D49-BCA5-4527F07D5C08}" type="presParOf" srcId="{88FA2A02-6E91-4CB5-9FFC-876BC60D84AC}" destId="{4A789ECE-534E-4127-9D98-DBD23D1C1ECA}" srcOrd="2" destOrd="0" presId="urn:microsoft.com/office/officeart/2005/8/layout/hierarchy6"/>
    <dgm:cxn modelId="{549FA51C-6280-4455-B696-07B678F287B2}" type="presParOf" srcId="{4A789ECE-534E-4127-9D98-DBD23D1C1ECA}" destId="{9092F6E4-8F91-4F37-92A8-1F6E523EFA3C}" srcOrd="0" destOrd="0" presId="urn:microsoft.com/office/officeart/2005/8/layout/hierarchy6"/>
    <dgm:cxn modelId="{CF8BDFB5-4AA2-44EE-9373-6ED1C3674AC2}" type="presParOf" srcId="{4A789ECE-534E-4127-9D98-DBD23D1C1ECA}" destId="{C685C964-AF1E-4C76-9161-31B12F2FD81D}" srcOrd="1" destOrd="0" presId="urn:microsoft.com/office/officeart/2005/8/layout/hierarchy6"/>
    <dgm:cxn modelId="{869D6260-C573-436A-B65E-ADECB785B1B0}" type="presParOf" srcId="{88FA2A02-6E91-4CB5-9FFC-876BC60D84AC}" destId="{A779963E-9BE9-41C9-BFA0-A9BA59EC50BF}" srcOrd="3" destOrd="0" presId="urn:microsoft.com/office/officeart/2005/8/layout/hierarchy6"/>
    <dgm:cxn modelId="{56D14DAB-7F97-45A8-BB9B-9403A5112601}" type="presParOf" srcId="{A779963E-9BE9-41C9-BFA0-A9BA59EC50BF}" destId="{462D67C9-23C3-4887-BF06-85B9D19C49FE}" srcOrd="0" destOrd="0" presId="urn:microsoft.com/office/officeart/2005/8/layout/hierarchy6"/>
    <dgm:cxn modelId="{8806E451-65DE-4AFB-ABEC-93549E3C60FB}" type="presParOf" srcId="{88FA2A02-6E91-4CB5-9FFC-876BC60D84AC}" destId="{83F36720-2A20-4757-A1B8-DCA0D2215956}" srcOrd="4" destOrd="0" presId="urn:microsoft.com/office/officeart/2005/8/layout/hierarchy6"/>
    <dgm:cxn modelId="{8D6276FC-0194-48FB-B5BE-8057E04B1C82}" type="presParOf" srcId="{83F36720-2A20-4757-A1B8-DCA0D2215956}" destId="{2FB7432E-8D5A-4191-BC68-2AB8043D33DC}" srcOrd="0" destOrd="0" presId="urn:microsoft.com/office/officeart/2005/8/layout/hierarchy6"/>
    <dgm:cxn modelId="{4334A527-1620-43F9-AD2D-B4C8F661A656}" type="presParOf" srcId="{83F36720-2A20-4757-A1B8-DCA0D2215956}" destId="{D2B6EEB9-8CCC-4874-869E-252D7A471F3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D76AE918-ABC8-47B8-8DD8-96F195BFB5B5}">
      <dsp:nvSpPr>
        <dsp:cNvPr id="4" name="Round Same Side Corner Rectangle 3"/>
        <dsp:cNvSpPr/>
      </dsp:nvSpPr>
      <dsp:spPr bwMode="white">
        <a:xfrm rot="5400000">
          <a:off x="4827885" y="-1727016"/>
          <a:ext cx="1398311" cy="520192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87630" tIns="43815" rIns="87630" bIns="4381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 altLang="en-US">
              <a:solidFill>
                <a:schemeClr val="dk1"/>
              </a:solidFill>
            </a:rPr>
            <a:t>Front-end</a:t>
          </a:r>
          <a:endParaRPr lang="en-US">
            <a:solidFill>
              <a:schemeClr val="dk1"/>
            </a:solidFill>
          </a:endParaRPr>
        </a:p>
        <a:p>
          <a:pPr lvl="1">
            <a:lnSpc>
              <a:spcPct val="100000"/>
            </a:lnSpc>
            <a:spcBef>
              <a:spcPct val="0"/>
            </a:spcBef>
            <a:spcAft>
              <a:spcPct val="15000"/>
            </a:spcAft>
            <a:buChar char="•"/>
          </a:pPr>
          <a:r>
            <a:rPr lang="" altLang="en-US">
              <a:solidFill>
                <a:schemeClr val="dk1"/>
              </a:solidFill>
            </a:rPr>
            <a:t>Back-end</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Middleware</a:t>
          </a:r>
          <a:endParaRPr lang="" altLang="en-US">
            <a:solidFill>
              <a:schemeClr val="dk1"/>
            </a:solidFill>
          </a:endParaRPr>
        </a:p>
      </dsp:txBody>
      <dsp:txXfrm rot="5400000">
        <a:off x="4827885" y="-1727016"/>
        <a:ext cx="1398311" cy="5201920"/>
      </dsp:txXfrm>
    </dsp:sp>
    <dsp:sp modelId="{BD6C8DA9-0F3A-464E-ACD2-6660B6C6E5C4}">
      <dsp:nvSpPr>
        <dsp:cNvPr id="3" name="Rounded Rectangle 2"/>
        <dsp:cNvSpPr/>
      </dsp:nvSpPr>
      <dsp:spPr bwMode="white">
        <a:xfrm>
          <a:off x="0" y="0"/>
          <a:ext cx="2926080" cy="174788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 altLang="en-US"/>
            <a:t>Framework</a:t>
          </a:r>
          <a:endParaRPr lang="" altLang="en-US"/>
        </a:p>
      </dsp:txBody>
      <dsp:txXfrm>
        <a:off x="0" y="0"/>
        <a:ext cx="2926080" cy="1747889"/>
      </dsp:txXfrm>
    </dsp:sp>
    <dsp:sp modelId="{B1799245-8A88-4DFD-8913-C5C978690807}">
      <dsp:nvSpPr>
        <dsp:cNvPr id="6" name="Round Same Side Corner Rectangle 5"/>
        <dsp:cNvSpPr/>
      </dsp:nvSpPr>
      <dsp:spPr bwMode="white">
        <a:xfrm rot="5400000">
          <a:off x="4827885" y="108268"/>
          <a:ext cx="1398311" cy="520192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87630" tIns="43815" rIns="87630" bIns="4381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 altLang="en-US">
              <a:solidFill>
                <a:schemeClr val="dk1"/>
              </a:solidFill>
            </a:rPr>
            <a:t>Naming</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API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Documents</a:t>
          </a:r>
          <a:endParaRPr lang="" altLang="en-US">
            <a:solidFill>
              <a:schemeClr val="dk1"/>
            </a:solidFill>
          </a:endParaRPr>
        </a:p>
      </dsp:txBody>
      <dsp:txXfrm rot="5400000">
        <a:off x="4827885" y="108268"/>
        <a:ext cx="1398311" cy="5201920"/>
      </dsp:txXfrm>
    </dsp:sp>
    <dsp:sp modelId="{F8FCFA27-1E37-47F3-819F-CCC620DE8027}">
      <dsp:nvSpPr>
        <dsp:cNvPr id="5" name="Rounded Rectangle 4"/>
        <dsp:cNvSpPr/>
      </dsp:nvSpPr>
      <dsp:spPr bwMode="white">
        <a:xfrm>
          <a:off x="0" y="1835283"/>
          <a:ext cx="2926080" cy="174788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 altLang="en-US"/>
            <a:t>Standardization</a:t>
          </a:r>
          <a:endParaRPr lang="" altLang="en-US"/>
        </a:p>
      </dsp:txBody>
      <dsp:txXfrm>
        <a:off x="0" y="1835283"/>
        <a:ext cx="2926080" cy="1747889"/>
      </dsp:txXfrm>
    </dsp:sp>
    <dsp:sp modelId="{F00652BC-5530-4BD7-A5E2-D7101737A3B5}">
      <dsp:nvSpPr>
        <dsp:cNvPr id="8" name="Round Same Side Corner Rectangle 7"/>
        <dsp:cNvSpPr/>
      </dsp:nvSpPr>
      <dsp:spPr bwMode="white">
        <a:xfrm rot="5400000">
          <a:off x="4827885" y="1943551"/>
          <a:ext cx="1398311" cy="520192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87630" tIns="43815" rIns="87630" bIns="43815" anchor="ctr"/>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 altLang="en-US">
              <a:solidFill>
                <a:schemeClr val="dk1"/>
              </a:solidFill>
            </a:rPr>
            <a:t>Demo</a:t>
          </a:r>
          <a:endParaRPr lang="en-US">
            <a:solidFill>
              <a:schemeClr val="dk1"/>
            </a:solidFill>
          </a:endParaRPr>
        </a:p>
        <a:p>
          <a:pPr lvl="1">
            <a:lnSpc>
              <a:spcPct val="100000"/>
            </a:lnSpc>
            <a:spcBef>
              <a:spcPct val="0"/>
            </a:spcBef>
            <a:spcAft>
              <a:spcPct val="15000"/>
            </a:spcAft>
            <a:buChar char="•"/>
          </a:pPr>
          <a:r>
            <a:rPr lang="" altLang="en-US">
              <a:solidFill>
                <a:schemeClr val="dk1"/>
              </a:solidFill>
            </a:rPr>
            <a:t>Deploying</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Debugging</a:t>
          </a:r>
          <a:endParaRPr lang="" altLang="en-US">
            <a:solidFill>
              <a:schemeClr val="dk1"/>
            </a:solidFill>
          </a:endParaRPr>
        </a:p>
      </dsp:txBody>
      <dsp:txXfrm rot="5400000">
        <a:off x="4827885" y="1943551"/>
        <a:ext cx="1398311" cy="5201920"/>
      </dsp:txXfrm>
    </dsp:sp>
    <dsp:sp modelId="{F3A1F871-519C-4E76-89EE-B8DB3D0BD125}">
      <dsp:nvSpPr>
        <dsp:cNvPr id="7" name="Rounded Rectangle 6"/>
        <dsp:cNvSpPr/>
      </dsp:nvSpPr>
      <dsp:spPr bwMode="white">
        <a:xfrm>
          <a:off x="0" y="3670566"/>
          <a:ext cx="2926080" cy="174788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 altLang="en-US"/>
            <a:t>Implement</a:t>
          </a:r>
          <a:endParaRPr lang="" altLang="en-US"/>
        </a:p>
      </dsp:txBody>
      <dsp:txXfrm>
        <a:off x="0" y="3670566"/>
        <a:ext cx="2926080" cy="1747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F1039-9A3B-4BF8-A117-77B34A771EFF}">
      <dsp:nvSpPr>
        <dsp:cNvPr id="0" name=""/>
        <dsp:cNvSpPr/>
      </dsp:nvSpPr>
      <dsp:spPr>
        <a:xfrm>
          <a:off x="0" y="3836458"/>
          <a:ext cx="8128000" cy="901700"/>
        </a:xfrm>
        <a:prstGeom prst="roundRect">
          <a:avLst>
            <a:gd name="adj" fmla="val 10000"/>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altLang="en-US" sz="1700" kern="1200" dirty="0"/>
            <a:t>Hardware </a:t>
          </a:r>
        </a:p>
        <a:p>
          <a:pPr lvl="0" algn="ctr" defTabSz="755650">
            <a:lnSpc>
              <a:spcPct val="90000"/>
            </a:lnSpc>
            <a:spcBef>
              <a:spcPct val="0"/>
            </a:spcBef>
            <a:spcAft>
              <a:spcPct val="35000"/>
            </a:spcAft>
          </a:pPr>
          <a:r>
            <a:rPr lang="en-US" altLang="en-US" sz="1700" kern="1200" dirty="0"/>
            <a:t>Platform</a:t>
          </a:r>
          <a:endParaRPr lang="zh-CN" altLang="en-US" sz="1700" kern="1200" dirty="0"/>
        </a:p>
      </dsp:txBody>
      <dsp:txXfrm>
        <a:off x="0" y="3836458"/>
        <a:ext cx="2438400" cy="901700"/>
      </dsp:txXfrm>
    </dsp:sp>
    <dsp:sp modelId="{18E5F46C-238C-42D1-BD8C-6057AAFD437F}">
      <dsp:nvSpPr>
        <dsp:cNvPr id="0" name=""/>
        <dsp:cNvSpPr/>
      </dsp:nvSpPr>
      <dsp:spPr>
        <a:xfrm>
          <a:off x="0" y="2784475"/>
          <a:ext cx="8128000" cy="901700"/>
        </a:xfrm>
        <a:prstGeom prst="flowChartAlternateProcess">
          <a:avLst/>
        </a:prstGeom>
        <a:solidFill>
          <a:schemeClr val="lt1"/>
        </a:solidFill>
        <a:ln w="1079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altLang="en-US" sz="1700" kern="1200" dirty="0"/>
            <a:t>Virtualization</a:t>
          </a:r>
        </a:p>
        <a:p>
          <a:pPr lvl="0" algn="ctr" defTabSz="755650">
            <a:lnSpc>
              <a:spcPct val="90000"/>
            </a:lnSpc>
            <a:spcBef>
              <a:spcPct val="0"/>
            </a:spcBef>
            <a:spcAft>
              <a:spcPct val="35000"/>
            </a:spcAft>
          </a:pPr>
          <a:r>
            <a:rPr lang="en-US" altLang="en-US" sz="1700" kern="1200" dirty="0"/>
            <a:t>Containers</a:t>
          </a:r>
          <a:endParaRPr lang="zh-CN" altLang="en-US" sz="1700" kern="1200" dirty="0"/>
        </a:p>
      </dsp:txBody>
      <dsp:txXfrm>
        <a:off x="0" y="2784475"/>
        <a:ext cx="2438400" cy="901700"/>
      </dsp:txXfrm>
    </dsp:sp>
    <dsp:sp modelId="{CB96BD29-EE22-4AAF-98CE-426A7E8A5475}">
      <dsp:nvSpPr>
        <dsp:cNvPr id="0" name=""/>
        <dsp:cNvSpPr/>
      </dsp:nvSpPr>
      <dsp:spPr>
        <a:xfrm>
          <a:off x="0" y="1732491"/>
          <a:ext cx="8128000" cy="901700"/>
        </a:xfrm>
        <a:prstGeom prst="roundRect">
          <a:avLst>
            <a:gd name="adj" fmla="val 10000"/>
          </a:avLst>
        </a:prstGeom>
        <a:solidFill>
          <a:schemeClr val="lt1"/>
        </a:solidFill>
        <a:ln w="1079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altLang="en-US" sz="1700" kern="1200" dirty="0"/>
            <a:t>Service </a:t>
          </a:r>
        </a:p>
        <a:p>
          <a:pPr lvl="0" algn="ctr" defTabSz="755650">
            <a:lnSpc>
              <a:spcPct val="90000"/>
            </a:lnSpc>
            <a:spcBef>
              <a:spcPct val="0"/>
            </a:spcBef>
            <a:spcAft>
              <a:spcPct val="35000"/>
            </a:spcAft>
          </a:pPr>
          <a:r>
            <a:rPr lang="en-US" altLang="en-US" sz="1700" kern="1200" dirty="0"/>
            <a:t>Units</a:t>
          </a:r>
          <a:endParaRPr lang="zh-CN" altLang="en-US" sz="1700" kern="1200" dirty="0"/>
        </a:p>
      </dsp:txBody>
      <dsp:txXfrm>
        <a:off x="0" y="1732491"/>
        <a:ext cx="2438400" cy="901700"/>
      </dsp:txXfrm>
    </dsp:sp>
    <dsp:sp modelId="{A476BD65-AEEA-4034-AD79-B5F68299F8C2}">
      <dsp:nvSpPr>
        <dsp:cNvPr id="0" name=""/>
        <dsp:cNvSpPr/>
      </dsp:nvSpPr>
      <dsp:spPr>
        <a:xfrm>
          <a:off x="0" y="680508"/>
          <a:ext cx="8128000" cy="901700"/>
        </a:xfrm>
        <a:prstGeom prst="roundRect">
          <a:avLst>
            <a:gd name="adj" fmla="val 10000"/>
          </a:avLst>
        </a:prstGeom>
        <a:solidFill>
          <a:schemeClr val="lt1"/>
        </a:solidFill>
        <a:ln w="1079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altLang="zh-CN" sz="1700" kern="1200" dirty="0"/>
            <a:t>Business </a:t>
          </a:r>
        </a:p>
        <a:p>
          <a:pPr lvl="0" algn="ctr" defTabSz="755650">
            <a:lnSpc>
              <a:spcPct val="90000"/>
            </a:lnSpc>
            <a:spcBef>
              <a:spcPct val="0"/>
            </a:spcBef>
            <a:spcAft>
              <a:spcPct val="35000"/>
            </a:spcAft>
          </a:pPr>
          <a:r>
            <a:rPr lang="en-US" altLang="zh-CN" sz="1700" kern="1200" dirty="0"/>
            <a:t>Scenes</a:t>
          </a:r>
          <a:endParaRPr lang="zh-CN" altLang="en-US" sz="1700" kern="1200" dirty="0"/>
        </a:p>
      </dsp:txBody>
      <dsp:txXfrm>
        <a:off x="0" y="680508"/>
        <a:ext cx="2438400" cy="901700"/>
      </dsp:txXfrm>
    </dsp:sp>
    <dsp:sp modelId="{BBED0EE8-A98A-4736-B786-9EE8A19F4C2C}">
      <dsp:nvSpPr>
        <dsp:cNvPr id="0" name=""/>
        <dsp:cNvSpPr/>
      </dsp:nvSpPr>
      <dsp:spPr>
        <a:xfrm>
          <a:off x="4638357" y="755650"/>
          <a:ext cx="1127124" cy="751416"/>
        </a:xfrm>
        <a:prstGeom prst="roundRect">
          <a:avLst>
            <a:gd name="adj" fmla="val 10000"/>
          </a:avLst>
        </a:prstGeom>
        <a:solidFill>
          <a:schemeClr val="accent6">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Stock Management</a:t>
          </a:r>
        </a:p>
        <a:p>
          <a:pPr lvl="0" algn="ctr" defTabSz="488950">
            <a:lnSpc>
              <a:spcPct val="90000"/>
            </a:lnSpc>
            <a:spcBef>
              <a:spcPct val="0"/>
            </a:spcBef>
            <a:spcAft>
              <a:spcPct val="35000"/>
            </a:spcAft>
          </a:pPr>
          <a:r>
            <a:rPr lang="en-US" altLang="zh-CN" sz="1100" kern="1200" dirty="0" smtClean="0"/>
            <a:t>Scene</a:t>
          </a:r>
          <a:endParaRPr lang="zh-CN" altLang="en-US" sz="1100" kern="1200" dirty="0"/>
        </a:p>
      </dsp:txBody>
      <dsp:txXfrm>
        <a:off x="4660365" y="777658"/>
        <a:ext cx="1083108" cy="707400"/>
      </dsp:txXfrm>
    </dsp:sp>
    <dsp:sp modelId="{9877EFBB-B8F2-4FE9-BFB7-A85C67BAF0C8}">
      <dsp:nvSpPr>
        <dsp:cNvPr id="0" name=""/>
        <dsp:cNvSpPr/>
      </dsp:nvSpPr>
      <dsp:spPr>
        <a:xfrm>
          <a:off x="3004026" y="1507066"/>
          <a:ext cx="2197893" cy="300566"/>
        </a:xfrm>
        <a:custGeom>
          <a:avLst/>
          <a:gdLst/>
          <a:ahLst/>
          <a:cxnLst/>
          <a:rect l="0" t="0" r="0" b="0"/>
          <a:pathLst>
            <a:path>
              <a:moveTo>
                <a:pt x="2197893" y="0"/>
              </a:moveTo>
              <a:lnTo>
                <a:pt x="2197893" y="150283"/>
              </a:lnTo>
              <a:lnTo>
                <a:pt x="0" y="150283"/>
              </a:lnTo>
              <a:lnTo>
                <a:pt x="0" y="3005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A0B49F-55F8-4E77-813B-9C622BB187F8}">
      <dsp:nvSpPr>
        <dsp:cNvPr id="0" name=""/>
        <dsp:cNvSpPr/>
      </dsp:nvSpPr>
      <dsp:spPr>
        <a:xfrm>
          <a:off x="2440463" y="1807633"/>
          <a:ext cx="1127124" cy="751416"/>
        </a:xfrm>
        <a:prstGeom prst="roundRect">
          <a:avLst>
            <a:gd name="adj" fmla="val 10000"/>
          </a:avLst>
        </a:prstGeom>
        <a:solidFill>
          <a:schemeClr val="accent6">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a:t>Material </a:t>
          </a:r>
        </a:p>
        <a:p>
          <a:pPr lvl="0" algn="ctr" defTabSz="488950">
            <a:lnSpc>
              <a:spcPct val="90000"/>
            </a:lnSpc>
            <a:spcBef>
              <a:spcPct val="0"/>
            </a:spcBef>
            <a:spcAft>
              <a:spcPct val="35000"/>
            </a:spcAft>
          </a:pPr>
          <a:r>
            <a:rPr lang="en-US" altLang="zh-CN" sz="1100" kern="1200" dirty="0"/>
            <a:t>Service</a:t>
          </a:r>
          <a:endParaRPr lang="zh-CN" altLang="en-US" sz="1100" kern="1200" dirty="0"/>
        </a:p>
      </dsp:txBody>
      <dsp:txXfrm>
        <a:off x="2462471" y="1829641"/>
        <a:ext cx="1083108" cy="707400"/>
      </dsp:txXfrm>
    </dsp:sp>
    <dsp:sp modelId="{3B0DC158-6977-4C49-86E9-41FEC5189331}">
      <dsp:nvSpPr>
        <dsp:cNvPr id="0" name=""/>
        <dsp:cNvSpPr/>
      </dsp:nvSpPr>
      <dsp:spPr>
        <a:xfrm>
          <a:off x="4469288" y="1507066"/>
          <a:ext cx="732631" cy="300566"/>
        </a:xfrm>
        <a:custGeom>
          <a:avLst/>
          <a:gdLst/>
          <a:ahLst/>
          <a:cxnLst/>
          <a:rect l="0" t="0" r="0" b="0"/>
          <a:pathLst>
            <a:path>
              <a:moveTo>
                <a:pt x="732631" y="0"/>
              </a:moveTo>
              <a:lnTo>
                <a:pt x="732631" y="150283"/>
              </a:lnTo>
              <a:lnTo>
                <a:pt x="0" y="150283"/>
              </a:lnTo>
              <a:lnTo>
                <a:pt x="0" y="3005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277C85-869A-4E86-9B75-598975CF9BAD}">
      <dsp:nvSpPr>
        <dsp:cNvPr id="0" name=""/>
        <dsp:cNvSpPr/>
      </dsp:nvSpPr>
      <dsp:spPr>
        <a:xfrm>
          <a:off x="3905726" y="1807633"/>
          <a:ext cx="1127124" cy="751416"/>
        </a:xfrm>
        <a:prstGeom prst="roundRect">
          <a:avLst>
            <a:gd name="adj" fmla="val 10000"/>
          </a:avLst>
        </a:prstGeom>
        <a:solidFill>
          <a:schemeClr val="accent6">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Inventory Issue </a:t>
          </a:r>
          <a:endParaRPr lang="en-US" altLang="zh-CN" sz="1100" kern="1200" dirty="0"/>
        </a:p>
        <a:p>
          <a:pPr lvl="0" algn="ctr" defTabSz="488950">
            <a:lnSpc>
              <a:spcPct val="90000"/>
            </a:lnSpc>
            <a:spcBef>
              <a:spcPct val="0"/>
            </a:spcBef>
            <a:spcAft>
              <a:spcPct val="35000"/>
            </a:spcAft>
          </a:pPr>
          <a:r>
            <a:rPr lang="en-US" altLang="zh-CN" sz="1100" kern="1200" dirty="0"/>
            <a:t>Service</a:t>
          </a:r>
          <a:endParaRPr lang="zh-CN" altLang="en-US" sz="1100" kern="1200" dirty="0"/>
        </a:p>
      </dsp:txBody>
      <dsp:txXfrm>
        <a:off x="3927734" y="1829641"/>
        <a:ext cx="1083108" cy="707400"/>
      </dsp:txXfrm>
    </dsp:sp>
    <dsp:sp modelId="{D1566DDA-8394-43A4-9E9E-976A96019E4B}">
      <dsp:nvSpPr>
        <dsp:cNvPr id="0" name=""/>
        <dsp:cNvSpPr/>
      </dsp:nvSpPr>
      <dsp:spPr>
        <a:xfrm>
          <a:off x="5201920" y="1507066"/>
          <a:ext cx="732631" cy="300566"/>
        </a:xfrm>
        <a:custGeom>
          <a:avLst/>
          <a:gdLst/>
          <a:ahLst/>
          <a:cxnLst/>
          <a:rect l="0" t="0" r="0" b="0"/>
          <a:pathLst>
            <a:path>
              <a:moveTo>
                <a:pt x="0" y="0"/>
              </a:moveTo>
              <a:lnTo>
                <a:pt x="0" y="150283"/>
              </a:lnTo>
              <a:lnTo>
                <a:pt x="732631" y="150283"/>
              </a:lnTo>
              <a:lnTo>
                <a:pt x="732631" y="3005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6FF443-75F9-4971-AE38-CF7F9AF0E687}">
      <dsp:nvSpPr>
        <dsp:cNvPr id="0" name=""/>
        <dsp:cNvSpPr/>
      </dsp:nvSpPr>
      <dsp:spPr>
        <a:xfrm>
          <a:off x="5370988" y="1807633"/>
          <a:ext cx="1127124" cy="751416"/>
        </a:xfrm>
        <a:prstGeom prst="roundRect">
          <a:avLst>
            <a:gd name="adj" fmla="val 10000"/>
          </a:avLst>
        </a:prstGeom>
        <a:solidFill>
          <a:schemeClr val="accent6">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smtClean="0"/>
            <a:t>Inventory Receipt</a:t>
          </a:r>
        </a:p>
        <a:p>
          <a:pPr lvl="0" algn="ctr" defTabSz="488950">
            <a:lnSpc>
              <a:spcPct val="90000"/>
            </a:lnSpc>
            <a:spcBef>
              <a:spcPct val="0"/>
            </a:spcBef>
            <a:spcAft>
              <a:spcPct val="35000"/>
            </a:spcAft>
          </a:pPr>
          <a:r>
            <a:rPr lang="en-US" altLang="zh-CN" sz="1100" kern="1200" dirty="0" smtClean="0"/>
            <a:t>Service</a:t>
          </a:r>
          <a:endParaRPr lang="zh-CN" altLang="en-US" sz="1100" kern="1200" dirty="0"/>
        </a:p>
      </dsp:txBody>
      <dsp:txXfrm>
        <a:off x="5392996" y="1829641"/>
        <a:ext cx="1083108" cy="707400"/>
      </dsp:txXfrm>
    </dsp:sp>
    <dsp:sp modelId="{6A80D68A-847F-4708-BBDA-B67DCF3969D5}">
      <dsp:nvSpPr>
        <dsp:cNvPr id="0" name=""/>
        <dsp:cNvSpPr/>
      </dsp:nvSpPr>
      <dsp:spPr>
        <a:xfrm>
          <a:off x="5201920" y="1507066"/>
          <a:ext cx="2197893" cy="300566"/>
        </a:xfrm>
        <a:custGeom>
          <a:avLst/>
          <a:gdLst/>
          <a:ahLst/>
          <a:cxnLst/>
          <a:rect l="0" t="0" r="0" b="0"/>
          <a:pathLst>
            <a:path>
              <a:moveTo>
                <a:pt x="0" y="0"/>
              </a:moveTo>
              <a:lnTo>
                <a:pt x="0" y="150283"/>
              </a:lnTo>
              <a:lnTo>
                <a:pt x="2197893" y="150283"/>
              </a:lnTo>
              <a:lnTo>
                <a:pt x="2197893" y="3005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9C9C06-AB61-4F28-82A8-CC2297A189D2}">
      <dsp:nvSpPr>
        <dsp:cNvPr id="0" name=""/>
        <dsp:cNvSpPr/>
      </dsp:nvSpPr>
      <dsp:spPr>
        <a:xfrm>
          <a:off x="6836251" y="1807633"/>
          <a:ext cx="1127124" cy="751416"/>
        </a:xfrm>
        <a:prstGeom prst="roundRect">
          <a:avLst>
            <a:gd name="adj" fmla="val 10000"/>
          </a:avLst>
        </a:prstGeom>
        <a:solidFill>
          <a:schemeClr val="accent6">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altLang="zh-CN" sz="1100" kern="1200" dirty="0"/>
            <a:t>…</a:t>
          </a:r>
          <a:endParaRPr lang="zh-CN" altLang="en-US" sz="1100" kern="1200" dirty="0"/>
        </a:p>
      </dsp:txBody>
      <dsp:txXfrm>
        <a:off x="6858259" y="1829641"/>
        <a:ext cx="1083108" cy="707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D3369-0066-46D4-B3AB-AC924EBDF0A9}">
      <dsp:nvSpPr>
        <dsp:cNvPr id="0" name=""/>
        <dsp:cNvSpPr/>
      </dsp:nvSpPr>
      <dsp:spPr>
        <a:xfrm>
          <a:off x="4086913" y="3147390"/>
          <a:ext cx="2286486" cy="148112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t>Live</a:t>
          </a:r>
          <a:endParaRPr lang="zh-CN" altLang="en-US" sz="1400" kern="1200" dirty="0"/>
        </a:p>
        <a:p>
          <a:pPr marL="114300" lvl="1" indent="-114300" algn="l" defTabSz="622300">
            <a:lnSpc>
              <a:spcPct val="90000"/>
            </a:lnSpc>
            <a:spcBef>
              <a:spcPct val="0"/>
            </a:spcBef>
            <a:spcAft>
              <a:spcPct val="15000"/>
            </a:spcAft>
            <a:buChar char="••"/>
          </a:pPr>
          <a:r>
            <a:rPr lang="en-US" altLang="en-US" sz="1400" kern="1200" dirty="0"/>
            <a:t>Flexible</a:t>
          </a:r>
          <a:endParaRPr lang="zh-CN" altLang="en-US" sz="1400" kern="1200" dirty="0"/>
        </a:p>
      </dsp:txBody>
      <dsp:txXfrm>
        <a:off x="4805394" y="3550206"/>
        <a:ext cx="1535470" cy="1045773"/>
      </dsp:txXfrm>
    </dsp:sp>
    <dsp:sp modelId="{35AD0015-606B-4C0B-9100-50BD4BD2FAD5}">
      <dsp:nvSpPr>
        <dsp:cNvPr id="0" name=""/>
        <dsp:cNvSpPr/>
      </dsp:nvSpPr>
      <dsp:spPr>
        <a:xfrm>
          <a:off x="356330" y="3147390"/>
          <a:ext cx="2286486" cy="148112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altLang="en-US" sz="1400" kern="1200" dirty="0"/>
            <a:t>High-reliability</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a:t>High-scalability</a:t>
          </a:r>
          <a:endParaRPr lang="zh-CN" altLang="en-US" sz="1400" kern="1200" dirty="0"/>
        </a:p>
      </dsp:txBody>
      <dsp:txXfrm>
        <a:off x="388865" y="3550206"/>
        <a:ext cx="1535470" cy="1045773"/>
      </dsp:txXfrm>
    </dsp:sp>
    <dsp:sp modelId="{A5EDB423-D398-407F-92C7-2C0A8807831D}">
      <dsp:nvSpPr>
        <dsp:cNvPr id="0" name=""/>
        <dsp:cNvSpPr/>
      </dsp:nvSpPr>
      <dsp:spPr>
        <a:xfrm>
          <a:off x="4086913" y="0"/>
          <a:ext cx="2286486" cy="148112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altLang="en-US" sz="1400" kern="1200" dirty="0"/>
            <a:t>Distributed Storage</a:t>
          </a:r>
          <a:endParaRPr lang="zh-CN" altLang="en-US" sz="1400" kern="1200" dirty="0"/>
        </a:p>
        <a:p>
          <a:pPr marL="114300" lvl="1" indent="-114300" algn="l" defTabSz="622300">
            <a:lnSpc>
              <a:spcPct val="90000"/>
            </a:lnSpc>
            <a:spcBef>
              <a:spcPct val="0"/>
            </a:spcBef>
            <a:spcAft>
              <a:spcPct val="15000"/>
            </a:spcAft>
            <a:buChar char="••"/>
          </a:pPr>
          <a:r>
            <a:rPr lang="en-US" altLang="en-US" sz="1400" kern="1200" dirty="0"/>
            <a:t>Distributed Computing</a:t>
          </a:r>
          <a:endParaRPr lang="zh-CN" altLang="en-US" sz="1400" kern="1200" dirty="0"/>
        </a:p>
      </dsp:txBody>
      <dsp:txXfrm>
        <a:off x="4805394" y="32535"/>
        <a:ext cx="1535470" cy="1045773"/>
      </dsp:txXfrm>
    </dsp:sp>
    <dsp:sp modelId="{7F4AE22B-65F9-48A5-971A-5518D0786D19}">
      <dsp:nvSpPr>
        <dsp:cNvPr id="0" name=""/>
        <dsp:cNvSpPr/>
      </dsp:nvSpPr>
      <dsp:spPr>
        <a:xfrm>
          <a:off x="356330" y="0"/>
          <a:ext cx="2286486" cy="148112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altLang="en-US" sz="1400" kern="1200" dirty="0"/>
            <a:t>Cross-platform</a:t>
          </a:r>
          <a:endParaRPr lang="zh-CN" altLang="en-US" sz="1400" kern="1200" dirty="0"/>
        </a:p>
        <a:p>
          <a:pPr marL="114300" lvl="1" indent="-114300" algn="l" defTabSz="622300">
            <a:lnSpc>
              <a:spcPct val="90000"/>
            </a:lnSpc>
            <a:spcBef>
              <a:spcPct val="0"/>
            </a:spcBef>
            <a:spcAft>
              <a:spcPct val="15000"/>
            </a:spcAft>
            <a:buChar char="••"/>
          </a:pPr>
          <a:r>
            <a:rPr lang="en-US" altLang="en-US" sz="1400" kern="1200" dirty="0"/>
            <a:t>Heterogeneous</a:t>
          </a:r>
          <a:endParaRPr lang="zh-CN" altLang="en-US" sz="1400" kern="1200" dirty="0"/>
        </a:p>
      </dsp:txBody>
      <dsp:txXfrm>
        <a:off x="388865" y="32535"/>
        <a:ext cx="1535470" cy="1045773"/>
      </dsp:txXfrm>
    </dsp:sp>
    <dsp:sp modelId="{C28EE7BC-643D-4AAD-AC17-7D82FFFC4650}">
      <dsp:nvSpPr>
        <dsp:cNvPr id="0" name=""/>
        <dsp:cNvSpPr/>
      </dsp:nvSpPr>
      <dsp:spPr>
        <a:xfrm>
          <a:off x="1273868" y="263825"/>
          <a:ext cx="2004146" cy="2004146"/>
        </a:xfrm>
        <a:prstGeom prst="pieWedge">
          <a:avLst/>
        </a:prstGeom>
        <a:solidFill>
          <a:schemeClr val="lt1"/>
        </a:solidFill>
        <a:ln w="1079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altLang="zh-CN" sz="2600" kern="1200" dirty="0"/>
            <a:t>REST API</a:t>
          </a:r>
          <a:endParaRPr lang="zh-CN" altLang="en-US" sz="2600" kern="1200" dirty="0"/>
        </a:p>
      </dsp:txBody>
      <dsp:txXfrm>
        <a:off x="1860869" y="850826"/>
        <a:ext cx="1417145" cy="1417145"/>
      </dsp:txXfrm>
    </dsp:sp>
    <dsp:sp modelId="{B793B788-67A8-4393-A4F3-E26C326FCF66}">
      <dsp:nvSpPr>
        <dsp:cNvPr id="0" name=""/>
        <dsp:cNvSpPr/>
      </dsp:nvSpPr>
      <dsp:spPr>
        <a:xfrm rot="5400000">
          <a:off x="3411150" y="263825"/>
          <a:ext cx="2004146" cy="2004146"/>
        </a:xfrm>
        <a:prstGeom prst="pieWedge">
          <a:avLst/>
        </a:prstGeom>
        <a:solidFill>
          <a:schemeClr val="lt1"/>
        </a:solidFill>
        <a:ln w="1079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84912" tIns="184912" rIns="184912" bIns="184912" numCol="1" spcCol="1270" anchor="ctr" anchorCtr="0">
          <a:noAutofit/>
        </a:bodyPr>
        <a:lstStyle/>
        <a:p>
          <a:pPr lvl="0" algn="ctr" defTabSz="1155700">
            <a:lnSpc>
              <a:spcPct val="100000"/>
            </a:lnSpc>
            <a:spcBef>
              <a:spcPct val="0"/>
            </a:spcBef>
            <a:spcAft>
              <a:spcPct val="35000"/>
            </a:spcAft>
          </a:pPr>
          <a:r>
            <a:rPr lang="en-US" altLang="zh-CN" sz="2600" kern="1200" dirty="0"/>
            <a:t>Micro Service</a:t>
          </a:r>
        </a:p>
      </dsp:txBody>
      <dsp:txXfrm rot="-5400000">
        <a:off x="3411150" y="850826"/>
        <a:ext cx="1417145" cy="1417145"/>
      </dsp:txXfrm>
    </dsp:sp>
    <dsp:sp modelId="{BAB698EF-930B-4D49-9388-94349938E34A}">
      <dsp:nvSpPr>
        <dsp:cNvPr id="0" name=""/>
        <dsp:cNvSpPr/>
      </dsp:nvSpPr>
      <dsp:spPr>
        <a:xfrm rot="10800000">
          <a:off x="3411150" y="2360542"/>
          <a:ext cx="2004146" cy="2004146"/>
        </a:xfrm>
        <a:prstGeom prst="pieWedge">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altLang="zh-CN" sz="2600" kern="1200" dirty="0"/>
            <a:t>Docker</a:t>
          </a:r>
          <a:endParaRPr lang="zh-CN" altLang="en-US" sz="2600" kern="1200" dirty="0"/>
        </a:p>
      </dsp:txBody>
      <dsp:txXfrm rot="10800000">
        <a:off x="3411150" y="2360542"/>
        <a:ext cx="1417145" cy="1417145"/>
      </dsp:txXfrm>
    </dsp:sp>
    <dsp:sp modelId="{3D37E628-BDC1-4FC6-923B-821607A33AA1}">
      <dsp:nvSpPr>
        <dsp:cNvPr id="0" name=""/>
        <dsp:cNvSpPr/>
      </dsp:nvSpPr>
      <dsp:spPr>
        <a:xfrm rot="16200000">
          <a:off x="1314432" y="2360542"/>
          <a:ext cx="2004146" cy="2004146"/>
        </a:xfrm>
        <a:prstGeom prst="pieWedge">
          <a:avLst/>
        </a:prstGeom>
        <a:solidFill>
          <a:schemeClr val="lt1"/>
        </a:solidFill>
        <a:ln w="1079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altLang="zh-CN" sz="2600" kern="1200" dirty="0"/>
            <a:t>Cloud</a:t>
          </a:r>
          <a:endParaRPr lang="zh-CN" altLang="en-US" sz="2600" kern="1200" dirty="0"/>
        </a:p>
      </dsp:txBody>
      <dsp:txXfrm rot="5400000">
        <a:off x="1901433" y="2360542"/>
        <a:ext cx="1417145" cy="1417145"/>
      </dsp:txXfrm>
    </dsp:sp>
    <dsp:sp modelId="{39EB8580-4DEA-47D6-A09F-6FBFD0B1EA7C}">
      <dsp:nvSpPr>
        <dsp:cNvPr id="0" name=""/>
        <dsp:cNvSpPr/>
      </dsp:nvSpPr>
      <dsp:spPr>
        <a:xfrm>
          <a:off x="3018883" y="1897691"/>
          <a:ext cx="691962" cy="60170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177C0A-660F-42A7-A5FC-A93DE956EED4}">
      <dsp:nvSpPr>
        <dsp:cNvPr id="0" name=""/>
        <dsp:cNvSpPr/>
      </dsp:nvSpPr>
      <dsp:spPr>
        <a:xfrm rot="10800000">
          <a:off x="3018883" y="2129116"/>
          <a:ext cx="691962" cy="60170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288843" y="289063"/>
          <a:ext cx="1925621" cy="1347934"/>
        </a:xfrm>
        <a:prstGeom prst="chevron">
          <a:avLst/>
        </a:prstGeom>
        <a:solidFill>
          <a:schemeClr val="accent3">
            <a:shade val="80000"/>
            <a:hueOff val="0"/>
            <a:satOff val="0"/>
            <a:lumOff val="0"/>
            <a:alphaOff val="0"/>
          </a:schemeClr>
        </a:solidFill>
        <a:ln w="9525" cap="flat" cmpd="sng" algn="ctr">
          <a:solidFill>
            <a:schemeClr val="accent3">
              <a:shade val="80000"/>
              <a:hueOff val="0"/>
              <a:satOff val="0"/>
              <a:lumOff val="0"/>
              <a:alphaOff val="0"/>
            </a:schemeClr>
          </a:solidFill>
          <a:prstDash val="solid"/>
        </a:ln>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100000"/>
            </a:lnSpc>
            <a:spcBef>
              <a:spcPct val="0"/>
            </a:spcBef>
            <a:spcAft>
              <a:spcPct val="35000"/>
            </a:spcAft>
          </a:pPr>
          <a:r>
            <a:rPr lang="en-US" sz="2100" kern="1200" dirty="0"/>
            <a:t>Explore</a:t>
          </a:r>
        </a:p>
      </dsp:txBody>
      <dsp:txXfrm rot="-5400000">
        <a:off x="1" y="674186"/>
        <a:ext cx="1347934" cy="577687"/>
      </dsp:txXfrm>
    </dsp:sp>
    <dsp:sp modelId="{544D3F38-216B-445A-B1B9-8008AEDB7A9D}">
      <dsp:nvSpPr>
        <dsp:cNvPr id="0" name=""/>
        <dsp:cNvSpPr/>
      </dsp:nvSpPr>
      <dsp:spPr>
        <a:xfrm rot="5400000">
          <a:off x="2718907" y="-1370751"/>
          <a:ext cx="1251653" cy="3993598"/>
        </a:xfrm>
        <a:prstGeom prst="round2SameRect">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100000"/>
            </a:lnSpc>
            <a:spcBef>
              <a:spcPct val="0"/>
            </a:spcBef>
            <a:spcAft>
              <a:spcPct val="15000"/>
            </a:spcAft>
            <a:buChar char="••"/>
          </a:pPr>
          <a:r>
            <a:rPr lang="en-US" altLang="en-US" sz="1900" kern="1200" dirty="0"/>
            <a:t>3-6 Month</a:t>
          </a:r>
          <a:endParaRPr lang="en-US" sz="1900" kern="1200" dirty="0"/>
        </a:p>
        <a:p>
          <a:pPr marL="171450" lvl="1" indent="-171450" algn="l" defTabSz="844550">
            <a:lnSpc>
              <a:spcPct val="100000"/>
            </a:lnSpc>
            <a:spcBef>
              <a:spcPct val="0"/>
            </a:spcBef>
            <a:spcAft>
              <a:spcPct val="15000"/>
            </a:spcAft>
            <a:buChar char="••"/>
          </a:pPr>
          <a:r>
            <a:rPr lang="en-US" altLang="en-US" sz="1900" kern="1200" dirty="0"/>
            <a:t>码上用，EDI-SBO Standard Services</a:t>
          </a:r>
        </a:p>
      </dsp:txBody>
      <dsp:txXfrm rot="-5400000">
        <a:off x="1347935" y="61322"/>
        <a:ext cx="3932497" cy="1129451"/>
      </dsp:txXfrm>
    </dsp:sp>
    <dsp:sp modelId="{722E1094-83C7-45E2-B20F-DB9D09AD94F0}">
      <dsp:nvSpPr>
        <dsp:cNvPr id="0" name=""/>
        <dsp:cNvSpPr/>
      </dsp:nvSpPr>
      <dsp:spPr>
        <a:xfrm rot="5400000">
          <a:off x="-288843" y="2023483"/>
          <a:ext cx="1925621" cy="1347934"/>
        </a:xfrm>
        <a:prstGeom prst="chevron">
          <a:avLst/>
        </a:prstGeom>
        <a:solidFill>
          <a:schemeClr val="accent3">
            <a:shade val="80000"/>
            <a:hueOff val="395990"/>
            <a:satOff val="-26265"/>
            <a:lumOff val="18324"/>
            <a:alphaOff val="0"/>
          </a:schemeClr>
        </a:solidFill>
        <a:ln w="9525" cap="flat" cmpd="sng" algn="ctr">
          <a:solidFill>
            <a:schemeClr val="accent3">
              <a:shade val="80000"/>
              <a:hueOff val="395990"/>
              <a:satOff val="-26265"/>
              <a:lumOff val="18324"/>
              <a:alphaOff val="0"/>
            </a:schemeClr>
          </a:solidFill>
          <a:prstDash val="solid"/>
        </a:ln>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100000"/>
            </a:lnSpc>
            <a:spcBef>
              <a:spcPct val="0"/>
            </a:spcBef>
            <a:spcAft>
              <a:spcPct val="35000"/>
            </a:spcAft>
          </a:pPr>
          <a:r>
            <a:rPr lang="en-US" altLang="zh-CN" sz="2100" kern="1200" dirty="0">
              <a:sym typeface="+mn-ea"/>
            </a:rPr>
            <a:t>Prepare</a:t>
          </a:r>
          <a:endParaRPr lang="en-US" sz="2100" kern="1200" dirty="0"/>
        </a:p>
      </dsp:txBody>
      <dsp:txXfrm rot="-5400000">
        <a:off x="1" y="2408606"/>
        <a:ext cx="1347934" cy="577687"/>
      </dsp:txXfrm>
    </dsp:sp>
    <dsp:sp modelId="{AC67BBE6-9B82-4D3D-BF22-48713AF46E9C}">
      <dsp:nvSpPr>
        <dsp:cNvPr id="0" name=""/>
        <dsp:cNvSpPr/>
      </dsp:nvSpPr>
      <dsp:spPr>
        <a:xfrm rot="5400000">
          <a:off x="2718907" y="274925"/>
          <a:ext cx="1251653" cy="3993598"/>
        </a:xfrm>
        <a:prstGeom prst="round2SameRect">
          <a:avLst/>
        </a:prstGeom>
        <a:solidFill>
          <a:schemeClr val="lt1">
            <a:alpha val="90000"/>
            <a:hueOff val="0"/>
            <a:satOff val="0"/>
            <a:lumOff val="0"/>
            <a:alphaOff val="0"/>
          </a:schemeClr>
        </a:solidFill>
        <a:ln w="9525" cap="flat" cmpd="sng" algn="ctr">
          <a:solidFill>
            <a:schemeClr val="accent3">
              <a:shade val="80000"/>
              <a:hueOff val="395990"/>
              <a:satOff val="-26265"/>
              <a:lumOff val="18324"/>
              <a:alphaOff val="0"/>
            </a:schemeClr>
          </a:solidFill>
          <a:prstDash val="solid"/>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100000"/>
            </a:lnSpc>
            <a:spcBef>
              <a:spcPct val="0"/>
            </a:spcBef>
            <a:spcAft>
              <a:spcPct val="15000"/>
            </a:spcAft>
            <a:buChar char="••"/>
          </a:pPr>
          <a:r>
            <a:rPr lang="en-US" altLang="en-US" sz="1900" kern="1200"/>
            <a:t>3 Month</a:t>
          </a:r>
          <a:endParaRPr lang="en-US" sz="1900" kern="1200"/>
        </a:p>
        <a:p>
          <a:pPr marL="171450" lvl="1" indent="-171450" algn="l" defTabSz="844550">
            <a:lnSpc>
              <a:spcPct val="100000"/>
            </a:lnSpc>
            <a:spcBef>
              <a:spcPct val="0"/>
            </a:spcBef>
            <a:spcAft>
              <a:spcPct val="15000"/>
            </a:spcAft>
            <a:buChar char="••"/>
          </a:pPr>
          <a:r>
            <a:rPr lang="en-US" altLang="en-US" sz="1900" kern="1200" dirty="0">
              <a:sym typeface="+mn-ea"/>
            </a:rPr>
            <a:t>码上用，</a:t>
          </a:r>
          <a:r>
            <a:rPr lang="en-US" altLang="en-US" sz="1900" kern="1200">
              <a:sym typeface="+mn-ea"/>
            </a:rPr>
            <a:t>EDI-SBO Standard Services</a:t>
          </a:r>
          <a:endParaRPr lang="en-US" sz="1900" kern="1200"/>
        </a:p>
      </dsp:txBody>
      <dsp:txXfrm rot="-5400000">
        <a:off x="1347935" y="1706999"/>
        <a:ext cx="3932497" cy="1129451"/>
      </dsp:txXfrm>
    </dsp:sp>
    <dsp:sp modelId="{95C8A2DE-C1F8-4D5A-A3A4-1DC2FA1C0073}">
      <dsp:nvSpPr>
        <dsp:cNvPr id="0" name=""/>
        <dsp:cNvSpPr/>
      </dsp:nvSpPr>
      <dsp:spPr>
        <a:xfrm rot="5400000">
          <a:off x="-288843" y="3757902"/>
          <a:ext cx="1925621" cy="1347934"/>
        </a:xfrm>
        <a:prstGeom prst="chevron">
          <a:avLst/>
        </a:prstGeom>
        <a:solidFill>
          <a:schemeClr val="accent3">
            <a:shade val="80000"/>
            <a:hueOff val="791981"/>
            <a:satOff val="-52530"/>
            <a:lumOff val="36647"/>
            <a:alphaOff val="0"/>
          </a:schemeClr>
        </a:solidFill>
        <a:ln w="9525" cap="flat" cmpd="sng" algn="ctr">
          <a:solidFill>
            <a:schemeClr val="accent3">
              <a:shade val="80000"/>
              <a:hueOff val="791981"/>
              <a:satOff val="-52530"/>
              <a:lumOff val="36647"/>
              <a:alphaOff val="0"/>
            </a:schemeClr>
          </a:solidFill>
          <a:prstDash val="solid"/>
        </a:ln>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100000"/>
            </a:lnSpc>
            <a:spcBef>
              <a:spcPct val="0"/>
            </a:spcBef>
            <a:spcAft>
              <a:spcPct val="35000"/>
            </a:spcAft>
          </a:pPr>
          <a:r>
            <a:rPr lang="en-US" altLang="zh-CN" sz="2100" kern="1200" dirty="0">
              <a:sym typeface="+mn-ea"/>
            </a:rPr>
            <a:t>Implement</a:t>
          </a:r>
          <a:endParaRPr lang="en-US" sz="2100" kern="1200"/>
        </a:p>
      </dsp:txBody>
      <dsp:txXfrm rot="-5400000">
        <a:off x="1" y="4143025"/>
        <a:ext cx="1347934" cy="577687"/>
      </dsp:txXfrm>
    </dsp:sp>
    <dsp:sp modelId="{BE17FEF5-EEE1-41BB-96FD-8FBB3FCF3860}">
      <dsp:nvSpPr>
        <dsp:cNvPr id="0" name=""/>
        <dsp:cNvSpPr/>
      </dsp:nvSpPr>
      <dsp:spPr>
        <a:xfrm rot="5400000">
          <a:off x="2718907" y="2098086"/>
          <a:ext cx="1251653" cy="3993598"/>
        </a:xfrm>
        <a:prstGeom prst="round2SameRect">
          <a:avLst/>
        </a:prstGeom>
        <a:solidFill>
          <a:schemeClr val="lt1">
            <a:alpha val="90000"/>
            <a:hueOff val="0"/>
            <a:satOff val="0"/>
            <a:lumOff val="0"/>
            <a:alphaOff val="0"/>
          </a:schemeClr>
        </a:solidFill>
        <a:ln w="9525" cap="flat" cmpd="sng" algn="ctr">
          <a:solidFill>
            <a:schemeClr val="accent3">
              <a:shade val="80000"/>
              <a:hueOff val="791981"/>
              <a:satOff val="-52530"/>
              <a:lumOff val="36647"/>
              <a:alphaOff val="0"/>
            </a:schemeClr>
          </a:solidFill>
          <a:prstDash val="solid"/>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100000"/>
            </a:lnSpc>
            <a:spcBef>
              <a:spcPct val="0"/>
            </a:spcBef>
            <a:spcAft>
              <a:spcPct val="15000"/>
            </a:spcAft>
            <a:buChar char="••"/>
          </a:pPr>
          <a:r>
            <a:rPr lang="en-US" altLang="en-US" sz="1900" kern="1200"/>
            <a:t>6 Month</a:t>
          </a:r>
          <a:endParaRPr lang="en-US" sz="1900" kern="1200"/>
        </a:p>
        <a:p>
          <a:pPr marL="171450" lvl="1" indent="-171450" algn="l" defTabSz="844550">
            <a:lnSpc>
              <a:spcPct val="100000"/>
            </a:lnSpc>
            <a:spcBef>
              <a:spcPct val="0"/>
            </a:spcBef>
            <a:spcAft>
              <a:spcPct val="15000"/>
            </a:spcAft>
            <a:buChar char="••"/>
          </a:pPr>
          <a:r>
            <a:rPr lang="en-US" altLang="en-US" sz="1900" kern="1200"/>
            <a:t>More functions improving</a:t>
          </a:r>
        </a:p>
      </dsp:txBody>
      <dsp:txXfrm rot="-5400000">
        <a:off x="1347935" y="3530160"/>
        <a:ext cx="3932497" cy="11294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53CD1-FF23-4524-943E-431778D0731A}">
      <dsp:nvSpPr>
        <dsp:cNvPr id="0" name=""/>
        <dsp:cNvSpPr/>
      </dsp:nvSpPr>
      <dsp:spPr>
        <a:xfrm>
          <a:off x="1165992" y="1765490"/>
          <a:ext cx="862515" cy="862515"/>
        </a:xfrm>
        <a:prstGeom prst="ellipse">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 altLang="en-US" sz="1200" kern="1200" dirty="0" smtClean="0"/>
            <a:t>Data Hub Platform</a:t>
          </a:r>
          <a:endParaRPr lang="" altLang="en-US" sz="1200" kern="1200" dirty="0"/>
        </a:p>
      </dsp:txBody>
      <dsp:txXfrm>
        <a:off x="1292304" y="1891802"/>
        <a:ext cx="609891" cy="609891"/>
      </dsp:txXfrm>
    </dsp:sp>
    <dsp:sp modelId="{9C58A270-6BFB-4A80-BD75-EC7DEC81C33A}">
      <dsp:nvSpPr>
        <dsp:cNvPr id="0" name=""/>
        <dsp:cNvSpPr/>
      </dsp:nvSpPr>
      <dsp:spPr>
        <a:xfrm rot="11700000">
          <a:off x="397389" y="1853323"/>
          <a:ext cx="753764" cy="245816"/>
        </a:xfrm>
        <a:prstGeom prst="leftArrow">
          <a:avLst>
            <a:gd name="adj1" fmla="val 60000"/>
            <a:gd name="adj2" fmla="val 50000"/>
          </a:avLst>
        </a:prstGeom>
        <a:solidFill>
          <a:schemeClr val="accent6">
            <a:lumMod val="50000"/>
            <a:lumOff val="5000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98795DF-0FF8-4985-995B-A03C42B6D83C}">
      <dsp:nvSpPr>
        <dsp:cNvPr id="0" name=""/>
        <dsp:cNvSpPr/>
      </dsp:nvSpPr>
      <dsp:spPr>
        <a:xfrm>
          <a:off x="536" y="1550931"/>
          <a:ext cx="819389" cy="655511"/>
        </a:xfrm>
        <a:prstGeom prst="roundRect">
          <a:avLst>
            <a:gd name="adj" fmla="val 10000"/>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t>SAP Business One</a:t>
          </a:r>
          <a:endParaRPr lang="en-US" sz="1200" kern="1200" dirty="0"/>
        </a:p>
      </dsp:txBody>
      <dsp:txXfrm>
        <a:off x="19735" y="1570130"/>
        <a:ext cx="780991" cy="617113"/>
      </dsp:txXfrm>
    </dsp:sp>
    <dsp:sp modelId="{C3FC8966-57FE-4C8D-8903-BE205CE2B0C7}">
      <dsp:nvSpPr>
        <dsp:cNvPr id="0" name=""/>
        <dsp:cNvSpPr/>
      </dsp:nvSpPr>
      <dsp:spPr>
        <a:xfrm rot="14700000">
          <a:off x="860292" y="1301656"/>
          <a:ext cx="753764" cy="245816"/>
        </a:xfrm>
        <a:prstGeom prst="leftArrow">
          <a:avLst>
            <a:gd name="adj1" fmla="val 60000"/>
            <a:gd name="adj2" fmla="val 50000"/>
          </a:avLst>
        </a:prstGeom>
        <a:solidFill>
          <a:schemeClr val="accent6">
            <a:lumMod val="50000"/>
            <a:lumOff val="5000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E6AB0A7-29E6-43B7-8986-94ED54DD84F2}">
      <dsp:nvSpPr>
        <dsp:cNvPr id="0" name=""/>
        <dsp:cNvSpPr/>
      </dsp:nvSpPr>
      <dsp:spPr>
        <a:xfrm>
          <a:off x="668203" y="755237"/>
          <a:ext cx="819389" cy="655511"/>
        </a:xfrm>
        <a:prstGeom prst="roundRect">
          <a:avLst>
            <a:gd name="adj" fmla="val 10000"/>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t>S4 HANA</a:t>
          </a:r>
          <a:endParaRPr lang="en-US" sz="1200" kern="1200" dirty="0"/>
        </a:p>
      </dsp:txBody>
      <dsp:txXfrm>
        <a:off x="687402" y="774436"/>
        <a:ext cx="780991" cy="617113"/>
      </dsp:txXfrm>
    </dsp:sp>
    <dsp:sp modelId="{EE3DF59C-8B2C-44E0-A021-FD252A02728B}">
      <dsp:nvSpPr>
        <dsp:cNvPr id="0" name=""/>
        <dsp:cNvSpPr/>
      </dsp:nvSpPr>
      <dsp:spPr>
        <a:xfrm rot="17700000">
          <a:off x="1580442" y="1301656"/>
          <a:ext cx="753764" cy="245816"/>
        </a:xfrm>
        <a:prstGeom prst="leftArrow">
          <a:avLst>
            <a:gd name="adj1" fmla="val 60000"/>
            <a:gd name="adj2" fmla="val 50000"/>
          </a:avLst>
        </a:prstGeom>
        <a:solidFill>
          <a:schemeClr val="accent2">
            <a:hueOff val="1313568"/>
            <a:satOff val="0"/>
            <a:lumOff val="8889"/>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A9F1EE0-CF88-406C-AB3F-C46C6E42BBE3}">
      <dsp:nvSpPr>
        <dsp:cNvPr id="0" name=""/>
        <dsp:cNvSpPr/>
      </dsp:nvSpPr>
      <dsp:spPr>
        <a:xfrm>
          <a:off x="1706907" y="755237"/>
          <a:ext cx="819389" cy="655511"/>
        </a:xfrm>
        <a:prstGeom prst="roundRect">
          <a:avLst>
            <a:gd name="adj" fmla="val 10000"/>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t>SAP </a:t>
          </a:r>
          <a:r>
            <a:rPr lang="en-US" sz="1200" kern="1200" dirty="0" err="1" smtClean="0"/>
            <a:t>ByD</a:t>
          </a:r>
          <a:endParaRPr lang="en-US" sz="1200" kern="1200" dirty="0"/>
        </a:p>
      </dsp:txBody>
      <dsp:txXfrm>
        <a:off x="1726106" y="774436"/>
        <a:ext cx="780991" cy="617113"/>
      </dsp:txXfrm>
    </dsp:sp>
    <dsp:sp modelId="{BFA06A25-8FBD-462A-89DD-319C63D87AB3}">
      <dsp:nvSpPr>
        <dsp:cNvPr id="0" name=""/>
        <dsp:cNvSpPr/>
      </dsp:nvSpPr>
      <dsp:spPr>
        <a:xfrm rot="20700000">
          <a:off x="2043345" y="1853323"/>
          <a:ext cx="753764" cy="245816"/>
        </a:xfrm>
        <a:prstGeom prst="leftArrow">
          <a:avLst>
            <a:gd name="adj1" fmla="val 60000"/>
            <a:gd name="adj2" fmla="val 50000"/>
          </a:avLst>
        </a:prstGeom>
        <a:solidFill>
          <a:schemeClr val="accent5">
            <a:lumMod val="60000"/>
            <a:lumOff val="4000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ED05D0C-89EC-4FB5-B846-1333FE6AC185}">
      <dsp:nvSpPr>
        <dsp:cNvPr id="0" name=""/>
        <dsp:cNvSpPr/>
      </dsp:nvSpPr>
      <dsp:spPr>
        <a:xfrm>
          <a:off x="2374574" y="1550931"/>
          <a:ext cx="819389" cy="655511"/>
        </a:xfrm>
        <a:prstGeom prst="roundRect">
          <a:avLst>
            <a:gd name="adj" fmla="val 10000"/>
          </a:avLst>
        </a:prstGeom>
        <a:solidFill>
          <a:schemeClr val="accent5">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t>3</a:t>
          </a:r>
          <a:r>
            <a:rPr lang="en-US" sz="1200" kern="1200" baseline="30000" dirty="0" smtClean="0"/>
            <a:t>rd</a:t>
          </a:r>
          <a:r>
            <a:rPr lang="en-US" sz="1200" kern="1200" dirty="0" smtClean="0"/>
            <a:t> P</a:t>
          </a:r>
          <a:r>
            <a:rPr lang="en-US" altLang="zh-CN" sz="1200" kern="1200" dirty="0" smtClean="0"/>
            <a:t>arty System</a:t>
          </a:r>
          <a:endParaRPr lang="en-US" sz="1200" kern="1200" dirty="0"/>
        </a:p>
      </dsp:txBody>
      <dsp:txXfrm>
        <a:off x="2393773" y="1570130"/>
        <a:ext cx="780991" cy="6171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53CD1-FF23-4524-943E-431778D0731A}">
      <dsp:nvSpPr>
        <dsp:cNvPr id="0" name=""/>
        <dsp:cNvSpPr/>
      </dsp:nvSpPr>
      <dsp:spPr>
        <a:xfrm>
          <a:off x="1165992" y="1765490"/>
          <a:ext cx="862515" cy="862515"/>
        </a:xfrm>
        <a:prstGeom prst="ellipse">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 altLang="en-US" sz="1200" kern="1200" dirty="0" smtClean="0"/>
            <a:t>App  Hub Platform</a:t>
          </a:r>
          <a:endParaRPr lang="" altLang="en-US" sz="1200" kern="1200" dirty="0"/>
        </a:p>
      </dsp:txBody>
      <dsp:txXfrm>
        <a:off x="1292304" y="1891802"/>
        <a:ext cx="609891" cy="609891"/>
      </dsp:txXfrm>
    </dsp:sp>
    <dsp:sp modelId="{9C58A270-6BFB-4A80-BD75-EC7DEC81C33A}">
      <dsp:nvSpPr>
        <dsp:cNvPr id="0" name=""/>
        <dsp:cNvSpPr/>
      </dsp:nvSpPr>
      <dsp:spPr>
        <a:xfrm rot="11700000">
          <a:off x="397389" y="1853323"/>
          <a:ext cx="753764" cy="245816"/>
        </a:xfrm>
        <a:prstGeom prst="leftArrow">
          <a:avLst>
            <a:gd name="adj1" fmla="val 60000"/>
            <a:gd name="adj2" fmla="val 50000"/>
          </a:avLst>
        </a:prstGeom>
        <a:solidFill>
          <a:schemeClr val="accent6">
            <a:lumMod val="50000"/>
            <a:lumOff val="5000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98795DF-0FF8-4985-995B-A03C42B6D83C}">
      <dsp:nvSpPr>
        <dsp:cNvPr id="0" name=""/>
        <dsp:cNvSpPr/>
      </dsp:nvSpPr>
      <dsp:spPr>
        <a:xfrm>
          <a:off x="536" y="1550931"/>
          <a:ext cx="819389" cy="655511"/>
        </a:xfrm>
        <a:prstGeom prst="roundRect">
          <a:avLst>
            <a:gd name="adj" fmla="val 10000"/>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zh-CN" altLang="en-US" sz="1500" kern="1200" dirty="0" smtClean="0"/>
            <a:t>码上用</a:t>
          </a:r>
          <a:endParaRPr lang="en-US" sz="1500" kern="1200" dirty="0"/>
        </a:p>
      </dsp:txBody>
      <dsp:txXfrm>
        <a:off x="19735" y="1570130"/>
        <a:ext cx="780991" cy="617113"/>
      </dsp:txXfrm>
    </dsp:sp>
    <dsp:sp modelId="{C3FC8966-57FE-4C8D-8903-BE205CE2B0C7}">
      <dsp:nvSpPr>
        <dsp:cNvPr id="0" name=""/>
        <dsp:cNvSpPr/>
      </dsp:nvSpPr>
      <dsp:spPr>
        <a:xfrm rot="14700000">
          <a:off x="860292" y="1301656"/>
          <a:ext cx="753764" cy="245816"/>
        </a:xfrm>
        <a:prstGeom prst="leftArrow">
          <a:avLst>
            <a:gd name="adj1" fmla="val 60000"/>
            <a:gd name="adj2" fmla="val 50000"/>
          </a:avLst>
        </a:prstGeom>
        <a:solidFill>
          <a:schemeClr val="accent6">
            <a:lumMod val="50000"/>
            <a:lumOff val="5000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E6AB0A7-29E6-43B7-8986-94ED54DD84F2}">
      <dsp:nvSpPr>
        <dsp:cNvPr id="0" name=""/>
        <dsp:cNvSpPr/>
      </dsp:nvSpPr>
      <dsp:spPr>
        <a:xfrm>
          <a:off x="668203" y="755237"/>
          <a:ext cx="819389" cy="655511"/>
        </a:xfrm>
        <a:prstGeom prst="roundRect">
          <a:avLst>
            <a:gd name="adj" fmla="val 10000"/>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CN" sz="1500" kern="1200" dirty="0" smtClean="0"/>
            <a:t>App A</a:t>
          </a:r>
          <a:endParaRPr lang="en-US" sz="1500" kern="1200" dirty="0"/>
        </a:p>
      </dsp:txBody>
      <dsp:txXfrm>
        <a:off x="687402" y="774436"/>
        <a:ext cx="780991" cy="617113"/>
      </dsp:txXfrm>
    </dsp:sp>
    <dsp:sp modelId="{51170A54-336A-4863-BAD4-53B894A0A119}">
      <dsp:nvSpPr>
        <dsp:cNvPr id="0" name=""/>
        <dsp:cNvSpPr/>
      </dsp:nvSpPr>
      <dsp:spPr>
        <a:xfrm rot="17700000">
          <a:off x="1580442" y="1301656"/>
          <a:ext cx="753764" cy="245816"/>
        </a:xfrm>
        <a:prstGeom prst="leftArrow">
          <a:avLst>
            <a:gd name="adj1" fmla="val 60000"/>
            <a:gd name="adj2" fmla="val 50000"/>
          </a:avLst>
        </a:prstGeom>
        <a:solidFill>
          <a:schemeClr val="accent2">
            <a:hueOff val="1313568"/>
            <a:satOff val="0"/>
            <a:lumOff val="8889"/>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BE520E9-5C4A-43A6-BEFE-3E440F9E5AC9}">
      <dsp:nvSpPr>
        <dsp:cNvPr id="0" name=""/>
        <dsp:cNvSpPr/>
      </dsp:nvSpPr>
      <dsp:spPr>
        <a:xfrm>
          <a:off x="1706907" y="755237"/>
          <a:ext cx="819389" cy="655511"/>
        </a:xfrm>
        <a:prstGeom prst="roundRect">
          <a:avLst>
            <a:gd name="adj" fmla="val 10000"/>
          </a:avLst>
        </a:prstGeom>
        <a:solidFill>
          <a:schemeClr val="accent6">
            <a:lumMod val="50000"/>
            <a:lumOff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CN" sz="1500" kern="1200" dirty="0" smtClean="0"/>
            <a:t>App X</a:t>
          </a:r>
          <a:endParaRPr lang="en-US" sz="1500" kern="1200" dirty="0"/>
        </a:p>
      </dsp:txBody>
      <dsp:txXfrm>
        <a:off x="1726106" y="774436"/>
        <a:ext cx="780991" cy="617113"/>
      </dsp:txXfrm>
    </dsp:sp>
    <dsp:sp modelId="{BFA06A25-8FBD-462A-89DD-319C63D87AB3}">
      <dsp:nvSpPr>
        <dsp:cNvPr id="0" name=""/>
        <dsp:cNvSpPr/>
      </dsp:nvSpPr>
      <dsp:spPr>
        <a:xfrm rot="20700000">
          <a:off x="2043345" y="1853323"/>
          <a:ext cx="753764" cy="245816"/>
        </a:xfrm>
        <a:prstGeom prst="leftArrow">
          <a:avLst>
            <a:gd name="adj1" fmla="val 60000"/>
            <a:gd name="adj2" fmla="val 50000"/>
          </a:avLst>
        </a:prstGeom>
        <a:solidFill>
          <a:schemeClr val="accent5">
            <a:lumMod val="60000"/>
            <a:lumOff val="4000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ED05D0C-89EC-4FB5-B846-1333FE6AC185}">
      <dsp:nvSpPr>
        <dsp:cNvPr id="0" name=""/>
        <dsp:cNvSpPr/>
      </dsp:nvSpPr>
      <dsp:spPr>
        <a:xfrm>
          <a:off x="2374574" y="1550931"/>
          <a:ext cx="819389" cy="655511"/>
        </a:xfrm>
        <a:prstGeom prst="roundRect">
          <a:avLst>
            <a:gd name="adj" fmla="val 10000"/>
          </a:avLst>
        </a:prstGeom>
        <a:solidFill>
          <a:schemeClr val="accent5">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3</a:t>
          </a:r>
          <a:r>
            <a:rPr lang="en-US" sz="1500" kern="1200" baseline="30000" dirty="0" smtClean="0"/>
            <a:t>rd</a:t>
          </a:r>
          <a:r>
            <a:rPr lang="en-US" sz="1500" kern="1200" dirty="0" smtClean="0"/>
            <a:t> P</a:t>
          </a:r>
          <a:r>
            <a:rPr lang="en-US" altLang="zh-CN" sz="1500" kern="1200" dirty="0" smtClean="0"/>
            <a:t>arty App</a:t>
          </a:r>
          <a:endParaRPr lang="en-US" sz="1500" kern="1200" dirty="0"/>
        </a:p>
      </dsp:txBody>
      <dsp:txXfrm>
        <a:off x="2393773" y="1570130"/>
        <a:ext cx="780991" cy="6171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7432E-8D5A-4191-BC68-2AB8043D33DC}">
      <dsp:nvSpPr>
        <dsp:cNvPr id="0" name=""/>
        <dsp:cNvSpPr/>
      </dsp:nvSpPr>
      <dsp:spPr>
        <a:xfrm>
          <a:off x="0" y="3527425"/>
          <a:ext cx="8128000" cy="1227137"/>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t>Framework</a:t>
          </a:r>
          <a:endParaRPr lang="zh-CN" altLang="en-US" sz="2800" kern="1200" dirty="0"/>
        </a:p>
      </dsp:txBody>
      <dsp:txXfrm>
        <a:off x="0" y="3527425"/>
        <a:ext cx="2438400" cy="1227137"/>
      </dsp:txXfrm>
    </dsp:sp>
    <dsp:sp modelId="{9092F6E4-8F91-4F37-92A8-1F6E523EFA3C}">
      <dsp:nvSpPr>
        <dsp:cNvPr id="0" name=""/>
        <dsp:cNvSpPr/>
      </dsp:nvSpPr>
      <dsp:spPr>
        <a:xfrm>
          <a:off x="0" y="2095764"/>
          <a:ext cx="8128000" cy="1227137"/>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t>Application</a:t>
          </a:r>
          <a:endParaRPr lang="zh-CN" altLang="en-US" sz="2800" kern="1200" dirty="0"/>
        </a:p>
      </dsp:txBody>
      <dsp:txXfrm>
        <a:off x="0" y="2095764"/>
        <a:ext cx="2438400" cy="1227137"/>
      </dsp:txXfrm>
    </dsp:sp>
    <dsp:sp modelId="{3C6C5043-1F43-4541-9DE3-D5A56FB95559}">
      <dsp:nvSpPr>
        <dsp:cNvPr id="0" name=""/>
        <dsp:cNvSpPr/>
      </dsp:nvSpPr>
      <dsp:spPr>
        <a:xfrm>
          <a:off x="0" y="664104"/>
          <a:ext cx="8128000" cy="1227137"/>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dirty="0" smtClean="0"/>
            <a:t>Presentation</a:t>
          </a:r>
          <a:endParaRPr lang="zh-CN" altLang="en-US" sz="2800" kern="1200" dirty="0"/>
        </a:p>
      </dsp:txBody>
      <dsp:txXfrm>
        <a:off x="0" y="664104"/>
        <a:ext cx="2438400" cy="1227137"/>
      </dsp:txXfrm>
    </dsp:sp>
    <dsp:sp modelId="{5E114277-AA96-41F8-BE6C-F3E39A01AFF2}">
      <dsp:nvSpPr>
        <dsp:cNvPr id="0" name=""/>
        <dsp:cNvSpPr/>
      </dsp:nvSpPr>
      <dsp:spPr>
        <a:xfrm>
          <a:off x="4933483" y="766365"/>
          <a:ext cx="1533921" cy="1022614"/>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err="1" smtClean="0"/>
            <a:t>Aaton</a:t>
          </a:r>
          <a:endParaRPr lang="zh-CN" altLang="en-US" sz="3200" kern="1200" dirty="0"/>
        </a:p>
      </dsp:txBody>
      <dsp:txXfrm>
        <a:off x="4963434" y="796316"/>
        <a:ext cx="1474019" cy="962712"/>
      </dsp:txXfrm>
    </dsp:sp>
    <dsp:sp modelId="{2FB28622-0414-456D-9ECC-1D9BECFE3362}">
      <dsp:nvSpPr>
        <dsp:cNvPr id="0" name=""/>
        <dsp:cNvSpPr/>
      </dsp:nvSpPr>
      <dsp:spPr>
        <a:xfrm>
          <a:off x="4204870" y="1788980"/>
          <a:ext cx="1495573" cy="409045"/>
        </a:xfrm>
        <a:custGeom>
          <a:avLst/>
          <a:gdLst/>
          <a:ahLst/>
          <a:cxnLst/>
          <a:rect l="0" t="0" r="0" b="0"/>
          <a:pathLst>
            <a:path>
              <a:moveTo>
                <a:pt x="1495573" y="0"/>
              </a:moveTo>
              <a:lnTo>
                <a:pt x="1495573" y="204522"/>
              </a:lnTo>
              <a:lnTo>
                <a:pt x="0" y="204522"/>
              </a:lnTo>
              <a:lnTo>
                <a:pt x="0" y="40904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CD5B28-6120-4678-84EF-D5FC8478BCF7}">
      <dsp:nvSpPr>
        <dsp:cNvPr id="0" name=""/>
        <dsp:cNvSpPr/>
      </dsp:nvSpPr>
      <dsp:spPr>
        <a:xfrm>
          <a:off x="3437909" y="2198026"/>
          <a:ext cx="1533921" cy="102261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err="1" smtClean="0"/>
            <a:t>Pancy</a:t>
          </a:r>
          <a:endParaRPr lang="zh-CN" altLang="en-US" sz="3200" kern="1200" dirty="0"/>
        </a:p>
      </dsp:txBody>
      <dsp:txXfrm>
        <a:off x="3467860" y="2227977"/>
        <a:ext cx="1474019" cy="962712"/>
      </dsp:txXfrm>
    </dsp:sp>
    <dsp:sp modelId="{29C094B8-8A37-4A50-A754-B3475CAFF312}">
      <dsp:nvSpPr>
        <dsp:cNvPr id="0" name=""/>
        <dsp:cNvSpPr/>
      </dsp:nvSpPr>
      <dsp:spPr>
        <a:xfrm>
          <a:off x="3207821" y="3220640"/>
          <a:ext cx="997049" cy="409045"/>
        </a:xfrm>
        <a:custGeom>
          <a:avLst/>
          <a:gdLst/>
          <a:ahLst/>
          <a:cxnLst/>
          <a:rect l="0" t="0" r="0" b="0"/>
          <a:pathLst>
            <a:path>
              <a:moveTo>
                <a:pt x="997049" y="0"/>
              </a:moveTo>
              <a:lnTo>
                <a:pt x="997049" y="204522"/>
              </a:lnTo>
              <a:lnTo>
                <a:pt x="0" y="204522"/>
              </a:lnTo>
              <a:lnTo>
                <a:pt x="0" y="40904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E97575-F9E3-4B57-A2D8-57AB17FB3C6A}">
      <dsp:nvSpPr>
        <dsp:cNvPr id="0" name=""/>
        <dsp:cNvSpPr/>
      </dsp:nvSpPr>
      <dsp:spPr>
        <a:xfrm>
          <a:off x="2440860" y="3629686"/>
          <a:ext cx="1533921" cy="102261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en-US" sz="3200" kern="1200" dirty="0" smtClean="0"/>
            <a:t>Harold</a:t>
          </a:r>
          <a:endParaRPr lang="zh-CN" altLang="en-US" sz="3200" kern="1200" dirty="0"/>
        </a:p>
      </dsp:txBody>
      <dsp:txXfrm>
        <a:off x="2470811" y="3659637"/>
        <a:ext cx="1474019" cy="962712"/>
      </dsp:txXfrm>
    </dsp:sp>
    <dsp:sp modelId="{563872DF-5295-4B60-9601-5EE274A8E6FA}">
      <dsp:nvSpPr>
        <dsp:cNvPr id="0" name=""/>
        <dsp:cNvSpPr/>
      </dsp:nvSpPr>
      <dsp:spPr>
        <a:xfrm>
          <a:off x="4204870" y="3220640"/>
          <a:ext cx="997049" cy="409045"/>
        </a:xfrm>
        <a:custGeom>
          <a:avLst/>
          <a:gdLst/>
          <a:ahLst/>
          <a:cxnLst/>
          <a:rect l="0" t="0" r="0" b="0"/>
          <a:pathLst>
            <a:path>
              <a:moveTo>
                <a:pt x="0" y="0"/>
              </a:moveTo>
              <a:lnTo>
                <a:pt x="0" y="204522"/>
              </a:lnTo>
              <a:lnTo>
                <a:pt x="997049" y="204522"/>
              </a:lnTo>
              <a:lnTo>
                <a:pt x="997049" y="40904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CDE73-52FD-4B46-BD55-58E5452668F3}">
      <dsp:nvSpPr>
        <dsp:cNvPr id="0" name=""/>
        <dsp:cNvSpPr/>
      </dsp:nvSpPr>
      <dsp:spPr>
        <a:xfrm>
          <a:off x="4434959" y="3629686"/>
          <a:ext cx="1533921" cy="102261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err="1" smtClean="0"/>
            <a:t>Pancy</a:t>
          </a:r>
          <a:endParaRPr lang="zh-CN" altLang="en-US" sz="3200" kern="1200" dirty="0"/>
        </a:p>
      </dsp:txBody>
      <dsp:txXfrm>
        <a:off x="4464910" y="3659637"/>
        <a:ext cx="1474019" cy="962712"/>
      </dsp:txXfrm>
    </dsp:sp>
    <dsp:sp modelId="{A3E78012-7CE0-4044-9E64-6A74939EB5DB}">
      <dsp:nvSpPr>
        <dsp:cNvPr id="0" name=""/>
        <dsp:cNvSpPr/>
      </dsp:nvSpPr>
      <dsp:spPr>
        <a:xfrm>
          <a:off x="5700444" y="1788980"/>
          <a:ext cx="1495573" cy="409045"/>
        </a:xfrm>
        <a:custGeom>
          <a:avLst/>
          <a:gdLst/>
          <a:ahLst/>
          <a:cxnLst/>
          <a:rect l="0" t="0" r="0" b="0"/>
          <a:pathLst>
            <a:path>
              <a:moveTo>
                <a:pt x="0" y="0"/>
              </a:moveTo>
              <a:lnTo>
                <a:pt x="0" y="204522"/>
              </a:lnTo>
              <a:lnTo>
                <a:pt x="1495573" y="204522"/>
              </a:lnTo>
              <a:lnTo>
                <a:pt x="1495573" y="40904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14615-9338-4B77-95A2-7A4891726C48}">
      <dsp:nvSpPr>
        <dsp:cNvPr id="0" name=""/>
        <dsp:cNvSpPr/>
      </dsp:nvSpPr>
      <dsp:spPr>
        <a:xfrm>
          <a:off x="6429057" y="2198026"/>
          <a:ext cx="1533921" cy="102261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err="1" smtClean="0"/>
            <a:t>Aaton</a:t>
          </a:r>
          <a:endParaRPr lang="zh-CN" altLang="en-US" sz="3200" kern="1200" dirty="0"/>
        </a:p>
      </dsp:txBody>
      <dsp:txXfrm>
        <a:off x="6459008" y="2227977"/>
        <a:ext cx="1474019" cy="962712"/>
      </dsp:txXfrm>
    </dsp:sp>
    <dsp:sp modelId="{700DDFFB-BA0A-4BC8-B9BF-BC361BE7885B}">
      <dsp:nvSpPr>
        <dsp:cNvPr id="0" name=""/>
        <dsp:cNvSpPr/>
      </dsp:nvSpPr>
      <dsp:spPr>
        <a:xfrm>
          <a:off x="7150298" y="3220640"/>
          <a:ext cx="91440" cy="409045"/>
        </a:xfrm>
        <a:custGeom>
          <a:avLst/>
          <a:gdLst/>
          <a:ahLst/>
          <a:cxnLst/>
          <a:rect l="0" t="0" r="0" b="0"/>
          <a:pathLst>
            <a:path>
              <a:moveTo>
                <a:pt x="45720" y="0"/>
              </a:moveTo>
              <a:lnTo>
                <a:pt x="45720" y="40904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D5BE1-D4CB-4002-9481-34F2F98CB385}">
      <dsp:nvSpPr>
        <dsp:cNvPr id="0" name=""/>
        <dsp:cNvSpPr/>
      </dsp:nvSpPr>
      <dsp:spPr>
        <a:xfrm>
          <a:off x="6429057" y="3629686"/>
          <a:ext cx="1533921" cy="102261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err="1" smtClean="0"/>
            <a:t>Aaton</a:t>
          </a:r>
          <a:endParaRPr lang="zh-CN" altLang="en-US" sz="3200" kern="1200" dirty="0"/>
        </a:p>
      </dsp:txBody>
      <dsp:txXfrm>
        <a:off x="6459008" y="3659637"/>
        <a:ext cx="1474019" cy="9627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6#1">
  <dgm:title val=""/>
  <dgm:desc val=""/>
  <dgm:catLst>
    <dgm:cat type="3D" pri="11600"/>
  </dgm:catLst>
  <dgm:scene3d>
    <a:camera prst="perspectiveRelaxedModerately" zoom="92000"/>
    <a:lightRig rig="balanced" dir="t">
      <a:rot lat="0" lon="0" rev="12700000"/>
    </a:lightRig>
  </dgm:scene3d>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1">
        <a:scrgbClr r="0" g="0" b="0"/>
      </a:fillRef>
      <a:effectRef idx="0">
        <a:scrgbClr r="0" g="0" b="0"/>
      </a:effectRef>
      <a:fontRef idx="minor"/>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815"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74A2A09B-1E43-4B25-8FA2-68CD287F8ED1}" type="datetimeFigureOut">
              <a:rPr lang="en-US"/>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lstStyle>
            <a:lvl1pPr marL="398780" defTabSz="913130"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endParaRPr lang="en-US"/>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lstStyle>
            <a:lvl1pPr algn="r">
              <a:defRPr sz="1200"/>
            </a:lvl1pPr>
          </a:lstStyle>
          <a:p>
            <a:fld id="{9845027D-98A3-41CB-9B76-DB037D3BA67B}" type="slidenum">
              <a:rPr lang="en-US"/>
            </a:fld>
            <a:endParaRPr 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815" fontAlgn="auto">
              <a:spcBef>
                <a:spcPts val="0"/>
              </a:spcBef>
              <a:spcAft>
                <a:spcPts val="0"/>
              </a:spcAft>
              <a:defRPr sz="1200" dirty="0">
                <a:latin typeface="Segoe UI" panose="020B0502040204020203"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113ED85A-A823-4BCD-B651-1C983F02AC70}" type="datetimeFigureOut">
              <a:rPr lang="en-US"/>
            </a:fld>
            <a:endParaRPr lang="en-US"/>
          </a:p>
        </p:txBody>
      </p:sp>
    </p:spTree>
  </p:cSld>
  <p:clrMap bg1="lt1" tx1="dk1" bg2="lt2" tx2="dk2" accent1="accent1" accent2="accent2" accent3="accent3" accent4="accent4" accent5="accent5" accent6="accent6" hlink="hlink" folHlink="folHlink"/>
  <p:hf/>
  <p:notesStyle>
    <a:lvl1pPr algn="l" defTabSz="932180" rtl="0" fontAlgn="base">
      <a:lnSpc>
        <a:spcPct val="90000"/>
      </a:lnSpc>
      <a:spcBef>
        <a:spcPct val="30000"/>
      </a:spcBef>
      <a:spcAft>
        <a:spcPts val="340"/>
      </a:spcAft>
      <a:defRPr sz="900" kern="1200">
        <a:solidFill>
          <a:schemeClr val="tx1"/>
        </a:solidFill>
        <a:latin typeface="Segoe UI Light" panose="020B0502040204020203" pitchFamily="34" charset="0"/>
        <a:ea typeface="MS PGothic" panose="020B0600070205080204" pitchFamily="34" charset="-128"/>
        <a:cs typeface="+mn-cs"/>
      </a:defRPr>
    </a:lvl1pPr>
    <a:lvl2pPr marL="215900" indent="-107950" algn="l" defTabSz="932180" rtl="0" fontAlgn="base">
      <a:lnSpc>
        <a:spcPct val="90000"/>
      </a:lnSpc>
      <a:spcBef>
        <a:spcPct val="30000"/>
      </a:spcBef>
      <a:spcAft>
        <a:spcPts val="340"/>
      </a:spcAft>
      <a:buFont typeface="Arial" panose="02080604020202020204" pitchFamily="34" charset="0"/>
      <a:buChar char="•"/>
      <a:defRPr sz="900" kern="1200">
        <a:solidFill>
          <a:schemeClr val="tx1"/>
        </a:solidFill>
        <a:latin typeface="Segoe UI Light" panose="020B0502040204020203" pitchFamily="34" charset="0"/>
        <a:ea typeface="MS PGothic" panose="020B0600070205080204" pitchFamily="34" charset="-128"/>
        <a:cs typeface="+mn-cs"/>
      </a:defRPr>
    </a:lvl2pPr>
    <a:lvl3pPr marL="333375" indent="-116205" algn="l" defTabSz="932180" rtl="0" fontAlgn="base">
      <a:lnSpc>
        <a:spcPct val="90000"/>
      </a:lnSpc>
      <a:spcBef>
        <a:spcPct val="30000"/>
      </a:spcBef>
      <a:spcAft>
        <a:spcPts val="340"/>
      </a:spcAft>
      <a:buFont typeface="Arial" panose="02080604020202020204" pitchFamily="34" charset="0"/>
      <a:buChar char="•"/>
      <a:defRPr sz="900" kern="1200">
        <a:solidFill>
          <a:schemeClr val="tx1"/>
        </a:solidFill>
        <a:latin typeface="Segoe UI Light" panose="020B0502040204020203" pitchFamily="34" charset="0"/>
        <a:ea typeface="MS PGothic" panose="020B0600070205080204" pitchFamily="34" charset="-128"/>
        <a:cs typeface="+mn-cs"/>
      </a:defRPr>
    </a:lvl3pPr>
    <a:lvl4pPr marL="492125" indent="-149225" algn="l" defTabSz="932180" rtl="0" fontAlgn="base">
      <a:lnSpc>
        <a:spcPct val="90000"/>
      </a:lnSpc>
      <a:spcBef>
        <a:spcPct val="30000"/>
      </a:spcBef>
      <a:spcAft>
        <a:spcPts val="340"/>
      </a:spcAft>
      <a:buFont typeface="Arial" panose="02080604020202020204" pitchFamily="34" charset="0"/>
      <a:buChar char="•"/>
      <a:defRPr sz="900" kern="1200">
        <a:solidFill>
          <a:schemeClr val="tx1"/>
        </a:solidFill>
        <a:latin typeface="Segoe UI Light" panose="020B0502040204020203" pitchFamily="34" charset="0"/>
        <a:ea typeface="MS PGothic" panose="020B0600070205080204" pitchFamily="34" charset="-128"/>
        <a:cs typeface="+mn-cs"/>
      </a:defRPr>
    </a:lvl4pPr>
    <a:lvl5pPr marL="627380" indent="-116205" algn="l" defTabSz="932180" rtl="0" fontAlgn="base">
      <a:lnSpc>
        <a:spcPct val="90000"/>
      </a:lnSpc>
      <a:spcBef>
        <a:spcPct val="30000"/>
      </a:spcBef>
      <a:spcAft>
        <a:spcPts val="340"/>
      </a:spcAft>
      <a:buFont typeface="Arial" panose="02080604020202020204" pitchFamily="34" charset="0"/>
      <a:buChar char="•"/>
      <a:defRPr sz="900" kern="1200">
        <a:solidFill>
          <a:schemeClr val="tx1"/>
        </a:solidFill>
        <a:latin typeface="Segoe UI Light" panose="020B0502040204020203" pitchFamily="34" charset="0"/>
        <a:ea typeface="MS PGothic" panose="020B0600070205080204" pitchFamily="34" charset="-128"/>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a:xfrm>
            <a:off x="0" y="8686800"/>
            <a:ext cx="5921375" cy="355600"/>
          </a:xfrm>
          <a:prstGeom prst="rect">
            <a:avLst/>
          </a:prstGeom>
        </p:spPr>
        <p:txBody>
          <a:bodyPr/>
          <a:lstStyle/>
          <a:p>
            <a:r>
              <a:rPr lang="en-US" smtClean="0"/>
              <a:t>© 2012 Microsoft Corporation. All rights reserved. Microsoft, Windows, and other product names are or may be registered trademarks and/or trademarks in the U.S. and/or other countries.</a:t>
            </a:r>
            <a:endParaRPr lang="en-US" smtClean="0"/>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268130B3-46FD-476F-A1B3-B146DEFB4FCA}" type="datetime1">
              <a:rPr lang="en-US" smtClean="0"/>
            </a:fld>
            <a:endParaRPr lang="en-US"/>
          </a:p>
        </p:txBody>
      </p:sp>
      <p:sp>
        <p:nvSpPr>
          <p:cNvPr id="7" name="Slide Number Placeholder 6"/>
          <p:cNvSpPr>
            <a:spLocks noGrp="1"/>
          </p:cNvSpPr>
          <p:nvPr>
            <p:ph type="sldNum" sz="quarter" idx="13"/>
          </p:nvPr>
        </p:nvSpPr>
        <p:spPr>
          <a:xfrm>
            <a:off x="5908675" y="8685213"/>
            <a:ext cx="947738" cy="457200"/>
          </a:xfrm>
          <a:prstGeom prst="rect">
            <a:avLst/>
          </a:prstGeom>
        </p:spPr>
        <p:txBody>
          <a:bodyPr/>
          <a:lstStyle/>
          <a:p>
            <a:fld id="{FBF1ECE7-F93A-4AF5-B24F-533EF070DA0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a:xfrm>
            <a:off x="0" y="8686800"/>
            <a:ext cx="5921375" cy="355600"/>
          </a:xfrm>
          <a:prstGeom prst="rect">
            <a:avLst/>
          </a:prstGeom>
        </p:spPr>
        <p:txBody>
          <a:bodyPr/>
          <a:lstStyle/>
          <a:p>
            <a:r>
              <a:rPr lang="en-US" smtClean="0"/>
              <a:t>© 2012 Microsoft Corporation. All rights reserved. Microsoft, Windows, and other product names are or may be registered trademarks and/or trademarks in the U.S. and/or other countries.</a:t>
            </a:r>
            <a:endParaRPr lang="en-US" smtClean="0"/>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268130B3-46FD-476F-A1B3-B146DEFB4FCA}" type="datetime1">
              <a:rPr lang="en-US" smtClean="0"/>
            </a:fld>
            <a:endParaRPr lang="en-US"/>
          </a:p>
        </p:txBody>
      </p:sp>
      <p:sp>
        <p:nvSpPr>
          <p:cNvPr id="7" name="Slide Number Placeholder 6"/>
          <p:cNvSpPr>
            <a:spLocks noGrp="1"/>
          </p:cNvSpPr>
          <p:nvPr>
            <p:ph type="sldNum" sz="quarter" idx="13"/>
          </p:nvPr>
        </p:nvSpPr>
        <p:spPr>
          <a:xfrm>
            <a:off x="5908675" y="8685213"/>
            <a:ext cx="947738" cy="457200"/>
          </a:xfrm>
          <a:prstGeom prst="rect">
            <a:avLst/>
          </a:prstGeom>
        </p:spPr>
        <p:txBody>
          <a:bodyPr/>
          <a:lstStyle/>
          <a:p>
            <a:fld id="{FBF1ECE7-F93A-4AF5-B24F-533EF070DA0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themeOverride" Target="../theme/themeOverride2.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themeOverride" Target="../theme/themeOverride3.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hemeOverride" Target="../theme/themeOverride4.xml"/><Relationship Id="rId3" Type="http://schemas.microsoft.com/office/2007/relationships/hdphoto" Target="../media/image5.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5" name="图片 4" descr="square.png"/>
          <p:cNvPicPr>
            <a:picLocks noChangeAspect="1"/>
          </p:cNvPicPr>
          <p:nvPr userDrawn="1"/>
        </p:nvPicPr>
        <p:blipFill rotWithShape="1">
          <a:blip r:embed="rId2">
            <a:extLst>
              <a:ext uri="{28A0092B-C50C-407E-A947-70E740481C1C}">
                <a14:useLocalDpi xmlns:a14="http://schemas.microsoft.com/office/drawing/2010/main" val="0"/>
              </a:ext>
            </a:extLst>
          </a:blip>
          <a:srcRect t="44950" r="2766"/>
          <a:stretch>
            <a:fillRect/>
          </a:stretch>
        </p:blipFill>
        <p:spPr>
          <a:xfrm>
            <a:off x="-5541" y="-26035"/>
            <a:ext cx="12447731" cy="7047434"/>
          </a:xfrm>
          <a:prstGeom prst="rect">
            <a:avLst/>
          </a:prstGeom>
        </p:spPr>
      </p:pic>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Title 5"/>
          <p:cNvSpPr>
            <a:spLocks noGrp="1"/>
          </p:cNvSpPr>
          <p:nvPr>
            <p:ph type="title"/>
          </p:nvPr>
        </p:nvSpPr>
        <p:spPr/>
        <p:txBody>
          <a:bodyPr/>
          <a:lstStyle>
            <a:lvl1pPr>
              <a:defRPr sz="4800"/>
            </a:lvl1pPr>
          </a:lstStyle>
          <a:p>
            <a:r>
              <a:rPr lang="en-US" smtClean="0"/>
              <a:t>Click to edit Master title style</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915556" y="6371464"/>
            <a:ext cx="464764" cy="577071"/>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11876677" y="6467098"/>
            <a:ext cx="622478" cy="373472"/>
          </a:xfrm>
          <a:prstGeom prst="rect">
            <a:avLst/>
          </a:prstGeom>
        </p:spPr>
        <p:txBody>
          <a:bodyPr anchor="ctr"/>
          <a:lstStyle>
            <a:lvl1pPr algn="ctr">
              <a:defRPr sz="1360" b="1">
                <a:solidFill>
                  <a:schemeClr val="tx1">
                    <a:lumMod val="75000"/>
                    <a:lumOff val="25000"/>
                  </a:schemeClr>
                </a:solidFill>
              </a:defRPr>
            </a:lvl1pPr>
          </a:lstStyle>
          <a:p>
            <a:fld id="{C136B7D2-B98C-44FD-8D04-7EC62A564975}" type="slidenum">
              <a:rPr lang="en-US" smtClean="0"/>
            </a:fld>
            <a:endParaRPr lang="en-US" dirty="0"/>
          </a:p>
        </p:txBody>
      </p:sp>
      <p:sp>
        <p:nvSpPr>
          <p:cNvPr id="5" name="Title 1"/>
          <p:cNvSpPr>
            <a:spLocks noGrp="1"/>
          </p:cNvSpPr>
          <p:nvPr>
            <p:ph type="title" hasCustomPrompt="1"/>
          </p:nvPr>
        </p:nvSpPr>
        <p:spPr>
          <a:xfrm>
            <a:off x="2383658" y="363728"/>
            <a:ext cx="7669160" cy="480749"/>
          </a:xfrm>
          <a:prstGeom prst="rect">
            <a:avLst/>
          </a:prstGeom>
        </p:spPr>
        <p:txBody>
          <a:bodyPr wrap="none" lIns="0" tIns="0" rIns="0" bIns="0" anchor="ctr">
            <a:noAutofit/>
          </a:bodyPr>
          <a:lstStyle>
            <a:lvl1pPr algn="ctr">
              <a:defRPr sz="3265" b="1" baseline="0">
                <a:solidFill>
                  <a:schemeClr val="tx1">
                    <a:lumMod val="90000"/>
                    <a:lumOff val="10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420031" y="842392"/>
            <a:ext cx="5596414" cy="272990"/>
          </a:xfrm>
          <a:prstGeom prst="rect">
            <a:avLst/>
          </a:prstGeom>
        </p:spPr>
        <p:txBody>
          <a:bodyPr wrap="square" lIns="0" tIns="0" rIns="0" bIns="0" anchor="ctr">
            <a:noAutofit/>
          </a:bodyPr>
          <a:lstStyle>
            <a:lvl1pPr marL="0" indent="0" algn="ctr">
              <a:buNone/>
              <a:defRPr sz="1630" b="1" i="0" baseline="0">
                <a:solidFill>
                  <a:schemeClr val="bg1">
                    <a:lumMod val="75000"/>
                  </a:schemeClr>
                </a:solidFill>
                <a:latin typeface="+mn-lt"/>
              </a:defRPr>
            </a:lvl1pPr>
            <a:lvl2pPr marL="621665" indent="0">
              <a:buNone/>
              <a:defRPr sz="1630"/>
            </a:lvl2pPr>
            <a:lvl3pPr marL="1243330" indent="0">
              <a:buNone/>
              <a:defRPr sz="1360"/>
            </a:lvl3pPr>
            <a:lvl4pPr marL="1864995" indent="0">
              <a:buNone/>
              <a:defRPr sz="1225"/>
            </a:lvl4pPr>
            <a:lvl5pPr marL="2487295" indent="0">
              <a:buNone/>
              <a:defRPr sz="1225"/>
            </a:lvl5pPr>
            <a:lvl6pPr marL="3108960" indent="0">
              <a:buNone/>
              <a:defRPr sz="1225"/>
            </a:lvl6pPr>
            <a:lvl7pPr marL="3730625" indent="0">
              <a:buNone/>
              <a:defRPr sz="1225"/>
            </a:lvl7pPr>
            <a:lvl8pPr marL="4352290" indent="0">
              <a:buNone/>
              <a:defRPr sz="1225"/>
            </a:lvl8pPr>
            <a:lvl9pPr marL="4973955" indent="0">
              <a:buNone/>
              <a:defRPr sz="1225"/>
            </a:lvl9pPr>
          </a:lstStyle>
          <a:p>
            <a:pPr lvl="0"/>
            <a:r>
              <a:rPr lang="en-US" dirty="0"/>
              <a:t>Subtext Goes Here</a:t>
            </a:r>
            <a:endParaRPr lang="en-US" dirty="0"/>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图片 5" descr="square.png"/>
          <p:cNvPicPr>
            <a:picLocks noChangeAspect="1"/>
          </p:cNvPicPr>
          <p:nvPr userDrawn="1"/>
        </p:nvPicPr>
        <p:blipFill rotWithShape="1">
          <a:blip r:embed="rId2">
            <a:extLst>
              <a:ext uri="{28A0092B-C50C-407E-A947-70E740481C1C}">
                <a14:useLocalDpi xmlns:a14="http://schemas.microsoft.com/office/drawing/2010/main" val="0"/>
              </a:ext>
            </a:extLst>
          </a:blip>
          <a:srcRect t="44950" r="2766"/>
          <a:stretch>
            <a:fillRect/>
          </a:stretch>
        </p:blipFill>
        <p:spPr>
          <a:xfrm rot="10800000">
            <a:off x="0" y="-52909"/>
            <a:ext cx="12447731" cy="7047434"/>
          </a:xfrm>
          <a:prstGeom prst="rect">
            <a:avLst/>
          </a:prstGeom>
        </p:spPr>
      </p:pic>
      <p:sp>
        <p:nvSpPr>
          <p:cNvPr id="41" name="Line 2"/>
          <p:cNvSpPr/>
          <p:nvPr userDrawn="1"/>
        </p:nvSpPr>
        <p:spPr>
          <a:xfrm>
            <a:off x="432000" y="1231200"/>
            <a:ext cx="11328120" cy="360"/>
          </a:xfrm>
          <a:prstGeom prst="line">
            <a:avLst/>
          </a:prstGeom>
          <a:ln w="6480">
            <a:solidFill>
              <a:srgbClr val="008272"/>
            </a:solidFill>
            <a:round/>
          </a:ln>
        </p:spPr>
        <p:style>
          <a:lnRef idx="0">
            <a:srgbClr val="FFFFFF"/>
          </a:lnRef>
          <a:fillRef idx="0">
            <a:srgbClr val="FFFFFF"/>
          </a:fillRef>
          <a:effectRef idx="0">
            <a:srgbClr val="FFFFFF"/>
          </a:effectRef>
          <a:fontRef idx="minor"/>
        </p:style>
      </p:sp>
      <p:sp>
        <p:nvSpPr>
          <p:cNvPr id="23" name="文本框 22"/>
          <p:cNvSpPr txBox="1"/>
          <p:nvPr userDrawn="1">
            <p:custDataLst>
              <p:tags r:id="rId3"/>
            </p:custDataLst>
          </p:nvPr>
        </p:nvSpPr>
        <p:spPr>
          <a:xfrm>
            <a:off x="1281141" y="559398"/>
            <a:ext cx="8131595" cy="512935"/>
          </a:xfrm>
          <a:prstGeom prst="rect">
            <a:avLst/>
          </a:prstGeom>
          <a:noFill/>
        </p:spPr>
        <p:txBody>
          <a:bodyPr wrap="square" rtlCol="0">
            <a:normAutofit fontScale="97500"/>
          </a:bodyPr>
          <a:lstStyle/>
          <a:p>
            <a:pPr>
              <a:lnSpc>
                <a:spcPct val="100000"/>
              </a:lnSpc>
            </a:pPr>
            <a:endParaRPr lang="en-US" altLang="en-US" sz="2745" spc="-1">
              <a:solidFill>
                <a:srgbClr val="00B0F0"/>
              </a:solidFill>
              <a:latin typeface="微软雅黑"/>
              <a:ea typeface="微软雅黑"/>
              <a:sym typeface="+mn-ea"/>
            </a:endParaRPr>
          </a:p>
        </p:txBody>
      </p:sp>
      <p:grpSp>
        <p:nvGrpSpPr>
          <p:cNvPr id="13" name="组合 12"/>
          <p:cNvGrpSpPr/>
          <p:nvPr userDrawn="1"/>
        </p:nvGrpSpPr>
        <p:grpSpPr>
          <a:xfrm>
            <a:off x="628120" y="398613"/>
            <a:ext cx="652398" cy="649908"/>
            <a:chOff x="1009" y="611"/>
            <a:chExt cx="1048" cy="1044"/>
          </a:xfrm>
        </p:grpSpPr>
        <p:sp>
          <p:nvSpPr>
            <p:cNvPr id="9219" name="矩形 8"/>
            <p:cNvSpPr>
              <a:spLocks noChangeAspect="1"/>
            </p:cNvSpPr>
            <p:nvPr/>
          </p:nvSpPr>
          <p:spPr>
            <a:xfrm>
              <a:off x="1009" y="611"/>
              <a:ext cx="850" cy="846"/>
            </a:xfrm>
            <a:prstGeom prst="rect">
              <a:avLst/>
            </a:prstGeom>
            <a:solidFill>
              <a:srgbClr val="00B0F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sp>
          <p:nvSpPr>
            <p:cNvPr id="9220" name="矩形 16"/>
            <p:cNvSpPr>
              <a:spLocks noChangeAspect="1"/>
            </p:cNvSpPr>
            <p:nvPr/>
          </p:nvSpPr>
          <p:spPr>
            <a:xfrm>
              <a:off x="1433" y="1033"/>
              <a:ext cx="625" cy="622"/>
            </a:xfrm>
            <a:prstGeom prst="rect">
              <a:avLst/>
            </a:prstGeom>
            <a:solidFill>
              <a:srgbClr val="0070C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gr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4800" spc="-100" baseline="0">
                <a:gradFill>
                  <a:gsLst>
                    <a:gs pos="100000">
                      <a:schemeClr val="tx1"/>
                    </a:gs>
                    <a:gs pos="0">
                      <a:schemeClr val="tx1"/>
                    </a:gs>
                  </a:gsLst>
                  <a:lin ang="5400000" scaled="0"/>
                </a:gradFill>
              </a:defRPr>
            </a:lvl1pPr>
          </a:lstStyle>
          <a:p>
            <a:r>
              <a:rPr lang="en-US" dirty="0" smtClean="0"/>
              <a:t>Click to edit Master title style</a:t>
            </a:r>
            <a:endParaRPr lang="en-US" dirty="0"/>
          </a:p>
        </p:txBody>
      </p:sp>
      <p:pic>
        <p:nvPicPr>
          <p:cNvPr id="3" name="图片 2" descr="square.png"/>
          <p:cNvPicPr>
            <a:picLocks noChangeAspect="1"/>
          </p:cNvPicPr>
          <p:nvPr userDrawn="1"/>
        </p:nvPicPr>
        <p:blipFill rotWithShape="1">
          <a:blip r:embed="rId2">
            <a:extLs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CBD2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4800" spc="-100" baseline="0">
                <a:gradFill>
                  <a:gsLst>
                    <a:gs pos="100000">
                      <a:schemeClr val="tx1"/>
                    </a:gs>
                    <a:gs pos="0">
                      <a:schemeClr val="tx1"/>
                    </a:gs>
                  </a:gsLst>
                  <a:lin ang="5400000" scaled="0"/>
                </a:gradFill>
              </a:defRPr>
            </a:lvl1pPr>
          </a:lstStyle>
          <a:p>
            <a:r>
              <a:rPr lang="en-US" dirty="0" smtClean="0"/>
              <a:t>Click to edit Master title style</a:t>
            </a:r>
            <a:endParaRPr lang="en-US" dirty="0"/>
          </a:p>
        </p:txBody>
      </p:sp>
      <p:pic>
        <p:nvPicPr>
          <p:cNvPr id="3" name="图片 2" descr="square.pn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8E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4800" spc="-100" baseline="0">
                <a:gradFill>
                  <a:gsLst>
                    <a:gs pos="100000">
                      <a:schemeClr val="tx1"/>
                    </a:gs>
                    <a:gs pos="0">
                      <a:schemeClr val="tx1"/>
                    </a:gs>
                  </a:gsLst>
                  <a:lin ang="5400000" scaled="0"/>
                </a:gradFill>
              </a:defRPr>
            </a:lvl1pPr>
          </a:lstStyle>
          <a:p>
            <a:r>
              <a:rPr lang="en-US" dirty="0" smtClean="0"/>
              <a:t>Click to edit Master title style</a:t>
            </a:r>
            <a:endParaRPr lang="en-US" dirty="0"/>
          </a:p>
        </p:txBody>
      </p:sp>
      <p:pic>
        <p:nvPicPr>
          <p:cNvPr id="3" name="图片 2" descr="square.pn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E38B3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4800" spc="-100" baseline="0">
                <a:gradFill>
                  <a:gsLst>
                    <a:gs pos="100000">
                      <a:schemeClr val="tx1"/>
                    </a:gs>
                    <a:gs pos="0">
                      <a:schemeClr val="tx1"/>
                    </a:gs>
                  </a:gsLst>
                  <a:lin ang="5400000" scaled="0"/>
                </a:gradFill>
              </a:defRPr>
            </a:lvl1pPr>
          </a:lstStyle>
          <a:p>
            <a:r>
              <a:rPr lang="en-US" dirty="0" smtClean="0"/>
              <a:t>Click to edit Master title style</a:t>
            </a:r>
            <a:endParaRPr lang="en-US" dirty="0"/>
          </a:p>
        </p:txBody>
      </p:sp>
      <p:pic>
        <p:nvPicPr>
          <p:cNvPr id="3" name="图片 2" descr="square.pn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00486F"/>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pic>
        <p:nvPicPr>
          <p:cNvPr id="4" name="图片 3" descr="square.png"/>
          <p:cNvPicPr>
            <a:picLocks noChangeAspect="1"/>
          </p:cNvPicPr>
          <p:nvPr userDrawn="1"/>
        </p:nvPicPr>
        <p:blipFill rotWithShape="1">
          <a:blip r:embed="rId2">
            <a:extLs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5" name="图片 4" descr="square.png"/>
          <p:cNvPicPr>
            <a:picLocks noChangeAspect="1"/>
          </p:cNvPicPr>
          <p:nvPr userDrawn="1"/>
        </p:nvPicPr>
        <p:blipFill rotWithShape="1">
          <a:blip r:embed="rId2">
            <a:extLs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
        <p:nvSpPr>
          <p:cNvPr id="2" name="Title 1"/>
          <p:cNvSpPr>
            <a:spLocks noGrp="1"/>
          </p:cNvSpPr>
          <p:nvPr>
            <p:ph type="title"/>
          </p:nvPr>
        </p:nvSpPr>
        <p:spPr>
          <a:xfrm>
            <a:off x="274639" y="295274"/>
            <a:ext cx="9052524" cy="1190330"/>
          </a:xfrm>
        </p:spPr>
        <p:txBody>
          <a:bodyPr/>
          <a:lstStyle>
            <a:lvl1pPr>
              <a:defRPr sz="4800"/>
            </a:lvl1pPr>
          </a:lstStyle>
          <a:p>
            <a:r>
              <a:rPr lang="en-US" dirty="0" smtClean="0"/>
              <a:t>Click to edit Master title style</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pic>
        <p:nvPicPr>
          <p:cNvPr id="4" name="图片 3" descr="square.png"/>
          <p:cNvPicPr>
            <a:picLocks noChangeAspect="1"/>
          </p:cNvPicPr>
          <p:nvPr userDrawn="1"/>
        </p:nvPicPr>
        <p:blipFill rotWithShape="1">
          <a:blip r:embed="rId2">
            <a:extLs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pic>
        <p:nvPicPr>
          <p:cNvPr id="7" name="图片 6"/>
          <p:cNvPicPr>
            <a:picLocks noChangeAspect="1"/>
          </p:cNvPicPr>
          <p:nvPr userDrawn="1"/>
        </p:nvPicPr>
        <p:blipFill rotWithShape="1">
          <a:blip r:embed="rId13">
            <a:extLst>
              <a:ext uri="{28A0092B-C50C-407E-A947-70E740481C1C}">
                <a14:useLocalDpi xmlns:a14="http://schemas.microsoft.com/office/drawing/2010/main" val="0"/>
              </a:ext>
            </a:extLst>
          </a:blip>
          <a:srcRect l="24110" t="31698" r="23186" b="31698"/>
          <a:stretch>
            <a:fillRect/>
          </a:stretch>
        </p:blipFill>
        <p:spPr>
          <a:xfrm>
            <a:off x="10515870" y="572777"/>
            <a:ext cx="1303006" cy="64007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iming>
    <p:tnLst>
      <p:par>
        <p:cTn id="1" dur="indefinite" restart="never" nodeType="tmRoot"/>
      </p:par>
    </p:tnLst>
  </p:timing>
  <p:txStyles>
    <p:titleStyle>
      <a:lvl1pPr algn="l" defTabSz="932180"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anose="020B0502040204020203" pitchFamily="34" charset="0"/>
        </a:defRPr>
      </a:lvl1pPr>
      <a:lvl2pPr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2180"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2180" rtl="0" fontAlgn="base">
        <a:lnSpc>
          <a:spcPct val="90000"/>
        </a:lnSpc>
        <a:spcBef>
          <a:spcPct val="20000"/>
        </a:spcBef>
        <a:spcAft>
          <a:spcPct val="0"/>
        </a:spcAft>
        <a:buSzPct val="90000"/>
        <a:buFont typeface="Arial" panose="0208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2180" rtl="0" fontAlgn="base">
        <a:lnSpc>
          <a:spcPct val="90000"/>
        </a:lnSpc>
        <a:spcBef>
          <a:spcPct val="20000"/>
        </a:spcBef>
        <a:spcAft>
          <a:spcPct val="0"/>
        </a:spcAft>
        <a:buSzPct val="90000"/>
        <a:buFont typeface="Arial" panose="0208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2180" rtl="0" fontAlgn="base">
        <a:lnSpc>
          <a:spcPct val="90000"/>
        </a:lnSpc>
        <a:spcBef>
          <a:spcPct val="20000"/>
        </a:spcBef>
        <a:spcAft>
          <a:spcPct val="0"/>
        </a:spcAft>
        <a:buSzPct val="90000"/>
        <a:buFont typeface="Arial" panose="0208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2180" rtl="0" fontAlgn="base">
        <a:lnSpc>
          <a:spcPct val="90000"/>
        </a:lnSpc>
        <a:spcBef>
          <a:spcPct val="20000"/>
        </a:spcBef>
        <a:spcAft>
          <a:spcPct val="0"/>
        </a:spcAft>
        <a:buSzPct val="90000"/>
        <a:buFont typeface="Arial" panose="0208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2180" rtl="0" fontAlgn="base">
        <a:lnSpc>
          <a:spcPct val="90000"/>
        </a:lnSpc>
        <a:spcBef>
          <a:spcPct val="20000"/>
        </a:spcBef>
        <a:spcAft>
          <a:spcPct val="0"/>
        </a:spcAft>
        <a:buSzPct val="90000"/>
        <a:buFont typeface="Arial" panose="0208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4765" indent="-233045" algn="l" defTabSz="932815"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1">
            <a:extLst>
              <a:ext uri="{28A0092B-C50C-407E-A947-70E740481C1C}">
                <a14:useLocalDpi xmlns:a14="http://schemas.microsoft.com/office/drawing/2010/main" val="0"/>
              </a:ext>
            </a:extLst>
          </a:blip>
          <a:srcRect l="24110" t="31698" r="23186" b="31698"/>
          <a:stretch>
            <a:fillRect/>
          </a:stretch>
        </p:blipFill>
        <p:spPr>
          <a:xfrm>
            <a:off x="10515870" y="572777"/>
            <a:ext cx="1303006" cy="640073"/>
          </a:xfrm>
          <a:prstGeom prst="rect">
            <a:avLst/>
          </a:prstGeom>
        </p:spPr>
      </p:pic>
    </p:spTree>
  </p:cSld>
  <p:clrMap bg1="lt1" tx1="dk1" bg2="lt2" tx2="dk2" accent1="accent1" accent2="accent2" accent3="accent3" accent4="accent4" accent5="accent5" accent6="accent6" hlink="hlink" folHlink="folHlink"/>
  <p:transition spd="slow" advTm="3000">
    <p:push dir="u"/>
  </p:transition>
  <p:txStyles>
    <p:titleStyle>
      <a:lvl1pPr algn="ctr" defTabSz="1243330" rtl="0" eaLnBrk="1" latinLnBrk="0" hangingPunct="1">
        <a:spcBef>
          <a:spcPct val="0"/>
        </a:spcBef>
        <a:buNone/>
        <a:defRPr sz="5985" kern="1200">
          <a:solidFill>
            <a:schemeClr val="tx1"/>
          </a:solidFill>
          <a:latin typeface="+mj-lt"/>
          <a:ea typeface="+mj-ea"/>
          <a:cs typeface="+mj-cs"/>
        </a:defRPr>
      </a:lvl1pPr>
    </p:titleStyle>
    <p:bodyStyle>
      <a:lvl1pPr marL="466090" indent="-466090" algn="l" defTabSz="1243330" rtl="0" eaLnBrk="1" latinLnBrk="0" hangingPunct="1">
        <a:spcBef>
          <a:spcPct val="20000"/>
        </a:spcBef>
        <a:buFont typeface="Arial" panose="02080604020202020204" pitchFamily="34" charset="0"/>
        <a:buChar char="•"/>
        <a:defRPr sz="4350" kern="1200">
          <a:solidFill>
            <a:schemeClr val="tx1"/>
          </a:solidFill>
          <a:latin typeface="+mn-lt"/>
          <a:ea typeface="+mn-ea"/>
          <a:cs typeface="+mn-cs"/>
        </a:defRPr>
      </a:lvl1pPr>
      <a:lvl2pPr marL="1010285" indent="-388620" algn="l" defTabSz="1243330" rtl="0" eaLnBrk="1" latinLnBrk="0" hangingPunct="1">
        <a:spcBef>
          <a:spcPct val="20000"/>
        </a:spcBef>
        <a:buFont typeface="Arial" panose="02080604020202020204" pitchFamily="34" charset="0"/>
        <a:buChar char="–"/>
        <a:defRPr sz="3810" kern="1200">
          <a:solidFill>
            <a:schemeClr val="tx1"/>
          </a:solidFill>
          <a:latin typeface="+mn-lt"/>
          <a:ea typeface="+mn-ea"/>
          <a:cs typeface="+mn-cs"/>
        </a:defRPr>
      </a:lvl2pPr>
      <a:lvl3pPr marL="1554480" indent="-311150" algn="l" defTabSz="1243330" rtl="0" eaLnBrk="1" latinLnBrk="0" hangingPunct="1">
        <a:spcBef>
          <a:spcPct val="20000"/>
        </a:spcBef>
        <a:buFont typeface="Arial" panose="02080604020202020204" pitchFamily="34" charset="0"/>
        <a:buChar char="•"/>
        <a:defRPr sz="3265" kern="1200">
          <a:solidFill>
            <a:schemeClr val="tx1"/>
          </a:solidFill>
          <a:latin typeface="+mn-lt"/>
          <a:ea typeface="+mn-ea"/>
          <a:cs typeface="+mn-cs"/>
        </a:defRPr>
      </a:lvl3pPr>
      <a:lvl4pPr marL="2176145" indent="-311150" algn="l" defTabSz="1243330" rtl="0" eaLnBrk="1" latinLnBrk="0" hangingPunct="1">
        <a:spcBef>
          <a:spcPct val="20000"/>
        </a:spcBef>
        <a:buFont typeface="Arial" panose="02080604020202020204" pitchFamily="34" charset="0"/>
        <a:buChar char="–"/>
        <a:defRPr sz="2720" kern="1200">
          <a:solidFill>
            <a:schemeClr val="tx1"/>
          </a:solidFill>
          <a:latin typeface="+mn-lt"/>
          <a:ea typeface="+mn-ea"/>
          <a:cs typeface="+mn-cs"/>
        </a:defRPr>
      </a:lvl4pPr>
      <a:lvl5pPr marL="2797810" indent="-311150" algn="l" defTabSz="1243330" rtl="0" eaLnBrk="1" latinLnBrk="0" hangingPunct="1">
        <a:spcBef>
          <a:spcPct val="20000"/>
        </a:spcBef>
        <a:buFont typeface="Arial" panose="02080604020202020204" pitchFamily="34" charset="0"/>
        <a:buChar char="»"/>
        <a:defRPr sz="2720" kern="1200">
          <a:solidFill>
            <a:schemeClr val="tx1"/>
          </a:solidFill>
          <a:latin typeface="+mn-lt"/>
          <a:ea typeface="+mn-ea"/>
          <a:cs typeface="+mn-cs"/>
        </a:defRPr>
      </a:lvl5pPr>
      <a:lvl6pPr marL="3419475" indent="-311150" algn="l" defTabSz="1243330" rtl="0" eaLnBrk="1" latinLnBrk="0" hangingPunct="1">
        <a:spcBef>
          <a:spcPct val="20000"/>
        </a:spcBef>
        <a:buFont typeface="Arial" panose="02080604020202020204" pitchFamily="34" charset="0"/>
        <a:buChar char="•"/>
        <a:defRPr sz="2720" kern="1200">
          <a:solidFill>
            <a:schemeClr val="tx1"/>
          </a:solidFill>
          <a:latin typeface="+mn-lt"/>
          <a:ea typeface="+mn-ea"/>
          <a:cs typeface="+mn-cs"/>
        </a:defRPr>
      </a:lvl6pPr>
      <a:lvl7pPr marL="4041140" indent="-311150" algn="l" defTabSz="1243330" rtl="0" eaLnBrk="1" latinLnBrk="0" hangingPunct="1">
        <a:spcBef>
          <a:spcPct val="20000"/>
        </a:spcBef>
        <a:buFont typeface="Arial" panose="02080604020202020204" pitchFamily="34" charset="0"/>
        <a:buChar char="•"/>
        <a:defRPr sz="2720" kern="1200">
          <a:solidFill>
            <a:schemeClr val="tx1"/>
          </a:solidFill>
          <a:latin typeface="+mn-lt"/>
          <a:ea typeface="+mn-ea"/>
          <a:cs typeface="+mn-cs"/>
        </a:defRPr>
      </a:lvl7pPr>
      <a:lvl8pPr marL="4662805" indent="-311150" algn="l" defTabSz="1243330" rtl="0" eaLnBrk="1" latinLnBrk="0" hangingPunct="1">
        <a:spcBef>
          <a:spcPct val="20000"/>
        </a:spcBef>
        <a:buFont typeface="Arial" panose="02080604020202020204" pitchFamily="34" charset="0"/>
        <a:buChar char="•"/>
        <a:defRPr sz="2720" kern="1200">
          <a:solidFill>
            <a:schemeClr val="tx1"/>
          </a:solidFill>
          <a:latin typeface="+mn-lt"/>
          <a:ea typeface="+mn-ea"/>
          <a:cs typeface="+mn-cs"/>
        </a:defRPr>
      </a:lvl8pPr>
      <a:lvl9pPr marL="5285105" indent="-311150" algn="l" defTabSz="1243330" rtl="0" eaLnBrk="1" latinLnBrk="0" hangingPunct="1">
        <a:spcBef>
          <a:spcPct val="20000"/>
        </a:spcBef>
        <a:buFont typeface="Arial" panose="02080604020202020204" pitchFamily="34" charset="0"/>
        <a:buChar char="•"/>
        <a:defRPr sz="2720" kern="1200">
          <a:solidFill>
            <a:schemeClr val="tx1"/>
          </a:solidFill>
          <a:latin typeface="+mn-lt"/>
          <a:ea typeface="+mn-ea"/>
          <a:cs typeface="+mn-cs"/>
        </a:defRPr>
      </a:lvl9pPr>
    </p:bodyStyle>
    <p:otherStyle>
      <a:defPPr>
        <a:defRPr lang="en-US"/>
      </a:defPPr>
      <a:lvl1pPr marL="0" algn="l" defTabSz="1243330" rtl="0" eaLnBrk="1" latinLnBrk="0" hangingPunct="1">
        <a:defRPr sz="2450" kern="1200">
          <a:solidFill>
            <a:schemeClr val="tx1"/>
          </a:solidFill>
          <a:latin typeface="+mn-lt"/>
          <a:ea typeface="+mn-ea"/>
          <a:cs typeface="+mn-cs"/>
        </a:defRPr>
      </a:lvl1pPr>
      <a:lvl2pPr marL="621665" algn="l" defTabSz="1243330" rtl="0" eaLnBrk="1" latinLnBrk="0" hangingPunct="1">
        <a:defRPr sz="2450" kern="1200">
          <a:solidFill>
            <a:schemeClr val="tx1"/>
          </a:solidFill>
          <a:latin typeface="+mn-lt"/>
          <a:ea typeface="+mn-ea"/>
          <a:cs typeface="+mn-cs"/>
        </a:defRPr>
      </a:lvl2pPr>
      <a:lvl3pPr marL="1243330" algn="l" defTabSz="1243330" rtl="0" eaLnBrk="1" latinLnBrk="0" hangingPunct="1">
        <a:defRPr sz="2450" kern="1200">
          <a:solidFill>
            <a:schemeClr val="tx1"/>
          </a:solidFill>
          <a:latin typeface="+mn-lt"/>
          <a:ea typeface="+mn-ea"/>
          <a:cs typeface="+mn-cs"/>
        </a:defRPr>
      </a:lvl3pPr>
      <a:lvl4pPr marL="1864995" algn="l" defTabSz="1243330" rtl="0" eaLnBrk="1" latinLnBrk="0" hangingPunct="1">
        <a:defRPr sz="2450" kern="1200">
          <a:solidFill>
            <a:schemeClr val="tx1"/>
          </a:solidFill>
          <a:latin typeface="+mn-lt"/>
          <a:ea typeface="+mn-ea"/>
          <a:cs typeface="+mn-cs"/>
        </a:defRPr>
      </a:lvl4pPr>
      <a:lvl5pPr marL="2487295" algn="l" defTabSz="1243330" rtl="0" eaLnBrk="1" latinLnBrk="0" hangingPunct="1">
        <a:defRPr sz="2450" kern="1200">
          <a:solidFill>
            <a:schemeClr val="tx1"/>
          </a:solidFill>
          <a:latin typeface="+mn-lt"/>
          <a:ea typeface="+mn-ea"/>
          <a:cs typeface="+mn-cs"/>
        </a:defRPr>
      </a:lvl5pPr>
      <a:lvl6pPr marL="3108960" algn="l" defTabSz="1243330" rtl="0" eaLnBrk="1" latinLnBrk="0" hangingPunct="1">
        <a:defRPr sz="2450" kern="1200">
          <a:solidFill>
            <a:schemeClr val="tx1"/>
          </a:solidFill>
          <a:latin typeface="+mn-lt"/>
          <a:ea typeface="+mn-ea"/>
          <a:cs typeface="+mn-cs"/>
        </a:defRPr>
      </a:lvl6pPr>
      <a:lvl7pPr marL="3730625" algn="l" defTabSz="1243330" rtl="0" eaLnBrk="1" latinLnBrk="0" hangingPunct="1">
        <a:defRPr sz="2450" kern="1200">
          <a:solidFill>
            <a:schemeClr val="tx1"/>
          </a:solidFill>
          <a:latin typeface="+mn-lt"/>
          <a:ea typeface="+mn-ea"/>
          <a:cs typeface="+mn-cs"/>
        </a:defRPr>
      </a:lvl7pPr>
      <a:lvl8pPr marL="4352290" algn="l" defTabSz="1243330" rtl="0" eaLnBrk="1" latinLnBrk="0" hangingPunct="1">
        <a:defRPr sz="2450" kern="1200">
          <a:solidFill>
            <a:schemeClr val="tx1"/>
          </a:solidFill>
          <a:latin typeface="+mn-lt"/>
          <a:ea typeface="+mn-ea"/>
          <a:cs typeface="+mn-cs"/>
        </a:defRPr>
      </a:lvl8pPr>
      <a:lvl9pPr marL="4973955" algn="l" defTabSz="1243330" rtl="0" eaLnBrk="1" latinLnBrk="0" hangingPunct="1">
        <a:defRPr sz="2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14.png"/><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31.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2" Type="http://schemas.openxmlformats.org/officeDocument/2006/relationships/slideLayout" Target="../slideLayouts/slideLayout2.xml"/><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0" Type="http://schemas.openxmlformats.org/officeDocument/2006/relationships/slideLayout" Target="../slideLayouts/slideLayout2.xml"/><Relationship Id="rId2" Type="http://schemas.openxmlformats.org/officeDocument/2006/relationships/diagramData" Target="../diagrams/data3.xml"/><Relationship Id="rId19" Type="http://schemas.openxmlformats.org/officeDocument/2006/relationships/image" Target="../media/image26.png"/><Relationship Id="rId18" Type="http://schemas.openxmlformats.org/officeDocument/2006/relationships/image" Target="../media/image25.png"/><Relationship Id="rId17" Type="http://schemas.openxmlformats.org/officeDocument/2006/relationships/image" Target="../media/image24.png"/><Relationship Id="rId16" Type="http://schemas.openxmlformats.org/officeDocument/2006/relationships/image" Target="../media/image23.png"/><Relationship Id="rId15" Type="http://schemas.openxmlformats.org/officeDocument/2006/relationships/image" Target="../media/image12.png"/><Relationship Id="rId14" Type="http://schemas.openxmlformats.org/officeDocument/2006/relationships/image" Target="../media/image22.png"/><Relationship Id="rId13" Type="http://schemas.openxmlformats.org/officeDocument/2006/relationships/image" Target="../media/image11.png"/><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7" Type="http://schemas.openxmlformats.org/officeDocument/2006/relationships/slideLayout" Target="../slideLayouts/slideLayout2.xml"/><Relationship Id="rId16" Type="http://schemas.microsoft.com/office/2007/relationships/diagramDrawing" Target="../diagrams/drawing6.xml"/><Relationship Id="rId15" Type="http://schemas.openxmlformats.org/officeDocument/2006/relationships/diagramColors" Target="../diagrams/colors6.xml"/><Relationship Id="rId14" Type="http://schemas.openxmlformats.org/officeDocument/2006/relationships/diagramQuickStyle" Target="../diagrams/quickStyle6.xml"/><Relationship Id="rId13" Type="http://schemas.openxmlformats.org/officeDocument/2006/relationships/diagramLayout" Target="../diagrams/layout6.xml"/><Relationship Id="rId12" Type="http://schemas.openxmlformats.org/officeDocument/2006/relationships/diagramData" Target="../diagrams/data6.xml"/><Relationship Id="rId11" Type="http://schemas.microsoft.com/office/2007/relationships/diagramDrawing" Target="../diagrams/drawing5.xml"/><Relationship Id="rId10" Type="http://schemas.openxmlformats.org/officeDocument/2006/relationships/diagramColors" Target="../diagrams/colors5.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ffbcce55-2.jpg"/>
          <p:cNvPicPr>
            <a:picLocks noChangeAspect="1"/>
          </p:cNvPicPr>
          <p:nvPr/>
        </p:nvPicPr>
        <p:blipFill rotWithShape="1">
          <a:blip r:embed="rId1">
            <a:extLst>
              <a:ext uri="{28A0092B-C50C-407E-A947-70E740481C1C}">
                <a14:useLocalDpi xmlns:a14="http://schemas.microsoft.com/office/drawing/2010/main" val="0"/>
              </a:ext>
            </a:extLst>
          </a:blip>
          <a:srcRect t="7846"/>
          <a:stretch>
            <a:fillRect/>
          </a:stretch>
        </p:blipFill>
        <p:spPr>
          <a:xfrm>
            <a:off x="-1" y="-1"/>
            <a:ext cx="12436475" cy="7063383"/>
          </a:xfrm>
          <a:prstGeom prst="rect">
            <a:avLst/>
          </a:prstGeom>
        </p:spPr>
      </p:pic>
      <p:grpSp>
        <p:nvGrpSpPr>
          <p:cNvPr id="6" name="组 5"/>
          <p:cNvGrpSpPr/>
          <p:nvPr/>
        </p:nvGrpSpPr>
        <p:grpSpPr>
          <a:xfrm>
            <a:off x="-11256" y="0"/>
            <a:ext cx="12447731" cy="7047434"/>
            <a:chOff x="-11256" y="0"/>
            <a:chExt cx="12447731" cy="7047434"/>
          </a:xfrm>
        </p:grpSpPr>
        <p:pic>
          <p:nvPicPr>
            <p:cNvPr id="7" name="图片 6" descr="square.png"/>
            <p:cNvPicPr>
              <a:picLocks noChangeAspect="1"/>
            </p:cNvPicPr>
            <p:nvPr/>
          </p:nvPicPr>
          <p:blipFill rotWithShape="1">
            <a:blip r:embed="rId2">
              <a:extLst>
                <a:ext uri="{28A0092B-C50C-407E-A947-70E740481C1C}">
                  <a14:useLocalDpi xmlns:a14="http://schemas.microsoft.com/office/drawing/2010/main" val="0"/>
                </a:ext>
              </a:extLst>
            </a:blip>
            <a:srcRect t="44950" r="2766"/>
            <a:stretch>
              <a:fillRect/>
            </a:stretch>
          </p:blipFill>
          <p:spPr>
            <a:xfrm>
              <a:off x="-11256" y="0"/>
              <a:ext cx="12447731" cy="7047434"/>
            </a:xfrm>
            <a:prstGeom prst="rect">
              <a:avLst/>
            </a:prstGeom>
          </p:spPr>
        </p:pic>
        <p:sp>
          <p:nvSpPr>
            <p:cNvPr id="4" name="文本框 3"/>
            <p:cNvSpPr txBox="1"/>
            <p:nvPr/>
          </p:nvSpPr>
          <p:spPr>
            <a:xfrm>
              <a:off x="549019" y="6057554"/>
              <a:ext cx="1517194" cy="436530"/>
            </a:xfrm>
            <a:prstGeom prst="rect">
              <a:avLst/>
            </a:prstGeom>
            <a:noFill/>
          </p:spPr>
          <p:txBody>
            <a:bodyPr wrap="none" lIns="182880" tIns="146304" rIns="182880" bIns="146304" rtlCol="0">
              <a:spAutoFit/>
            </a:bodyPr>
            <a:lstStyle/>
            <a:p>
              <a:pPr>
                <a:lnSpc>
                  <a:spcPct val="90000"/>
                </a:lnSpc>
                <a:spcAft>
                  <a:spcPts val="600"/>
                </a:spcAft>
              </a:pPr>
              <a:r>
                <a:rPr lang="en-US" altLang="zh-CN" sz="1000" dirty="0">
                  <a:solidFill>
                    <a:schemeClr val="bg1"/>
                  </a:solidFill>
                  <a:latin typeface="Avenir Next Regular"/>
                  <a:ea typeface="微软雅黑" charset="0"/>
                  <a:cs typeface="Avenir Next Regular"/>
                </a:rPr>
                <a:t>AVATECH.COM.CN</a:t>
              </a:r>
              <a:endParaRPr lang="zh-CN" altLang="en-US" sz="1000" dirty="0" err="1">
                <a:solidFill>
                  <a:schemeClr val="bg1"/>
                </a:solidFill>
                <a:latin typeface="Avenir Next Regular"/>
                <a:ea typeface="微软雅黑" charset="0"/>
                <a:cs typeface="Avenir Next Regular"/>
              </a:endParaRPr>
            </a:p>
          </p:txBody>
        </p:sp>
      </p:grpSp>
      <p:sp>
        <p:nvSpPr>
          <p:cNvPr id="10" name="Title 9"/>
          <p:cNvSpPr>
            <a:spLocks noGrp="1"/>
          </p:cNvSpPr>
          <p:nvPr>
            <p:ph type="title" idx="4294967295"/>
          </p:nvPr>
        </p:nvSpPr>
        <p:spPr>
          <a:xfrm>
            <a:off x="548983" y="479775"/>
            <a:ext cx="8595302" cy="1280146"/>
          </a:xfrm>
        </p:spPr>
        <p:txBody>
          <a:bodyPr/>
          <a:lstStyle/>
          <a:p>
            <a:pPr lvl="1">
              <a:lnSpc>
                <a:spcPct val="100000"/>
              </a:lnSpc>
            </a:pPr>
            <a:r>
              <a:rPr lang="en-US" altLang="en-US" sz="3200" dirty="0" smtClean="0">
                <a:solidFill>
                  <a:schemeClr val="bg1"/>
                </a:solidFill>
                <a:latin typeface="微软雅黑" panose="020B0503020204020204" pitchFamily="34" charset="-122"/>
                <a:ea typeface="微软雅黑" panose="020B0503020204020204" pitchFamily="34" charset="-122"/>
                <a:cs typeface="Avenir Medium"/>
                <a:sym typeface="+mn-ea"/>
              </a:rPr>
              <a:t>RDC Year-2019 August MBR</a:t>
            </a:r>
            <a:br>
              <a:rPr lang="en-US" altLang="en-US" sz="3200" dirty="0" smtClean="0">
                <a:solidFill>
                  <a:schemeClr val="bg1"/>
                </a:solidFill>
                <a:latin typeface="微软雅黑" panose="020B0503020204020204" pitchFamily="34" charset="-122"/>
                <a:ea typeface="微软雅黑" panose="020B0503020204020204" pitchFamily="34" charset="-122"/>
                <a:cs typeface="Avenir Medium"/>
              </a:rPr>
            </a:br>
            <a:r>
              <a:rPr lang="en-US" altLang="en-US" sz="3200" dirty="0" smtClean="0">
                <a:solidFill>
                  <a:schemeClr val="bg1"/>
                </a:solidFill>
                <a:latin typeface="微软雅黑" panose="020B0503020204020204" pitchFamily="34" charset="-122"/>
                <a:ea typeface="微软雅黑" panose="020B0503020204020204" pitchFamily="34" charset="-122"/>
                <a:cs typeface="Avenir Medium"/>
              </a:rPr>
              <a:t>	</a:t>
            </a:r>
            <a:r>
              <a:rPr lang="en-US" altLang="en-US" sz="2400" dirty="0" smtClean="0">
                <a:solidFill>
                  <a:schemeClr val="bg1"/>
                </a:solidFill>
                <a:latin typeface="微软雅黑" panose="020B0503020204020204" pitchFamily="34" charset="-122"/>
                <a:ea typeface="微软雅黑" panose="020B0503020204020204" pitchFamily="34" charset="-122"/>
                <a:cs typeface="Avenir Medium"/>
              </a:rPr>
              <a:t>——奥维世纪研发中心</a:t>
            </a:r>
            <a:endParaRPr lang="en-US" altLang="en-US" sz="2400" dirty="0" smtClean="0">
              <a:solidFill>
                <a:schemeClr val="bg1"/>
              </a:solidFill>
              <a:latin typeface="微软雅黑" panose="020B0503020204020204" pitchFamily="34" charset="-122"/>
              <a:ea typeface="微软雅黑" panose="020B0503020204020204" pitchFamily="34" charset="-122"/>
              <a:cs typeface="Avenir Medium"/>
            </a:endParaRPr>
          </a:p>
        </p:txBody>
      </p:sp>
      <p:sp>
        <p:nvSpPr>
          <p:cNvPr id="3" name="矩形 2"/>
          <p:cNvSpPr/>
          <p:nvPr/>
        </p:nvSpPr>
        <p:spPr>
          <a:xfrm>
            <a:off x="640458" y="2399994"/>
            <a:ext cx="3108926" cy="496570"/>
          </a:xfrm>
          <a:prstGeom prst="rect">
            <a:avLst/>
          </a:prstGeom>
        </p:spPr>
        <p:txBody>
          <a:bodyPr wrap="square">
            <a:spAutoFit/>
          </a:bodyPr>
          <a:lstStyle/>
          <a:p>
            <a:pPr algn="l">
              <a:lnSpc>
                <a:spcPct val="120000"/>
              </a:lnSpc>
              <a:buClrTx/>
              <a:buSzTx/>
              <a:buFontTx/>
            </a:pPr>
            <a:r>
              <a:rPr lang="en-US" altLang="zh-CN" sz="1100" kern="1500" dirty="0" smtClean="0">
                <a:solidFill>
                  <a:srgbClr val="00A0C0"/>
                </a:solidFill>
                <a:latin typeface="微软雅黑" panose="020B0503020204020204" pitchFamily="34" charset="-122"/>
                <a:ea typeface="微软雅黑" panose="020B0503020204020204" pitchFamily="34" charset="-122"/>
                <a:cs typeface="Avenir Next Regular"/>
                <a:sym typeface="+mn-ea"/>
              </a:rPr>
              <a:t>By Harold.Duan</a:t>
            </a:r>
            <a:endParaRPr lang="en-US" altLang="zh-CN" sz="1100" kern="1500" dirty="0" smtClean="0">
              <a:solidFill>
                <a:srgbClr val="00A0C0"/>
              </a:solidFill>
              <a:latin typeface="微软雅黑" panose="020B0503020204020204" pitchFamily="34" charset="-122"/>
              <a:ea typeface="微软雅黑" panose="020B0503020204020204" pitchFamily="34" charset="-122"/>
              <a:cs typeface="Avenir Next Regular"/>
              <a:sym typeface="+mn-ea"/>
            </a:endParaRPr>
          </a:p>
          <a:p>
            <a:pPr>
              <a:lnSpc>
                <a:spcPct val="120000"/>
              </a:lnSpc>
            </a:pPr>
            <a:r>
              <a:rPr lang="en-US" altLang="zh-CN" sz="1100" kern="1500" dirty="0" smtClean="0">
                <a:solidFill>
                  <a:srgbClr val="00A0C0"/>
                </a:solidFill>
                <a:latin typeface="微软雅黑" panose="020B0503020204020204" pitchFamily="34" charset="-122"/>
                <a:ea typeface="微软雅黑" panose="020B0503020204020204" pitchFamily="34" charset="-122"/>
                <a:cs typeface="Avenir Next Regular"/>
                <a:sym typeface="+mn-ea"/>
              </a:rPr>
              <a:t>2019.0</a:t>
            </a:r>
            <a:r>
              <a:rPr lang="en-US" altLang="en-US" sz="1100" kern="1500" dirty="0" smtClean="0">
                <a:solidFill>
                  <a:srgbClr val="00A0C0"/>
                </a:solidFill>
                <a:latin typeface="微软雅黑" panose="020B0503020204020204" pitchFamily="34" charset="-122"/>
                <a:ea typeface="微软雅黑" panose="020B0503020204020204" pitchFamily="34" charset="-122"/>
                <a:cs typeface="Avenir Next Regular"/>
                <a:sym typeface="+mn-ea"/>
              </a:rPr>
              <a:t>8</a:t>
            </a:r>
            <a:endParaRPr lang="en-US" altLang="en-US" sz="1100" kern="1500" dirty="0" smtClean="0">
              <a:solidFill>
                <a:srgbClr val="00A0C0"/>
              </a:solidFill>
              <a:latin typeface="微软雅黑" panose="020B0503020204020204" pitchFamily="34" charset="-122"/>
              <a:ea typeface="微软雅黑" panose="020B0503020204020204" pitchFamily="34" charset="-122"/>
              <a:cs typeface="Avenir Next Regular"/>
              <a:sym typeface="+mn-ea"/>
            </a:endParaRPr>
          </a:p>
        </p:txBody>
      </p:sp>
      <p:pic>
        <p:nvPicPr>
          <p:cNvPr id="8" name="图片 7" descr="SAP_GoldPartn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97" y="5326041"/>
            <a:ext cx="1124005" cy="647193"/>
          </a:xfrm>
          <a:prstGeom prst="rect">
            <a:avLst/>
          </a:prstGeom>
        </p:spPr>
      </p:pic>
      <p:pic>
        <p:nvPicPr>
          <p:cNvPr id="5" name="图片 4" descr="AVA_GoldPartner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7406" y="662653"/>
            <a:ext cx="1930715" cy="12190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10" advClick="0">
        <p:cut/>
      </p:transition>
    </mc:Choice>
    <mc:Fallback>
      <p:transition spd="slow" advClick="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0"/>
                                        <p:tgtEl>
                                          <p:spTgt spid="6"/>
                                        </p:tgtEl>
                                        <p:attrNameLst>
                                          <p:attrName>ppt_y</p:attrName>
                                        </p:attrNameLst>
                                      </p:cBhvr>
                                      <p:tavLst>
                                        <p:tav tm="0">
                                          <p:val>
                                            <p:strVal val="#ppt_y+#ppt_h*1.125000"/>
                                          </p:val>
                                        </p:tav>
                                        <p:tav tm="100000">
                                          <p:val>
                                            <p:strVal val="#ppt_y"/>
                                          </p:val>
                                        </p:tav>
                                      </p:tavLst>
                                    </p:anim>
                                    <p:animEffect transition="in" filter="wipe(up)">
                                      <p:cBhvr>
                                        <p:cTn id="8" dur="2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altLang="en-US" sz="2745" spc="-1" dirty="0">
                <a:solidFill>
                  <a:srgbClr val="00B0F0"/>
                </a:solidFill>
                <a:latin typeface="微软雅黑"/>
                <a:ea typeface="微软雅黑"/>
                <a:sym typeface="+mn-ea"/>
              </a:rPr>
              <a:t>Actionsteps Next</a:t>
            </a:r>
            <a:endParaRPr lang="en-US" sz="2745" spc="-1" dirty="0">
              <a:solidFill>
                <a:srgbClr val="00B0F0"/>
              </a:solidFill>
              <a:latin typeface="微软雅黑"/>
              <a:ea typeface="微软雅黑"/>
              <a:sym typeface="+mn-ea"/>
            </a:endParaRPr>
          </a:p>
          <a:p>
            <a:pPr>
              <a:lnSpc>
                <a:spcPct val="100000"/>
              </a:lnSpc>
            </a:pPr>
            <a:endParaRPr lang="en-US" altLang="en-US" sz="2745" spc="-1" dirty="0">
              <a:solidFill>
                <a:srgbClr val="00B0F0"/>
              </a:solidFill>
              <a:latin typeface="微软雅黑"/>
              <a:ea typeface="微软雅黑"/>
              <a:sym typeface="+mn-ea"/>
            </a:endParaRPr>
          </a:p>
        </p:txBody>
      </p:sp>
      <p:grpSp>
        <p:nvGrpSpPr>
          <p:cNvPr id="13" name="组合 12"/>
          <p:cNvGrpSpPr/>
          <p:nvPr/>
        </p:nvGrpSpPr>
        <p:grpSpPr>
          <a:xfrm>
            <a:off x="628120" y="398613"/>
            <a:ext cx="652398" cy="649908"/>
            <a:chOff x="1009" y="611"/>
            <a:chExt cx="1048" cy="1044"/>
          </a:xfrm>
        </p:grpSpPr>
        <p:sp>
          <p:nvSpPr>
            <p:cNvPr id="9219" name="矩形 8"/>
            <p:cNvSpPr>
              <a:spLocks noChangeAspect="1"/>
            </p:cNvSpPr>
            <p:nvPr/>
          </p:nvSpPr>
          <p:spPr>
            <a:xfrm>
              <a:off x="1009" y="611"/>
              <a:ext cx="850" cy="846"/>
            </a:xfrm>
            <a:prstGeom prst="rect">
              <a:avLst/>
            </a:prstGeom>
            <a:solidFill>
              <a:srgbClr val="00B0F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sp>
          <p:nvSpPr>
            <p:cNvPr id="9220" name="矩形 16"/>
            <p:cNvSpPr>
              <a:spLocks noChangeAspect="1"/>
            </p:cNvSpPr>
            <p:nvPr/>
          </p:nvSpPr>
          <p:spPr>
            <a:xfrm>
              <a:off x="1433" y="1033"/>
              <a:ext cx="625" cy="622"/>
            </a:xfrm>
            <a:prstGeom prst="rect">
              <a:avLst/>
            </a:prstGeom>
            <a:solidFill>
              <a:srgbClr val="0070C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grpSp>
      <p:graphicFrame>
        <p:nvGraphicFramePr>
          <p:cNvPr id="6" name="图示 5"/>
          <p:cNvGraphicFramePr/>
          <p:nvPr/>
        </p:nvGraphicFramePr>
        <p:xfrm>
          <a:off x="628120" y="92526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stretch>
            <a:fillRect/>
          </a:stretch>
        </p:blipFill>
        <p:spPr>
          <a:xfrm>
            <a:off x="9716770" y="4277995"/>
            <a:ext cx="845820" cy="764540"/>
          </a:xfrm>
          <a:prstGeom prst="rect">
            <a:avLst/>
          </a:prstGeom>
        </p:spPr>
      </p:pic>
      <p:pic>
        <p:nvPicPr>
          <p:cNvPr id="2" name="Picture 1"/>
          <p:cNvPicPr>
            <a:picLocks noChangeAspect="1"/>
          </p:cNvPicPr>
          <p:nvPr/>
        </p:nvPicPr>
        <p:blipFill>
          <a:blip r:embed="rId8"/>
          <a:stretch>
            <a:fillRect/>
          </a:stretch>
        </p:blipFill>
        <p:spPr>
          <a:xfrm>
            <a:off x="9596755" y="3241040"/>
            <a:ext cx="1085850" cy="934085"/>
          </a:xfrm>
          <a:prstGeom prst="rect">
            <a:avLst/>
          </a:prstGeom>
        </p:spPr>
      </p:pic>
      <p:pic>
        <p:nvPicPr>
          <p:cNvPr id="7" name="Picture 6"/>
          <p:cNvPicPr>
            <a:picLocks noChangeAspect="1"/>
          </p:cNvPicPr>
          <p:nvPr/>
        </p:nvPicPr>
        <p:blipFill>
          <a:blip r:embed="rId9"/>
          <a:stretch>
            <a:fillRect/>
          </a:stretch>
        </p:blipFill>
        <p:spPr>
          <a:xfrm>
            <a:off x="9580880" y="1708785"/>
            <a:ext cx="1117600" cy="657860"/>
          </a:xfrm>
          <a:prstGeom prst="rect">
            <a:avLst/>
          </a:prstGeom>
        </p:spPr>
      </p:pic>
      <p:pic>
        <p:nvPicPr>
          <p:cNvPr id="9" name="Picture 8"/>
          <p:cNvPicPr>
            <a:picLocks noChangeAspect="1"/>
          </p:cNvPicPr>
          <p:nvPr/>
        </p:nvPicPr>
        <p:blipFill>
          <a:blip r:embed="rId10"/>
          <a:stretch>
            <a:fillRect/>
          </a:stretch>
        </p:blipFill>
        <p:spPr>
          <a:xfrm>
            <a:off x="9665335" y="2553335"/>
            <a:ext cx="782320" cy="687705"/>
          </a:xfrm>
          <a:prstGeom prst="rect">
            <a:avLst/>
          </a:prstGeom>
        </p:spPr>
      </p:pic>
      <p:pic>
        <p:nvPicPr>
          <p:cNvPr id="45" name="Picture 44"/>
          <p:cNvPicPr>
            <a:picLocks noChangeAspect="1"/>
          </p:cNvPicPr>
          <p:nvPr/>
        </p:nvPicPr>
        <p:blipFill>
          <a:blip r:embed="rId11"/>
          <a:stretch>
            <a:fillRect/>
          </a:stretch>
        </p:blipFill>
        <p:spPr>
          <a:xfrm>
            <a:off x="9020810" y="5128260"/>
            <a:ext cx="1263015" cy="859790"/>
          </a:xfrm>
          <a:prstGeom prst="rect">
            <a:avLst/>
          </a:prstGeom>
        </p:spPr>
      </p:pic>
      <p:pic>
        <p:nvPicPr>
          <p:cNvPr id="3" name="Picture 2"/>
          <p:cNvPicPr>
            <a:picLocks noChangeAspect="1"/>
          </p:cNvPicPr>
          <p:nvPr/>
        </p:nvPicPr>
        <p:blipFill>
          <a:blip r:embed="rId12"/>
          <a:stretch>
            <a:fillRect/>
          </a:stretch>
        </p:blipFill>
        <p:spPr>
          <a:xfrm>
            <a:off x="10281920" y="5076825"/>
            <a:ext cx="993775" cy="867410"/>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00.jpg"/>
          <p:cNvPicPr>
            <a:picLocks noChangeAspect="1"/>
          </p:cNvPicPr>
          <p:nvPr/>
        </p:nvPicPr>
        <p:blipFill rotWithShape="1">
          <a:blip r:embed="rId1">
            <a:extLst>
              <a:ext uri="{28A0092B-C50C-407E-A947-70E740481C1C}">
                <a14:useLocalDpi xmlns:a14="http://schemas.microsoft.com/office/drawing/2010/main" val="0"/>
              </a:ext>
            </a:extLst>
          </a:blip>
          <a:srcRect t="6899"/>
          <a:stretch>
            <a:fillRect/>
          </a:stretch>
        </p:blipFill>
        <p:spPr>
          <a:xfrm>
            <a:off x="-23389" y="-93202"/>
            <a:ext cx="12459864" cy="7086891"/>
          </a:xfrm>
          <a:prstGeom prst="rect">
            <a:avLst/>
          </a:prstGeom>
        </p:spPr>
      </p:pic>
      <p:sp>
        <p:nvSpPr>
          <p:cNvPr id="4" name="文本框 3"/>
          <p:cNvSpPr txBox="1"/>
          <p:nvPr/>
        </p:nvSpPr>
        <p:spPr>
          <a:xfrm>
            <a:off x="640458" y="5417481"/>
            <a:ext cx="4399195" cy="1076449"/>
          </a:xfrm>
          <a:prstGeom prst="rect">
            <a:avLst/>
          </a:prstGeom>
          <a:noFill/>
        </p:spPr>
        <p:txBody>
          <a:bodyPr wrap="none" lIns="182880" tIns="146304" rIns="182880" bIns="146304" rtlCol="0">
            <a:spAutoFit/>
          </a:bodyPr>
          <a:lstStyle/>
          <a:p>
            <a:pPr>
              <a:lnSpc>
                <a:spcPct val="90000"/>
              </a:lnSpc>
              <a:spcAft>
                <a:spcPts val="600"/>
              </a:spcAft>
            </a:pPr>
            <a:r>
              <a:rPr lang="zh-CN" altLang="en-US" sz="1100" b="1" spc="100" dirty="0">
                <a:solidFill>
                  <a:schemeClr val="bg1"/>
                </a:solidFill>
                <a:latin typeface="Avenir Next Regular"/>
                <a:ea typeface="微软雅黑" charset="0"/>
                <a:cs typeface="Avenir Next Regular"/>
              </a:rPr>
              <a:t>北京奥维奥科技有限公司</a:t>
            </a:r>
            <a:endParaRPr lang="zh-CN" altLang="en-US" sz="1100" b="1" spc="100" dirty="0">
              <a:solidFill>
                <a:schemeClr val="bg1"/>
              </a:solidFill>
              <a:latin typeface="Avenir Next Regular"/>
              <a:ea typeface="微软雅黑" charset="0"/>
              <a:cs typeface="Avenir Next Regular"/>
            </a:endParaRPr>
          </a:p>
          <a:p>
            <a:pPr>
              <a:lnSpc>
                <a:spcPct val="90000"/>
              </a:lnSpc>
              <a:spcAft>
                <a:spcPts val="600"/>
              </a:spcAft>
            </a:pPr>
            <a:r>
              <a:rPr lang="zh-CN" altLang="en-US" sz="1100" spc="100" dirty="0">
                <a:solidFill>
                  <a:schemeClr val="bg1"/>
                </a:solidFill>
                <a:latin typeface="Avenir Next Regular"/>
                <a:ea typeface="微软雅黑" charset="0"/>
                <a:cs typeface="Avenir Next Regular"/>
              </a:rPr>
              <a:t>中国北京市朝阳区望京西路</a:t>
            </a:r>
            <a:r>
              <a:rPr lang="en-US" altLang="zh-CN" sz="1100" spc="100" dirty="0" smtClean="0">
                <a:solidFill>
                  <a:schemeClr val="bg1"/>
                </a:solidFill>
                <a:latin typeface="Avenir Next Regular"/>
                <a:ea typeface="微软雅黑" charset="0"/>
                <a:cs typeface="Avenir Next Regular"/>
              </a:rPr>
              <a:t>48</a:t>
            </a:r>
            <a:r>
              <a:rPr lang="zh-CN" altLang="en-US" sz="1100" spc="100" dirty="0" smtClean="0">
                <a:solidFill>
                  <a:schemeClr val="bg1"/>
                </a:solidFill>
                <a:latin typeface="Avenir Next Regular"/>
                <a:ea typeface="微软雅黑" charset="0"/>
                <a:cs typeface="Avenir Next Regular"/>
              </a:rPr>
              <a:t>号金隅国际</a:t>
            </a:r>
            <a:r>
              <a:rPr lang="en-US" altLang="zh-CN" sz="1100" spc="100" dirty="0">
                <a:solidFill>
                  <a:schemeClr val="bg1"/>
                </a:solidFill>
                <a:latin typeface="Avenir Next Regular"/>
                <a:ea typeface="微软雅黑" charset="0"/>
                <a:cs typeface="Avenir Next Regular"/>
              </a:rPr>
              <a:t>A</a:t>
            </a:r>
            <a:r>
              <a:rPr lang="zh-CN" altLang="en-US" sz="1100" spc="100" dirty="0">
                <a:solidFill>
                  <a:schemeClr val="bg1"/>
                </a:solidFill>
                <a:latin typeface="Avenir Next Regular"/>
                <a:ea typeface="微软雅黑" charset="0"/>
                <a:cs typeface="Avenir Next Regular"/>
              </a:rPr>
              <a:t>座</a:t>
            </a:r>
            <a:r>
              <a:rPr lang="en-US" altLang="zh-CN" sz="1100" spc="100" dirty="0" smtClean="0">
                <a:solidFill>
                  <a:schemeClr val="bg1"/>
                </a:solidFill>
                <a:latin typeface="Avenir Next Regular"/>
                <a:ea typeface="微软雅黑" charset="0"/>
                <a:cs typeface="Avenir Next Regular"/>
              </a:rPr>
              <a:t>201</a:t>
            </a:r>
            <a:r>
              <a:rPr lang="zh-CN" altLang="en-US" sz="1100" spc="100" dirty="0" smtClean="0">
                <a:solidFill>
                  <a:schemeClr val="bg1"/>
                </a:solidFill>
                <a:latin typeface="Avenir Next Regular"/>
                <a:ea typeface="微软雅黑" charset="0"/>
                <a:cs typeface="Avenir Next Regular"/>
              </a:rPr>
              <a:t>室</a:t>
            </a:r>
            <a:endParaRPr lang="en-US" altLang="zh-CN" sz="1100" spc="100" dirty="0" smtClean="0">
              <a:solidFill>
                <a:schemeClr val="bg1"/>
              </a:solidFill>
              <a:latin typeface="Avenir Next Regular"/>
              <a:ea typeface="微软雅黑" charset="0"/>
              <a:cs typeface="Avenir Next Regular"/>
            </a:endParaRPr>
          </a:p>
          <a:p>
            <a:pPr>
              <a:lnSpc>
                <a:spcPct val="70000"/>
              </a:lnSpc>
              <a:spcAft>
                <a:spcPts val="600"/>
              </a:spcAft>
            </a:pPr>
            <a:r>
              <a:rPr lang="en-US" altLang="zh-CN" sz="1100" spc="100" dirty="0" smtClean="0">
                <a:solidFill>
                  <a:schemeClr val="bg1"/>
                </a:solidFill>
                <a:latin typeface="Avenir Next Regular"/>
                <a:ea typeface="微软雅黑" charset="0"/>
                <a:cs typeface="Avenir Next Regular"/>
              </a:rPr>
              <a:t>Room201</a:t>
            </a:r>
            <a:r>
              <a:rPr lang="en-US" altLang="zh-CN" sz="1100" spc="100" dirty="0">
                <a:solidFill>
                  <a:schemeClr val="bg1"/>
                </a:solidFill>
                <a:latin typeface="Avenir Next Regular"/>
                <a:ea typeface="微软雅黑" charset="0"/>
                <a:cs typeface="Avenir Next Regular"/>
              </a:rPr>
              <a:t>, Tower A</a:t>
            </a:r>
            <a:r>
              <a:rPr lang="en-US" altLang="zh-CN" sz="1100" spc="100" dirty="0" smtClean="0">
                <a:solidFill>
                  <a:schemeClr val="bg1"/>
                </a:solidFill>
                <a:latin typeface="Avenir Next Regular"/>
                <a:ea typeface="微软雅黑" charset="0"/>
                <a:cs typeface="Avenir Next Regular"/>
              </a:rPr>
              <a:t>, </a:t>
            </a:r>
            <a:r>
              <a:rPr lang="en-US" altLang="zh-CN" sz="1100" spc="100" dirty="0" err="1" smtClean="0">
                <a:solidFill>
                  <a:schemeClr val="bg1"/>
                </a:solidFill>
                <a:latin typeface="Avenir Next Regular"/>
                <a:ea typeface="微软雅黑" charset="0"/>
                <a:cs typeface="Avenir Next Regular"/>
              </a:rPr>
              <a:t>Jinyu</a:t>
            </a:r>
            <a:r>
              <a:rPr lang="en-US" altLang="zh-CN" sz="1100" spc="100" dirty="0" smtClean="0">
                <a:solidFill>
                  <a:schemeClr val="bg1"/>
                </a:solidFill>
                <a:latin typeface="Avenir Next Regular"/>
                <a:ea typeface="微软雅黑" charset="0"/>
                <a:cs typeface="Avenir Next Regular"/>
              </a:rPr>
              <a:t> </a:t>
            </a:r>
            <a:r>
              <a:rPr lang="en-US" altLang="zh-CN" sz="1100" spc="100" dirty="0">
                <a:solidFill>
                  <a:schemeClr val="bg1"/>
                </a:solidFill>
                <a:latin typeface="Avenir Next Regular"/>
                <a:ea typeface="微软雅黑" charset="0"/>
                <a:cs typeface="Avenir Next Regular"/>
              </a:rPr>
              <a:t>International Mansion, </a:t>
            </a:r>
            <a:endParaRPr lang="en-US" altLang="zh-CN" sz="1100" spc="100" dirty="0">
              <a:solidFill>
                <a:schemeClr val="bg1"/>
              </a:solidFill>
              <a:latin typeface="Avenir Next Regular"/>
              <a:ea typeface="微软雅黑" charset="0"/>
              <a:cs typeface="Avenir Next Regular"/>
            </a:endParaRPr>
          </a:p>
          <a:p>
            <a:pPr>
              <a:lnSpc>
                <a:spcPct val="70000"/>
              </a:lnSpc>
              <a:spcAft>
                <a:spcPts val="600"/>
              </a:spcAft>
            </a:pPr>
            <a:r>
              <a:rPr lang="en-US" altLang="zh-CN" sz="1100" spc="100" dirty="0">
                <a:solidFill>
                  <a:schemeClr val="bg1"/>
                </a:solidFill>
                <a:latin typeface="Avenir Next Regular"/>
                <a:ea typeface="微软雅黑" charset="0"/>
                <a:cs typeface="Avenir Next Regular"/>
              </a:rPr>
              <a:t>No.48 </a:t>
            </a:r>
            <a:r>
              <a:rPr lang="en-US" altLang="zh-CN" sz="1100" spc="100" dirty="0" err="1">
                <a:solidFill>
                  <a:schemeClr val="bg1"/>
                </a:solidFill>
                <a:latin typeface="Avenir Next Regular"/>
                <a:ea typeface="微软雅黑" charset="0"/>
                <a:cs typeface="Avenir Next Regular"/>
              </a:rPr>
              <a:t>Wangjingxi</a:t>
            </a:r>
            <a:r>
              <a:rPr lang="en-US" altLang="zh-CN" sz="1100" spc="100" dirty="0">
                <a:solidFill>
                  <a:schemeClr val="bg1"/>
                </a:solidFill>
                <a:latin typeface="Avenir Next Regular"/>
                <a:ea typeface="微软雅黑" charset="0"/>
                <a:cs typeface="Avenir Next Regular"/>
              </a:rPr>
              <a:t> </a:t>
            </a:r>
            <a:r>
              <a:rPr lang="en-US" altLang="zh-CN" sz="1100" spc="100" dirty="0" err="1">
                <a:solidFill>
                  <a:schemeClr val="bg1"/>
                </a:solidFill>
                <a:latin typeface="Avenir Next Regular"/>
                <a:ea typeface="微软雅黑" charset="0"/>
                <a:cs typeface="Avenir Next Regular"/>
              </a:rPr>
              <a:t>Rd.Chaoyang</a:t>
            </a:r>
            <a:r>
              <a:rPr lang="en-US" altLang="zh-CN" sz="1100" spc="100" dirty="0">
                <a:solidFill>
                  <a:schemeClr val="bg1"/>
                </a:solidFill>
                <a:latin typeface="Avenir Next Regular"/>
                <a:ea typeface="微软雅黑" charset="0"/>
                <a:cs typeface="Avenir Next Regular"/>
              </a:rPr>
              <a:t> District, </a:t>
            </a:r>
            <a:r>
              <a:rPr lang="en-US" altLang="zh-CN" sz="1100" spc="100" dirty="0" smtClean="0">
                <a:solidFill>
                  <a:schemeClr val="bg1"/>
                </a:solidFill>
                <a:latin typeface="Avenir Next Regular"/>
                <a:ea typeface="微软雅黑" charset="0"/>
                <a:cs typeface="Avenir Next Regular"/>
              </a:rPr>
              <a:t>Beijing </a:t>
            </a:r>
            <a:r>
              <a:rPr lang="en-US" altLang="zh-CN" sz="1100" spc="100" dirty="0">
                <a:solidFill>
                  <a:schemeClr val="bg1"/>
                </a:solidFill>
                <a:latin typeface="Avenir Next Regular"/>
                <a:ea typeface="微软雅黑" charset="0"/>
                <a:cs typeface="Avenir Next Regular"/>
              </a:rPr>
              <a:t>100102, China</a:t>
            </a:r>
            <a:endParaRPr lang="zh-CN" altLang="en-US" sz="1100" spc="100" dirty="0" err="1">
              <a:solidFill>
                <a:schemeClr val="bg1"/>
              </a:solidFill>
              <a:latin typeface="Avenir Next Regular"/>
              <a:ea typeface="微软雅黑" charset="0"/>
              <a:cs typeface="Avenir Next Regular"/>
            </a:endParaRPr>
          </a:p>
        </p:txBody>
      </p:sp>
      <p:sp>
        <p:nvSpPr>
          <p:cNvPr id="3" name="矩形 2"/>
          <p:cNvSpPr/>
          <p:nvPr/>
        </p:nvSpPr>
        <p:spPr>
          <a:xfrm>
            <a:off x="731897" y="388336"/>
            <a:ext cx="6216650" cy="633187"/>
          </a:xfrm>
          <a:prstGeom prst="rect">
            <a:avLst/>
          </a:prstGeom>
        </p:spPr>
        <p:txBody>
          <a:bodyPr>
            <a:spAutoFit/>
          </a:bodyPr>
          <a:lstStyle/>
          <a:p>
            <a:pPr>
              <a:lnSpc>
                <a:spcPct val="120000"/>
              </a:lnSpc>
            </a:pPr>
            <a:r>
              <a:rPr lang="zh-CN" altLang="en-US" sz="2800" kern="1500" dirty="0" smtClean="0">
                <a:solidFill>
                  <a:srgbClr val="FFFFFF"/>
                </a:solidFill>
                <a:latin typeface="微软雅黑" panose="020B0503020204020204" pitchFamily="34" charset="-122"/>
                <a:ea typeface="微软雅黑" panose="020B0503020204020204" pitchFamily="34" charset="-122"/>
                <a:cs typeface="Avenir Next Regular"/>
                <a:sym typeface="+mn-ea"/>
              </a:rPr>
              <a:t>谢谢</a:t>
            </a:r>
            <a:r>
              <a:rPr lang="en-US" altLang="zh-CN" sz="3200" b="1" kern="1500" dirty="0" smtClean="0">
                <a:solidFill>
                  <a:srgbClr val="FFFFFF"/>
                </a:solidFill>
                <a:latin typeface="微软雅黑" panose="020B0503020204020204" pitchFamily="34" charset="-122"/>
                <a:ea typeface="微软雅黑" panose="020B0503020204020204" pitchFamily="34" charset="-122"/>
                <a:cs typeface="Avenir Next Regular"/>
                <a:sym typeface="+mn-ea"/>
              </a:rPr>
              <a:t> THANKS !</a:t>
            </a:r>
            <a:endParaRPr lang="zh-CN" altLang="en-US" sz="3200" b="1" kern="1500" dirty="0">
              <a:solidFill>
                <a:srgbClr val="FFFFFF"/>
              </a:solidFill>
              <a:latin typeface="微软雅黑" panose="020B0503020204020204" pitchFamily="34" charset="-122"/>
              <a:ea typeface="微软雅黑" panose="020B0503020204020204" pitchFamily="34" charset="-122"/>
              <a:cs typeface="Avenir Next Regular"/>
            </a:endParaRPr>
          </a:p>
        </p:txBody>
      </p:sp>
    </p:spTree>
  </p:cSld>
  <p:clrMapOvr>
    <a:masterClrMapping/>
  </p:clrMapOvr>
  <mc:AlternateContent xmlns:mc="http://schemas.openxmlformats.org/markup-compatibility/2006">
    <mc:Choice xmlns:p14="http://schemas.microsoft.com/office/powerpoint/2010/main" Requires="p14">
      <p:transition spd="slow" p14:dur="1010" advClick="0">
        <p:fad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19747" y="3583752"/>
            <a:ext cx="9153525" cy="7924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lstStyle/>
          <a:p>
            <a:pPr marL="12700">
              <a:lnSpc>
                <a:spcPct val="100000"/>
              </a:lnSpc>
              <a:spcBef>
                <a:spcPts val="100"/>
              </a:spcBef>
            </a:pPr>
            <a:r>
              <a:rPr lang="en-US" sz="4400" b="1" i="1" spc="-1">
                <a:solidFill>
                  <a:schemeClr val="accent3">
                    <a:lumMod val="60000"/>
                    <a:lumOff val="40000"/>
                  </a:schemeClr>
                </a:solidFill>
                <a:latin typeface="微软雅黑"/>
                <a:ea typeface="微软雅黑"/>
                <a:sym typeface="+mn-ea"/>
              </a:rPr>
              <a:t>Agenda</a:t>
            </a:r>
            <a:endParaRPr lang="en-US" sz="4400" b="1" i="1" spc="-1">
              <a:solidFill>
                <a:schemeClr val="accent3">
                  <a:lumMod val="60000"/>
                  <a:lumOff val="40000"/>
                </a:schemeClr>
              </a:solidFill>
              <a:latin typeface="微软雅黑"/>
              <a:ea typeface="微软雅黑"/>
              <a:sym typeface="+mn-ea"/>
            </a:endParaRPr>
          </a:p>
        </p:txBody>
      </p:sp>
      <p:sp>
        <p:nvSpPr>
          <p:cNvPr id="137" name="CustomShape 4"/>
          <p:cNvSpPr/>
          <p:nvPr/>
        </p:nvSpPr>
        <p:spPr>
          <a:xfrm>
            <a:off x="92075" y="615315"/>
            <a:ext cx="11858625" cy="3006725"/>
          </a:xfrm>
          <a:prstGeom prst="rect">
            <a:avLst/>
          </a:prstGeom>
          <a:blipFill rotWithShape="0">
            <a:blip r:embed="rId1"/>
            <a:stretch>
              <a:fillRect/>
            </a:stretch>
          </a:blipFill>
          <a:ln>
            <a:noFill/>
          </a:ln>
        </p:spPr>
        <p:style>
          <a:lnRef idx="0">
            <a:srgbClr val="FFFFFF"/>
          </a:lnRef>
          <a:fillRef idx="0">
            <a:srgbClr val="FFFFFF"/>
          </a:fillRef>
          <a:effectRef idx="0">
            <a:srgbClr val="FFFFFF"/>
          </a:effectRef>
          <a:fontRef idx="minor"/>
        </p:style>
      </p:sp>
      <p:sp>
        <p:nvSpPr>
          <p:cNvPr id="144" name="CustomShape 2"/>
          <p:cNvSpPr/>
          <p:nvPr/>
        </p:nvSpPr>
        <p:spPr>
          <a:xfrm>
            <a:off x="620127" y="4950302"/>
            <a:ext cx="4941000" cy="279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lstStyle/>
          <a:p>
            <a:pPr marL="457200" indent="-455295">
              <a:lnSpc>
                <a:spcPct val="100000"/>
              </a:lnSpc>
              <a:spcBef>
                <a:spcPts val="1620"/>
              </a:spcBef>
            </a:pPr>
            <a:r>
              <a:rPr lang="en-US" altLang="en-US" sz="2800" b="1" spc="-1" dirty="0">
                <a:solidFill>
                  <a:schemeClr val="accent3">
                    <a:lumMod val="60000"/>
                    <a:lumOff val="40000"/>
                  </a:schemeClr>
                </a:solidFill>
                <a:latin typeface="微软雅黑"/>
                <a:ea typeface="微软雅黑"/>
                <a:sym typeface="+mn-ea"/>
              </a:rPr>
              <a:t>M</a:t>
            </a:r>
            <a:r>
              <a:rPr lang="en-US" altLang="en-US" sz="2200" b="1" spc="-1" dirty="0" err="1">
                <a:solidFill>
                  <a:srgbClr val="000000"/>
                </a:solidFill>
                <a:latin typeface="微软雅黑"/>
                <a:ea typeface="微软雅黑"/>
                <a:sym typeface="+mn-ea"/>
              </a:rPr>
              <a:t>ission</a:t>
            </a:r>
            <a:endParaRPr lang="en-US" altLang="en-US" sz="2200" b="1" strike="noStrike" spc="-1" dirty="0">
              <a:solidFill>
                <a:srgbClr val="000000"/>
              </a:solidFill>
              <a:latin typeface="微软雅黑"/>
              <a:ea typeface="微软雅黑"/>
              <a:sym typeface="+mn-ea"/>
            </a:endParaRPr>
          </a:p>
        </p:txBody>
      </p:sp>
      <p:grpSp>
        <p:nvGrpSpPr>
          <p:cNvPr id="145" name="Group 3"/>
          <p:cNvGrpSpPr/>
          <p:nvPr/>
        </p:nvGrpSpPr>
        <p:grpSpPr>
          <a:xfrm>
            <a:off x="298287" y="4376462"/>
            <a:ext cx="4755600" cy="323640"/>
            <a:chOff x="2018160" y="3514320"/>
            <a:chExt cx="4755600" cy="323640"/>
          </a:xfrm>
        </p:grpSpPr>
        <p:sp>
          <p:nvSpPr>
            <p:cNvPr id="146" name="CustomShape 4"/>
            <p:cNvSpPr/>
            <p:nvPr/>
          </p:nvSpPr>
          <p:spPr>
            <a:xfrm>
              <a:off x="2018520" y="3514320"/>
              <a:ext cx="321840" cy="321840"/>
            </a:xfrm>
            <a:prstGeom prst="rect">
              <a:avLst/>
            </a:prstGeom>
            <a:solidFill>
              <a:schemeClr val="accent3">
                <a:lumMod val="60000"/>
                <a:lumOff val="40000"/>
              </a:schemeClr>
            </a:solidFill>
            <a:ln w="6480">
              <a:noFill/>
            </a:ln>
          </p:spPr>
          <p:style>
            <a:lnRef idx="0">
              <a:srgbClr val="FFFFFF"/>
            </a:lnRef>
            <a:fillRef idx="0">
              <a:srgbClr val="FFFFFF"/>
            </a:fillRef>
            <a:effectRef idx="0">
              <a:srgbClr val="FFFFFF"/>
            </a:effectRef>
            <a:fontRef idx="minor"/>
          </p:style>
          <p:txBody>
            <a:bodyPr lIns="90000" tIns="72000" rIns="90000" bIns="72000" anchor="ctr">
              <a:noAutofit/>
            </a:bodyPr>
            <a:lstStyle/>
            <a:p>
              <a:pPr algn="ctr">
                <a:lnSpc>
                  <a:spcPct val="100000"/>
                </a:lnSpc>
                <a:spcBef>
                  <a:spcPts val="800"/>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147" name="Line 5"/>
            <p:cNvSpPr/>
            <p:nvPr/>
          </p:nvSpPr>
          <p:spPr>
            <a:xfrm flipV="1">
              <a:off x="2018160" y="3834000"/>
              <a:ext cx="4755600" cy="3960"/>
            </a:xfrm>
            <a:prstGeom prst="line">
              <a:avLst/>
            </a:prstGeom>
            <a:ln w="12600">
              <a:solidFill>
                <a:srgbClr val="68217A"/>
              </a:solidFill>
              <a:round/>
            </a:ln>
          </p:spPr>
          <p:style>
            <a:lnRef idx="0">
              <a:srgbClr val="FFFFFF"/>
            </a:lnRef>
            <a:fillRef idx="0">
              <a:srgbClr val="FFFFFF"/>
            </a:fillRef>
            <a:effectRef idx="0">
              <a:srgbClr val="FFFFFF"/>
            </a:effectRef>
            <a:fontRef idx="minor"/>
          </p:style>
        </p:sp>
      </p:grpSp>
      <p:grpSp>
        <p:nvGrpSpPr>
          <p:cNvPr id="148" name="Group 6"/>
          <p:cNvGrpSpPr/>
          <p:nvPr/>
        </p:nvGrpSpPr>
        <p:grpSpPr>
          <a:xfrm>
            <a:off x="286767" y="5030222"/>
            <a:ext cx="4767120" cy="321840"/>
            <a:chOff x="2006640" y="4168080"/>
            <a:chExt cx="4767120" cy="321840"/>
          </a:xfrm>
        </p:grpSpPr>
        <p:sp>
          <p:nvSpPr>
            <p:cNvPr id="149" name="CustomShape 7"/>
            <p:cNvSpPr/>
            <p:nvPr/>
          </p:nvSpPr>
          <p:spPr>
            <a:xfrm>
              <a:off x="2006640" y="4168080"/>
              <a:ext cx="321840" cy="321840"/>
            </a:xfrm>
            <a:prstGeom prst="rect">
              <a:avLst/>
            </a:prstGeom>
            <a:solidFill>
              <a:schemeClr val="accent3">
                <a:lumMod val="60000"/>
                <a:lumOff val="40000"/>
              </a:schemeClr>
            </a:solidFill>
            <a:ln w="6480">
              <a:noFill/>
            </a:ln>
          </p:spPr>
          <p:style>
            <a:lnRef idx="0">
              <a:srgbClr val="FFFFFF"/>
            </a:lnRef>
            <a:fillRef idx="0">
              <a:srgbClr val="FFFFFF"/>
            </a:fillRef>
            <a:effectRef idx="0">
              <a:srgbClr val="FFFFFF"/>
            </a:effectRef>
            <a:fontRef idx="minor"/>
          </p:style>
          <p:txBody>
            <a:bodyPr vertOverflow="overflow" horzOverflow="overflow" vert="horz" wrap="square" lIns="90000" tIns="72000" rIns="90000" bIns="72000" numCol="1" spcCol="0" rtlCol="0" fromWordArt="0" anchor="ctr" anchorCtr="0" forceAA="0" compatLnSpc="1">
              <a:noAutofit/>
            </a:bodyPr>
            <a:lstStyle/>
            <a:p>
              <a:pPr lvl="0" algn="ctr">
                <a:spcBef>
                  <a:spcPts val="800"/>
                </a:spcBef>
                <a:buClrTx/>
                <a:buSzTx/>
                <a:buFontTx/>
              </a:pPr>
              <a:r>
                <a:rPr lang="en-US" sz="1600" b="1" spc="-1">
                  <a:solidFill>
                    <a:srgbClr val="000000"/>
                  </a:solidFill>
                  <a:latin typeface="微软雅黑"/>
                  <a:ea typeface="微软雅黑"/>
                  <a:sym typeface="+mn-ea"/>
                </a:rPr>
                <a:t>2</a:t>
              </a:r>
              <a:endParaRPr lang="en-US" sz="1600" b="1" spc="-1">
                <a:solidFill>
                  <a:srgbClr val="000000"/>
                </a:solidFill>
                <a:latin typeface="微软雅黑"/>
                <a:ea typeface="微软雅黑"/>
                <a:sym typeface="+mn-ea"/>
              </a:endParaRPr>
            </a:p>
          </p:txBody>
        </p:sp>
        <p:sp>
          <p:nvSpPr>
            <p:cNvPr id="150" name="Line 8"/>
            <p:cNvSpPr/>
            <p:nvPr/>
          </p:nvSpPr>
          <p:spPr>
            <a:xfrm flipV="1">
              <a:off x="2039760" y="4475160"/>
              <a:ext cx="4734000" cy="4680"/>
            </a:xfrm>
            <a:prstGeom prst="line">
              <a:avLst/>
            </a:prstGeom>
            <a:ln w="12600">
              <a:solidFill>
                <a:srgbClr val="68217A"/>
              </a:solidFill>
              <a:round/>
            </a:ln>
          </p:spPr>
          <p:style>
            <a:lnRef idx="0">
              <a:srgbClr val="FFFFFF"/>
            </a:lnRef>
            <a:fillRef idx="0">
              <a:srgbClr val="FFFFFF"/>
            </a:fillRef>
            <a:effectRef idx="0">
              <a:srgbClr val="FFFFFF"/>
            </a:effectRef>
            <a:fontRef idx="minor"/>
          </p:style>
        </p:sp>
      </p:grpSp>
      <p:sp>
        <p:nvSpPr>
          <p:cNvPr id="151" name="CustomShape 9"/>
          <p:cNvSpPr/>
          <p:nvPr/>
        </p:nvSpPr>
        <p:spPr>
          <a:xfrm>
            <a:off x="613751" y="4327050"/>
            <a:ext cx="6153120" cy="267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lstStyle/>
          <a:p>
            <a:pPr marL="457200" indent="-455295" algn="l">
              <a:lnSpc>
                <a:spcPct val="100000"/>
              </a:lnSpc>
              <a:spcBef>
                <a:spcPts val="1620"/>
              </a:spcBef>
              <a:buClrTx/>
              <a:buSzTx/>
              <a:buFontTx/>
            </a:pPr>
            <a:r>
              <a:rPr lang="en-US" altLang="en-US" sz="2800" b="1" spc="-1" dirty="0">
                <a:solidFill>
                  <a:schemeClr val="accent3">
                    <a:lumMod val="60000"/>
                    <a:lumOff val="40000"/>
                  </a:schemeClr>
                </a:solidFill>
                <a:latin typeface="微软雅黑"/>
                <a:ea typeface="微软雅黑"/>
                <a:sym typeface="+mn-ea"/>
              </a:rPr>
              <a:t>S</a:t>
            </a:r>
            <a:r>
              <a:rPr lang="en-US" altLang="en-US" sz="2200" b="1" spc="-1" dirty="0" err="1">
                <a:solidFill>
                  <a:srgbClr val="000000"/>
                </a:solidFill>
                <a:latin typeface="微软雅黑"/>
                <a:ea typeface="微软雅黑"/>
                <a:sym typeface="+mn-ea"/>
              </a:rPr>
              <a:t>ummary</a:t>
            </a:r>
            <a:endParaRPr lang="en-US" altLang="en-US" sz="2200" b="1" strike="noStrike" spc="-1" dirty="0">
              <a:solidFill>
                <a:srgbClr val="000000"/>
              </a:solidFill>
              <a:latin typeface="微软雅黑"/>
              <a:ea typeface="微软雅黑"/>
            </a:endParaRPr>
          </a:p>
        </p:txBody>
      </p:sp>
      <p:grpSp>
        <p:nvGrpSpPr>
          <p:cNvPr id="11" name="Group 10"/>
          <p:cNvGrpSpPr/>
          <p:nvPr/>
        </p:nvGrpSpPr>
        <p:grpSpPr>
          <a:xfrm>
            <a:off x="274702" y="5694432"/>
            <a:ext cx="4767120" cy="321840"/>
            <a:chOff x="2006640" y="4168080"/>
            <a:chExt cx="4767120" cy="321840"/>
          </a:xfrm>
        </p:grpSpPr>
        <p:sp>
          <p:nvSpPr>
            <p:cNvPr id="12" name="CustomShape 7"/>
            <p:cNvSpPr/>
            <p:nvPr/>
          </p:nvSpPr>
          <p:spPr>
            <a:xfrm>
              <a:off x="2006640" y="4168080"/>
              <a:ext cx="321840" cy="321840"/>
            </a:xfrm>
            <a:prstGeom prst="rect">
              <a:avLst/>
            </a:prstGeom>
            <a:solidFill>
              <a:schemeClr val="accent3">
                <a:lumMod val="60000"/>
                <a:lumOff val="40000"/>
              </a:schemeClr>
            </a:solidFill>
            <a:ln w="6480">
              <a:noFill/>
            </a:ln>
          </p:spPr>
          <p:style>
            <a:lnRef idx="0">
              <a:srgbClr val="FFFFFF"/>
            </a:lnRef>
            <a:fillRef idx="0">
              <a:srgbClr val="FFFFFF"/>
            </a:fillRef>
            <a:effectRef idx="0">
              <a:srgbClr val="FFFFFF"/>
            </a:effectRef>
            <a:fontRef idx="minor"/>
          </p:style>
          <p:txBody>
            <a:bodyPr vertOverflow="overflow" horzOverflow="overflow" vert="horz" wrap="square" lIns="90000" tIns="72000" rIns="90000" bIns="72000" numCol="1" spcCol="0" rtlCol="0" fromWordArt="0" anchor="ctr" anchorCtr="0" forceAA="0" compatLnSpc="1">
              <a:noAutofit/>
            </a:bodyPr>
            <a:lstStyle/>
            <a:p>
              <a:pPr lvl="0" algn="ctr">
                <a:spcBef>
                  <a:spcPts val="800"/>
                </a:spcBef>
                <a:buClrTx/>
                <a:buSzTx/>
                <a:buFontTx/>
              </a:pPr>
              <a:r>
                <a:rPr lang="en-US" sz="1600" b="1" spc="-1">
                  <a:solidFill>
                    <a:srgbClr val="000000"/>
                  </a:solidFill>
                  <a:latin typeface="微软雅黑"/>
                  <a:ea typeface="微软雅黑"/>
                  <a:sym typeface="+mn-ea"/>
                </a:rPr>
                <a:t>3</a:t>
              </a:r>
              <a:endParaRPr lang="en-US" sz="1600" b="1" spc="-1">
                <a:solidFill>
                  <a:srgbClr val="000000"/>
                </a:solidFill>
                <a:latin typeface="微软雅黑"/>
                <a:ea typeface="微软雅黑"/>
                <a:sym typeface="+mn-ea"/>
              </a:endParaRPr>
            </a:p>
          </p:txBody>
        </p:sp>
        <p:sp>
          <p:nvSpPr>
            <p:cNvPr id="13" name="Line 8"/>
            <p:cNvSpPr/>
            <p:nvPr/>
          </p:nvSpPr>
          <p:spPr>
            <a:xfrm flipV="1">
              <a:off x="2039760" y="4475160"/>
              <a:ext cx="4734000" cy="4680"/>
            </a:xfrm>
            <a:prstGeom prst="line">
              <a:avLst/>
            </a:prstGeom>
            <a:ln w="12600">
              <a:solidFill>
                <a:srgbClr val="68217A"/>
              </a:solidFill>
              <a:round/>
            </a:ln>
          </p:spPr>
          <p:style>
            <a:lnRef idx="0">
              <a:srgbClr val="FFFFFF"/>
            </a:lnRef>
            <a:fillRef idx="0">
              <a:srgbClr val="FFFFFF"/>
            </a:fillRef>
            <a:effectRef idx="0">
              <a:srgbClr val="FFFFFF"/>
            </a:effectRef>
            <a:fontRef idx="minor"/>
          </p:style>
        </p:sp>
      </p:grpSp>
      <p:sp>
        <p:nvSpPr>
          <p:cNvPr id="14" name="CustomShape 2"/>
          <p:cNvSpPr/>
          <p:nvPr/>
        </p:nvSpPr>
        <p:spPr>
          <a:xfrm>
            <a:off x="625842" y="5626577"/>
            <a:ext cx="4941000" cy="279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lstStyle/>
          <a:p>
            <a:pPr marL="457200" indent="-455295" algn="l">
              <a:lnSpc>
                <a:spcPct val="100000"/>
              </a:lnSpc>
              <a:spcBef>
                <a:spcPts val="1620"/>
              </a:spcBef>
              <a:buClrTx/>
              <a:buSzTx/>
              <a:buFontTx/>
            </a:pPr>
            <a:r>
              <a:rPr lang="en-US" altLang="en-US" sz="2800" b="1" spc="-1" dirty="0">
                <a:solidFill>
                  <a:schemeClr val="accent3">
                    <a:lumMod val="60000"/>
                    <a:lumOff val="40000"/>
                  </a:schemeClr>
                </a:solidFill>
                <a:latin typeface="微软雅黑"/>
                <a:ea typeface="微软雅黑"/>
                <a:sym typeface="+mn-ea"/>
              </a:rPr>
              <a:t>A</a:t>
            </a:r>
            <a:r>
              <a:rPr lang="en-US" altLang="en-US" sz="2200" b="1" spc="-1">
                <a:solidFill>
                  <a:srgbClr val="000000"/>
                </a:solidFill>
                <a:latin typeface="微软雅黑"/>
                <a:ea typeface="微软雅黑"/>
                <a:sym typeface="+mn-ea"/>
              </a:rPr>
              <a:t>ctionsteps</a:t>
            </a:r>
            <a:endParaRPr lang="en-US" altLang="en-US" sz="2200" b="1" strike="noStrike" spc="-1">
              <a:solidFill>
                <a:srgbClr val="000000"/>
              </a:solidFill>
              <a:latin typeface="微软雅黑"/>
              <a:ea typeface="微软雅黑"/>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altLang="en-US" sz="2745" spc="-1" dirty="0">
                <a:solidFill>
                  <a:srgbClr val="00B0F0"/>
                </a:solidFill>
                <a:latin typeface="微软雅黑"/>
                <a:ea typeface="微软雅黑"/>
                <a:sym typeface="+mn-ea"/>
              </a:rPr>
              <a:t>Summary of August  2019</a:t>
            </a:r>
            <a:endParaRPr lang="en-US" altLang="en-US" sz="2745" spc="-1" dirty="0">
              <a:solidFill>
                <a:srgbClr val="00B0F0"/>
              </a:solidFill>
              <a:latin typeface="微软雅黑"/>
              <a:ea typeface="微软雅黑"/>
              <a:sym typeface="+mn-ea"/>
            </a:endParaRPr>
          </a:p>
        </p:txBody>
      </p:sp>
      <p:grpSp>
        <p:nvGrpSpPr>
          <p:cNvPr id="13" name="组合 12"/>
          <p:cNvGrpSpPr/>
          <p:nvPr/>
        </p:nvGrpSpPr>
        <p:grpSpPr>
          <a:xfrm>
            <a:off x="628120" y="398613"/>
            <a:ext cx="652398" cy="649908"/>
            <a:chOff x="1009" y="611"/>
            <a:chExt cx="1048" cy="1044"/>
          </a:xfrm>
        </p:grpSpPr>
        <p:sp>
          <p:nvSpPr>
            <p:cNvPr id="9219" name="矩形 8"/>
            <p:cNvSpPr>
              <a:spLocks noChangeAspect="1"/>
            </p:cNvSpPr>
            <p:nvPr/>
          </p:nvSpPr>
          <p:spPr>
            <a:xfrm>
              <a:off x="1009" y="611"/>
              <a:ext cx="850" cy="846"/>
            </a:xfrm>
            <a:prstGeom prst="rect">
              <a:avLst/>
            </a:prstGeom>
            <a:solidFill>
              <a:srgbClr val="00B0F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sp>
          <p:nvSpPr>
            <p:cNvPr id="9220" name="矩形 16"/>
            <p:cNvSpPr>
              <a:spLocks noChangeAspect="1"/>
            </p:cNvSpPr>
            <p:nvPr/>
          </p:nvSpPr>
          <p:spPr>
            <a:xfrm>
              <a:off x="1433" y="1033"/>
              <a:ext cx="625" cy="622"/>
            </a:xfrm>
            <a:prstGeom prst="rect">
              <a:avLst/>
            </a:prstGeom>
            <a:solidFill>
              <a:srgbClr val="0070C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sz="2745" spc="-1" dirty="0">
                <a:solidFill>
                  <a:srgbClr val="00B0F0"/>
                </a:solidFill>
                <a:latin typeface="微软雅黑"/>
                <a:ea typeface="微软雅黑"/>
                <a:sym typeface="+mn-ea"/>
              </a:rPr>
              <a:t>Mission important</a:t>
            </a:r>
            <a:endParaRPr lang="en-US" sz="2745" spc="-1" dirty="0">
              <a:solidFill>
                <a:srgbClr val="00B0F0"/>
              </a:solidFill>
              <a:latin typeface="微软雅黑"/>
              <a:ea typeface="微软雅黑"/>
              <a:sym typeface="+mn-ea"/>
            </a:endParaRPr>
          </a:p>
          <a:p>
            <a:pPr>
              <a:lnSpc>
                <a:spcPct val="100000"/>
              </a:lnSpc>
            </a:pPr>
            <a:endParaRPr lang="en-US" altLang="en-US" sz="2745" spc="-1" dirty="0">
              <a:solidFill>
                <a:srgbClr val="00B0F0"/>
              </a:solidFill>
              <a:latin typeface="微软雅黑"/>
              <a:ea typeface="微软雅黑"/>
              <a:sym typeface="+mn-ea"/>
            </a:endParaRPr>
          </a:p>
        </p:txBody>
      </p:sp>
      <p:grpSp>
        <p:nvGrpSpPr>
          <p:cNvPr id="13" name="组合 12"/>
          <p:cNvGrpSpPr/>
          <p:nvPr/>
        </p:nvGrpSpPr>
        <p:grpSpPr>
          <a:xfrm>
            <a:off x="628120" y="398613"/>
            <a:ext cx="652398" cy="649908"/>
            <a:chOff x="1009" y="611"/>
            <a:chExt cx="1048" cy="1044"/>
          </a:xfrm>
        </p:grpSpPr>
        <p:sp>
          <p:nvSpPr>
            <p:cNvPr id="9219" name="矩形 8"/>
            <p:cNvSpPr>
              <a:spLocks noChangeAspect="1"/>
            </p:cNvSpPr>
            <p:nvPr/>
          </p:nvSpPr>
          <p:spPr>
            <a:xfrm>
              <a:off x="1009" y="611"/>
              <a:ext cx="850" cy="846"/>
            </a:xfrm>
            <a:prstGeom prst="rect">
              <a:avLst/>
            </a:prstGeom>
            <a:solidFill>
              <a:srgbClr val="00B0F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sp>
          <p:nvSpPr>
            <p:cNvPr id="9220" name="矩形 16"/>
            <p:cNvSpPr>
              <a:spLocks noChangeAspect="1"/>
            </p:cNvSpPr>
            <p:nvPr/>
          </p:nvSpPr>
          <p:spPr>
            <a:xfrm>
              <a:off x="1433" y="1033"/>
              <a:ext cx="625" cy="622"/>
            </a:xfrm>
            <a:prstGeom prst="rect">
              <a:avLst/>
            </a:prstGeom>
            <a:solidFill>
              <a:srgbClr val="0070C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grpSp>
      <p:graphicFrame>
        <p:nvGraphicFramePr>
          <p:cNvPr id="3" name="Diagram 2"/>
          <p:cNvGraphicFramePr/>
          <p:nvPr/>
        </p:nvGraphicFramePr>
        <p:xfrm>
          <a:off x="628015" y="1342390"/>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altLang="en-US" sz="2745" spc="-1" dirty="0">
                <a:solidFill>
                  <a:srgbClr val="00B0F0"/>
                </a:solidFill>
                <a:latin typeface="微软雅黑"/>
                <a:ea typeface="微软雅黑"/>
                <a:sym typeface="+mn-ea"/>
              </a:rPr>
              <a:t>(Data/App)</a:t>
            </a:r>
            <a:r>
              <a:rPr lang="en-US" altLang="en-US" sz="2745" spc="-1" dirty="0" err="1">
                <a:solidFill>
                  <a:srgbClr val="00B0F0"/>
                </a:solidFill>
                <a:latin typeface="微软雅黑"/>
                <a:ea typeface="微软雅黑"/>
                <a:sym typeface="+mn-ea"/>
              </a:rPr>
              <a:t>HubPlatform</a:t>
            </a:r>
            <a:r>
              <a:rPr lang="en-US" altLang="en-US" sz="2745" spc="-1" dirty="0">
                <a:solidFill>
                  <a:srgbClr val="00B0F0"/>
                </a:solidFill>
                <a:latin typeface="微软雅黑"/>
                <a:ea typeface="微软雅黑"/>
                <a:sym typeface="+mn-ea"/>
              </a:rPr>
              <a:t>-Architecture</a:t>
            </a:r>
            <a:endParaRPr lang="en-US" sz="2745" spc="-1" dirty="0">
              <a:solidFill>
                <a:srgbClr val="00B0F0"/>
              </a:solidFill>
              <a:latin typeface="微软雅黑"/>
              <a:ea typeface="微软雅黑"/>
              <a:sym typeface="+mn-ea"/>
            </a:endParaRPr>
          </a:p>
        </p:txBody>
      </p:sp>
      <p:grpSp>
        <p:nvGrpSpPr>
          <p:cNvPr id="13" name="组合 12"/>
          <p:cNvGrpSpPr/>
          <p:nvPr/>
        </p:nvGrpSpPr>
        <p:grpSpPr>
          <a:xfrm>
            <a:off x="628120" y="398613"/>
            <a:ext cx="652398" cy="649908"/>
            <a:chOff x="1009" y="611"/>
            <a:chExt cx="1048" cy="1044"/>
          </a:xfrm>
        </p:grpSpPr>
        <p:sp>
          <p:nvSpPr>
            <p:cNvPr id="9219" name="矩形 8"/>
            <p:cNvSpPr>
              <a:spLocks noChangeAspect="1"/>
            </p:cNvSpPr>
            <p:nvPr/>
          </p:nvSpPr>
          <p:spPr>
            <a:xfrm>
              <a:off x="1009" y="611"/>
              <a:ext cx="850" cy="846"/>
            </a:xfrm>
            <a:prstGeom prst="rect">
              <a:avLst/>
            </a:prstGeom>
            <a:solidFill>
              <a:srgbClr val="00B0F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sp>
          <p:nvSpPr>
            <p:cNvPr id="9220" name="矩形 16"/>
            <p:cNvSpPr>
              <a:spLocks noChangeAspect="1"/>
            </p:cNvSpPr>
            <p:nvPr/>
          </p:nvSpPr>
          <p:spPr>
            <a:xfrm>
              <a:off x="1433" y="1033"/>
              <a:ext cx="625" cy="622"/>
            </a:xfrm>
            <a:prstGeom prst="rect">
              <a:avLst/>
            </a:prstGeom>
            <a:solidFill>
              <a:srgbClr val="0070C0"/>
            </a:solidFill>
            <a:ln w="9525">
              <a:noFill/>
              <a:miter/>
            </a:ln>
          </p:spPr>
          <p:txBody>
            <a:bodyPr anchor="ctr"/>
            <a:lstStyle/>
            <a:p>
              <a:pPr lvl="0" algn="ctr" eaLnBrk="1" hangingPunct="1"/>
              <a:endParaRPr lang="zh-CN" altLang="en-US" sz="1570" dirty="0">
                <a:solidFill>
                  <a:srgbClr val="FFFFFF"/>
                </a:solidFill>
                <a:latin typeface="Calibri" pitchFamily="34" charset="0"/>
                <a:ea typeface="宋体" pitchFamily="2" charset="-122"/>
              </a:endParaRPr>
            </a:p>
          </p:txBody>
        </p:sp>
      </p:grpSp>
      <p:graphicFrame>
        <p:nvGraphicFramePr>
          <p:cNvPr id="8" name="图示 7"/>
          <p:cNvGraphicFramePr/>
          <p:nvPr/>
        </p:nvGraphicFramePr>
        <p:xfrm>
          <a:off x="1097653" y="10316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组合 8"/>
          <p:cNvGrpSpPr/>
          <p:nvPr/>
        </p:nvGrpSpPr>
        <p:grpSpPr>
          <a:xfrm>
            <a:off x="3568834" y="3896442"/>
            <a:ext cx="1127124" cy="751416"/>
            <a:chOff x="2440463" y="1807633"/>
            <a:chExt cx="1127124" cy="751416"/>
          </a:xfrm>
          <a:solidFill>
            <a:schemeClr val="accent6">
              <a:lumMod val="50000"/>
              <a:lumOff val="50000"/>
            </a:schemeClr>
          </a:solidFill>
        </p:grpSpPr>
        <p:sp>
          <p:nvSpPr>
            <p:cNvPr id="10" name="矩形: 圆角 16"/>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Docker A</a:t>
              </a:r>
              <a:endParaRPr lang="zh-CN" altLang="en-US" sz="1200" kern="1200" dirty="0"/>
            </a:p>
          </p:txBody>
        </p:sp>
      </p:grpSp>
      <p:grpSp>
        <p:nvGrpSpPr>
          <p:cNvPr id="12" name="组合 11"/>
          <p:cNvGrpSpPr/>
          <p:nvPr/>
        </p:nvGrpSpPr>
        <p:grpSpPr>
          <a:xfrm>
            <a:off x="4993419" y="3874434"/>
            <a:ext cx="1127124" cy="751416"/>
            <a:chOff x="2440463" y="1807633"/>
            <a:chExt cx="1127124" cy="751416"/>
          </a:xfrm>
          <a:solidFill>
            <a:schemeClr val="accent6">
              <a:lumMod val="50000"/>
              <a:lumOff val="50000"/>
            </a:schemeClr>
          </a:solidFill>
        </p:grpSpPr>
        <p:sp>
          <p:nvSpPr>
            <p:cNvPr id="14" name="矩形: 圆角 19"/>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Docker B</a:t>
              </a:r>
              <a:endParaRPr lang="zh-CN" altLang="en-US" sz="1200" kern="1200" dirty="0"/>
            </a:p>
          </p:txBody>
        </p:sp>
      </p:grpSp>
      <p:grpSp>
        <p:nvGrpSpPr>
          <p:cNvPr id="16" name="组合 15"/>
          <p:cNvGrpSpPr/>
          <p:nvPr/>
        </p:nvGrpSpPr>
        <p:grpSpPr>
          <a:xfrm>
            <a:off x="6440229" y="3896442"/>
            <a:ext cx="1127124" cy="751416"/>
            <a:chOff x="2440463" y="1807633"/>
            <a:chExt cx="1127124" cy="751416"/>
          </a:xfrm>
          <a:solidFill>
            <a:schemeClr val="accent6">
              <a:lumMod val="50000"/>
              <a:lumOff val="50000"/>
            </a:schemeClr>
          </a:solidFill>
        </p:grpSpPr>
        <p:sp>
          <p:nvSpPr>
            <p:cNvPr id="17" name="矩形: 圆角 23"/>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Docker X</a:t>
              </a:r>
              <a:endParaRPr lang="zh-CN" altLang="en-US" sz="1200" kern="1200" dirty="0"/>
            </a:p>
          </p:txBody>
        </p:sp>
      </p:grpSp>
      <p:grpSp>
        <p:nvGrpSpPr>
          <p:cNvPr id="19" name="组合 18"/>
          <p:cNvGrpSpPr/>
          <p:nvPr/>
        </p:nvGrpSpPr>
        <p:grpSpPr>
          <a:xfrm>
            <a:off x="7893773" y="3896442"/>
            <a:ext cx="1127124" cy="751416"/>
            <a:chOff x="2440463" y="1807633"/>
            <a:chExt cx="1127124" cy="751416"/>
          </a:xfrm>
          <a:solidFill>
            <a:schemeClr val="accent6">
              <a:lumMod val="50000"/>
              <a:lumOff val="50000"/>
            </a:schemeClr>
          </a:solidFill>
        </p:grpSpPr>
        <p:sp>
          <p:nvSpPr>
            <p:cNvPr id="20" name="矩形: 圆角 26"/>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dirty="0"/>
                <a:t>…</a:t>
              </a:r>
              <a:endParaRPr lang="zh-CN" altLang="en-US" sz="1200" kern="1200" dirty="0"/>
            </a:p>
          </p:txBody>
        </p:sp>
      </p:grpSp>
      <p:grpSp>
        <p:nvGrpSpPr>
          <p:cNvPr id="22" name="组合 21"/>
          <p:cNvGrpSpPr/>
          <p:nvPr/>
        </p:nvGrpSpPr>
        <p:grpSpPr>
          <a:xfrm>
            <a:off x="3568617" y="4964251"/>
            <a:ext cx="1127124" cy="751416"/>
            <a:chOff x="2440463" y="1807633"/>
            <a:chExt cx="1127124" cy="751416"/>
          </a:xfrm>
          <a:solidFill>
            <a:schemeClr val="accent6">
              <a:lumMod val="50000"/>
              <a:lumOff val="50000"/>
            </a:schemeClr>
          </a:solidFill>
        </p:grpSpPr>
        <p:sp>
          <p:nvSpPr>
            <p:cNvPr id="24" name="矩形: 圆角 29"/>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AWS</a:t>
              </a:r>
              <a:endParaRPr lang="zh-CN" altLang="en-US" sz="1200" kern="1200" dirty="0"/>
            </a:p>
          </p:txBody>
        </p:sp>
      </p:grpSp>
      <p:grpSp>
        <p:nvGrpSpPr>
          <p:cNvPr id="26" name="组合 25"/>
          <p:cNvGrpSpPr/>
          <p:nvPr/>
        </p:nvGrpSpPr>
        <p:grpSpPr>
          <a:xfrm>
            <a:off x="4971411" y="4961184"/>
            <a:ext cx="1127124" cy="751416"/>
            <a:chOff x="2440463" y="1807633"/>
            <a:chExt cx="1127124" cy="751416"/>
          </a:xfrm>
          <a:solidFill>
            <a:schemeClr val="accent6">
              <a:lumMod val="50000"/>
              <a:lumOff val="50000"/>
            </a:schemeClr>
          </a:solidFill>
        </p:grpSpPr>
        <p:sp>
          <p:nvSpPr>
            <p:cNvPr id="27" name="矩形: 圆角 32"/>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dirty="0"/>
                <a:t>Ali Cloud</a:t>
              </a:r>
              <a:endParaRPr lang="zh-CN" altLang="en-US" sz="1200" kern="1200" dirty="0"/>
            </a:p>
          </p:txBody>
        </p:sp>
      </p:grpSp>
      <p:grpSp>
        <p:nvGrpSpPr>
          <p:cNvPr id="29" name="组合 28"/>
          <p:cNvGrpSpPr/>
          <p:nvPr/>
        </p:nvGrpSpPr>
        <p:grpSpPr>
          <a:xfrm>
            <a:off x="6434602" y="4961184"/>
            <a:ext cx="1127124" cy="751416"/>
            <a:chOff x="2440463" y="1807633"/>
            <a:chExt cx="1127124" cy="751416"/>
          </a:xfrm>
          <a:solidFill>
            <a:schemeClr val="accent6">
              <a:lumMod val="50000"/>
              <a:lumOff val="50000"/>
            </a:schemeClr>
          </a:solidFill>
        </p:grpSpPr>
        <p:sp>
          <p:nvSpPr>
            <p:cNvPr id="30" name="矩形: 圆角 35"/>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dirty="0" smtClean="0"/>
                <a:t>X Cloud</a:t>
              </a:r>
              <a:endParaRPr lang="zh-CN" altLang="en-US" sz="1200" kern="1200" dirty="0"/>
            </a:p>
          </p:txBody>
        </p:sp>
      </p:grpSp>
      <p:grpSp>
        <p:nvGrpSpPr>
          <p:cNvPr id="32" name="组合 31"/>
          <p:cNvGrpSpPr/>
          <p:nvPr/>
        </p:nvGrpSpPr>
        <p:grpSpPr>
          <a:xfrm>
            <a:off x="7915781" y="4961184"/>
            <a:ext cx="1127124" cy="751416"/>
            <a:chOff x="2440463" y="1807633"/>
            <a:chExt cx="1127124" cy="751416"/>
          </a:xfrm>
          <a:solidFill>
            <a:schemeClr val="accent6">
              <a:lumMod val="50000"/>
              <a:lumOff val="50000"/>
            </a:schemeClr>
          </a:solidFill>
        </p:grpSpPr>
        <p:sp>
          <p:nvSpPr>
            <p:cNvPr id="33" name="矩形: 圆角 38"/>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dirty="0"/>
                <a:t>…</a:t>
              </a:r>
              <a:endParaRPr lang="zh-CN" altLang="en-US" sz="1200" kern="1200" dirty="0"/>
            </a:p>
          </p:txBody>
        </p:sp>
      </p:grpSp>
      <p:grpSp>
        <p:nvGrpSpPr>
          <p:cNvPr id="35" name="组合 34"/>
          <p:cNvGrpSpPr/>
          <p:nvPr/>
        </p:nvGrpSpPr>
        <p:grpSpPr>
          <a:xfrm>
            <a:off x="7915781" y="1780471"/>
            <a:ext cx="1127124" cy="751416"/>
            <a:chOff x="2440463" y="1807633"/>
            <a:chExt cx="1127124" cy="751416"/>
          </a:xfrm>
          <a:solidFill>
            <a:schemeClr val="accent6">
              <a:lumMod val="50000"/>
              <a:lumOff val="50000"/>
            </a:schemeClr>
          </a:solidFill>
        </p:grpSpPr>
        <p:sp>
          <p:nvSpPr>
            <p:cNvPr id="36" name="矩形: 圆角 42"/>
            <p:cNvSpPr/>
            <p:nvPr/>
          </p:nvSpPr>
          <p:spPr>
            <a:xfrm>
              <a:off x="2440463" y="1807633"/>
              <a:ext cx="1127124" cy="751416"/>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矩形: 圆角 4"/>
            <p:cNvSpPr txBox="1"/>
            <p:nvPr/>
          </p:nvSpPr>
          <p:spPr>
            <a:xfrm>
              <a:off x="2462471" y="1829641"/>
              <a:ext cx="1083108" cy="707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dirty="0"/>
                <a:t>…</a:t>
              </a:r>
              <a:endParaRPr lang="zh-CN" altLang="en-US" sz="1200" kern="1200" dirty="0"/>
            </a:p>
          </p:txBody>
        </p:sp>
      </p:grpSp>
      <p:pic>
        <p:nvPicPr>
          <p:cNvPr id="38" name="Picture 1"/>
          <p:cNvPicPr>
            <a:picLocks noChangeAspect="1"/>
          </p:cNvPicPr>
          <p:nvPr/>
        </p:nvPicPr>
        <p:blipFill>
          <a:blip r:embed="rId7"/>
          <a:stretch>
            <a:fillRect/>
          </a:stretch>
        </p:blipFill>
        <p:spPr>
          <a:xfrm>
            <a:off x="9941530" y="4838700"/>
            <a:ext cx="1630680" cy="852170"/>
          </a:xfrm>
          <a:prstGeom prst="rect">
            <a:avLst/>
          </a:prstGeom>
        </p:spPr>
      </p:pic>
      <p:pic>
        <p:nvPicPr>
          <p:cNvPr id="39" name="Picture 4"/>
          <p:cNvPicPr>
            <a:picLocks noChangeAspect="1"/>
          </p:cNvPicPr>
          <p:nvPr/>
        </p:nvPicPr>
        <p:blipFill>
          <a:blip r:embed="rId8"/>
          <a:stretch>
            <a:fillRect/>
          </a:stretch>
        </p:blipFill>
        <p:spPr>
          <a:xfrm>
            <a:off x="10079325" y="3842385"/>
            <a:ext cx="1263015" cy="859790"/>
          </a:xfrm>
          <a:prstGeom prst="rect">
            <a:avLst/>
          </a:prstGeom>
        </p:spPr>
      </p:pic>
      <p:pic>
        <p:nvPicPr>
          <p:cNvPr id="40" name="Picture 5"/>
          <p:cNvPicPr>
            <a:picLocks noChangeAspect="1"/>
          </p:cNvPicPr>
          <p:nvPr/>
        </p:nvPicPr>
        <p:blipFill>
          <a:blip r:embed="rId9"/>
          <a:stretch>
            <a:fillRect/>
          </a:stretch>
        </p:blipFill>
        <p:spPr>
          <a:xfrm>
            <a:off x="10213945" y="2759710"/>
            <a:ext cx="993775" cy="867410"/>
          </a:xfrm>
          <a:prstGeom prst="rect">
            <a:avLst/>
          </a:prstGeom>
        </p:spPr>
      </p:pic>
      <p:pic>
        <p:nvPicPr>
          <p:cNvPr id="41" name="Picture 7"/>
          <p:cNvPicPr>
            <a:picLocks noChangeAspect="1"/>
          </p:cNvPicPr>
          <p:nvPr/>
        </p:nvPicPr>
        <p:blipFill>
          <a:blip r:embed="rId10"/>
          <a:stretch>
            <a:fillRect/>
          </a:stretch>
        </p:blipFill>
        <p:spPr>
          <a:xfrm>
            <a:off x="10201245" y="1677670"/>
            <a:ext cx="1006475" cy="854075"/>
          </a:xfrm>
          <a:prstGeom prst="rect">
            <a:avLst/>
          </a:prstGeom>
        </p:spPr>
      </p:pic>
      <p:pic>
        <p:nvPicPr>
          <p:cNvPr id="42" name="Picture 4"/>
          <p:cNvPicPr>
            <a:picLocks noChangeAspect="1"/>
          </p:cNvPicPr>
          <p:nvPr/>
        </p:nvPicPr>
        <p:blipFill>
          <a:blip r:embed="rId11"/>
          <a:stretch>
            <a:fillRect/>
          </a:stretch>
        </p:blipFill>
        <p:spPr>
          <a:xfrm>
            <a:off x="3668365" y="5859780"/>
            <a:ext cx="2987040" cy="972185"/>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altLang="en-US" sz="2745" spc="-1" dirty="0">
                <a:solidFill>
                  <a:srgbClr val="00B0F0"/>
                </a:solidFill>
                <a:latin typeface="微软雅黑"/>
                <a:ea typeface="微软雅黑"/>
                <a:sym typeface="+mn-ea"/>
              </a:rPr>
              <a:t>(Data/App)</a:t>
            </a:r>
            <a:r>
              <a:rPr lang="en-US" altLang="en-US" sz="2745" spc="-1" dirty="0" err="1">
                <a:solidFill>
                  <a:srgbClr val="00B0F0"/>
                </a:solidFill>
                <a:latin typeface="微软雅黑"/>
                <a:ea typeface="微软雅黑"/>
                <a:sym typeface="+mn-ea"/>
              </a:rPr>
              <a:t>HubPlatform</a:t>
            </a:r>
            <a:r>
              <a:rPr lang="en-US" altLang="en-US" sz="2745" spc="-1" dirty="0">
                <a:solidFill>
                  <a:srgbClr val="00B0F0"/>
                </a:solidFill>
                <a:latin typeface="微软雅黑"/>
                <a:ea typeface="微软雅黑"/>
                <a:sym typeface="+mn-ea"/>
              </a:rPr>
              <a:t>-Principle</a:t>
            </a:r>
            <a:endParaRPr lang="en-US" altLang="en-US" sz="2745" spc="-1" dirty="0">
              <a:solidFill>
                <a:srgbClr val="00B0F0"/>
              </a:solidFill>
              <a:latin typeface="微软雅黑"/>
              <a:ea typeface="微软雅黑"/>
              <a:sym typeface="+mn-ea"/>
            </a:endParaRPr>
          </a:p>
        </p:txBody>
      </p:sp>
      <p:graphicFrame>
        <p:nvGraphicFramePr>
          <p:cNvPr id="3" name="图示 8"/>
          <p:cNvGraphicFramePr/>
          <p:nvPr/>
        </p:nvGraphicFramePr>
        <p:xfrm>
          <a:off x="3139440" y="1351280"/>
          <a:ext cx="6729730" cy="4628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1264285" y="1340485"/>
            <a:ext cx="538480" cy="538480"/>
          </a:xfrm>
          <a:prstGeom prst="rect">
            <a:avLst/>
          </a:prstGeom>
        </p:spPr>
      </p:pic>
      <p:pic>
        <p:nvPicPr>
          <p:cNvPr id="5" name="Picture 6"/>
          <p:cNvPicPr>
            <a:picLocks noChangeAspect="1"/>
          </p:cNvPicPr>
          <p:nvPr/>
        </p:nvPicPr>
        <p:blipFill>
          <a:blip r:embed="rId8"/>
          <a:stretch>
            <a:fillRect/>
          </a:stretch>
        </p:blipFill>
        <p:spPr>
          <a:xfrm>
            <a:off x="2664460" y="1994535"/>
            <a:ext cx="673735" cy="673735"/>
          </a:xfrm>
          <a:prstGeom prst="rect">
            <a:avLst/>
          </a:prstGeom>
        </p:spPr>
      </p:pic>
      <p:pic>
        <p:nvPicPr>
          <p:cNvPr id="6" name="Picture 9"/>
          <p:cNvPicPr>
            <a:picLocks noChangeAspect="1"/>
          </p:cNvPicPr>
          <p:nvPr/>
        </p:nvPicPr>
        <p:blipFill>
          <a:blip r:embed="rId9"/>
          <a:stretch>
            <a:fillRect/>
          </a:stretch>
        </p:blipFill>
        <p:spPr>
          <a:xfrm>
            <a:off x="2710815" y="1351280"/>
            <a:ext cx="527685" cy="527685"/>
          </a:xfrm>
          <a:prstGeom prst="rect">
            <a:avLst/>
          </a:prstGeom>
        </p:spPr>
      </p:pic>
      <p:pic>
        <p:nvPicPr>
          <p:cNvPr id="7" name="Picture 10"/>
          <p:cNvPicPr>
            <a:picLocks noChangeAspect="1"/>
          </p:cNvPicPr>
          <p:nvPr/>
        </p:nvPicPr>
        <p:blipFill>
          <a:blip r:embed="rId10"/>
          <a:stretch>
            <a:fillRect/>
          </a:stretch>
        </p:blipFill>
        <p:spPr>
          <a:xfrm>
            <a:off x="1273810" y="2065655"/>
            <a:ext cx="528955" cy="622300"/>
          </a:xfrm>
          <a:prstGeom prst="rect">
            <a:avLst/>
          </a:prstGeom>
        </p:spPr>
      </p:pic>
      <p:pic>
        <p:nvPicPr>
          <p:cNvPr id="8" name="Picture 11"/>
          <p:cNvPicPr>
            <a:picLocks noChangeAspect="1"/>
          </p:cNvPicPr>
          <p:nvPr/>
        </p:nvPicPr>
        <p:blipFill>
          <a:blip r:embed="rId11"/>
          <a:stretch>
            <a:fillRect/>
          </a:stretch>
        </p:blipFill>
        <p:spPr>
          <a:xfrm>
            <a:off x="1971675" y="2065655"/>
            <a:ext cx="622935" cy="622935"/>
          </a:xfrm>
          <a:prstGeom prst="rect">
            <a:avLst/>
          </a:prstGeom>
        </p:spPr>
      </p:pic>
      <p:pic>
        <p:nvPicPr>
          <p:cNvPr id="9" name="Picture 13"/>
          <p:cNvPicPr>
            <a:picLocks noChangeAspect="1"/>
          </p:cNvPicPr>
          <p:nvPr/>
        </p:nvPicPr>
        <p:blipFill>
          <a:blip r:embed="rId12"/>
          <a:stretch>
            <a:fillRect/>
          </a:stretch>
        </p:blipFill>
        <p:spPr>
          <a:xfrm>
            <a:off x="1951355" y="1351280"/>
            <a:ext cx="643255" cy="643255"/>
          </a:xfrm>
          <a:prstGeom prst="rect">
            <a:avLst/>
          </a:prstGeom>
        </p:spPr>
      </p:pic>
      <p:pic>
        <p:nvPicPr>
          <p:cNvPr id="10" name="Picture 14"/>
          <p:cNvPicPr>
            <a:picLocks noChangeAspect="1"/>
          </p:cNvPicPr>
          <p:nvPr/>
        </p:nvPicPr>
        <p:blipFill>
          <a:blip r:embed="rId13"/>
          <a:stretch>
            <a:fillRect/>
          </a:stretch>
        </p:blipFill>
        <p:spPr>
          <a:xfrm>
            <a:off x="1385570" y="4041775"/>
            <a:ext cx="1630680" cy="852170"/>
          </a:xfrm>
          <a:prstGeom prst="rect">
            <a:avLst/>
          </a:prstGeom>
        </p:spPr>
      </p:pic>
      <p:pic>
        <p:nvPicPr>
          <p:cNvPr id="11" name="Picture 40"/>
          <p:cNvPicPr>
            <a:picLocks noChangeAspect="1"/>
          </p:cNvPicPr>
          <p:nvPr/>
        </p:nvPicPr>
        <p:blipFill>
          <a:blip r:embed="rId14"/>
          <a:stretch>
            <a:fillRect/>
          </a:stretch>
        </p:blipFill>
        <p:spPr>
          <a:xfrm>
            <a:off x="1056005" y="5008880"/>
            <a:ext cx="2326005" cy="1221105"/>
          </a:xfrm>
          <a:prstGeom prst="rect">
            <a:avLst/>
          </a:prstGeom>
        </p:spPr>
      </p:pic>
      <p:pic>
        <p:nvPicPr>
          <p:cNvPr id="12" name="Picture 44"/>
          <p:cNvPicPr>
            <a:picLocks noChangeAspect="1"/>
          </p:cNvPicPr>
          <p:nvPr/>
        </p:nvPicPr>
        <p:blipFill>
          <a:blip r:embed="rId15"/>
          <a:stretch>
            <a:fillRect/>
          </a:stretch>
        </p:blipFill>
        <p:spPr>
          <a:xfrm>
            <a:off x="9843770" y="4034155"/>
            <a:ext cx="1263015" cy="859790"/>
          </a:xfrm>
          <a:prstGeom prst="rect">
            <a:avLst/>
          </a:prstGeom>
        </p:spPr>
      </p:pic>
      <p:pic>
        <p:nvPicPr>
          <p:cNvPr id="13" name="Picture 45"/>
          <p:cNvPicPr>
            <a:picLocks noChangeAspect="1"/>
          </p:cNvPicPr>
          <p:nvPr/>
        </p:nvPicPr>
        <p:blipFill>
          <a:blip r:embed="rId16"/>
          <a:stretch>
            <a:fillRect/>
          </a:stretch>
        </p:blipFill>
        <p:spPr>
          <a:xfrm>
            <a:off x="9843770" y="1279525"/>
            <a:ext cx="1520825" cy="805815"/>
          </a:xfrm>
          <a:prstGeom prst="rect">
            <a:avLst/>
          </a:prstGeom>
        </p:spPr>
      </p:pic>
      <p:pic>
        <p:nvPicPr>
          <p:cNvPr id="14" name="Picture 46"/>
          <p:cNvPicPr>
            <a:picLocks noChangeAspect="1"/>
          </p:cNvPicPr>
          <p:nvPr/>
        </p:nvPicPr>
        <p:blipFill>
          <a:blip r:embed="rId17"/>
          <a:stretch>
            <a:fillRect/>
          </a:stretch>
        </p:blipFill>
        <p:spPr>
          <a:xfrm>
            <a:off x="9942830" y="2148205"/>
            <a:ext cx="1421765" cy="1190625"/>
          </a:xfrm>
          <a:prstGeom prst="rect">
            <a:avLst/>
          </a:prstGeom>
        </p:spPr>
      </p:pic>
      <p:pic>
        <p:nvPicPr>
          <p:cNvPr id="15" name="Picture 47"/>
          <p:cNvPicPr>
            <a:picLocks noChangeAspect="1"/>
          </p:cNvPicPr>
          <p:nvPr/>
        </p:nvPicPr>
        <p:blipFill>
          <a:blip r:embed="rId18"/>
          <a:stretch>
            <a:fillRect/>
          </a:stretch>
        </p:blipFill>
        <p:spPr>
          <a:xfrm>
            <a:off x="9671050" y="5099685"/>
            <a:ext cx="890905" cy="880110"/>
          </a:xfrm>
          <a:prstGeom prst="rect">
            <a:avLst/>
          </a:prstGeom>
        </p:spPr>
      </p:pic>
      <p:pic>
        <p:nvPicPr>
          <p:cNvPr id="16" name="Picture 48"/>
          <p:cNvPicPr>
            <a:picLocks noChangeAspect="1"/>
          </p:cNvPicPr>
          <p:nvPr/>
        </p:nvPicPr>
        <p:blipFill>
          <a:blip r:embed="rId19"/>
          <a:stretch>
            <a:fillRect/>
          </a:stretch>
        </p:blipFill>
        <p:spPr>
          <a:xfrm>
            <a:off x="10816590" y="5132070"/>
            <a:ext cx="827405" cy="815340"/>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altLang="en-US" sz="2745" spc="-1">
                <a:solidFill>
                  <a:srgbClr val="00B0F0"/>
                </a:solidFill>
                <a:latin typeface="微软雅黑"/>
                <a:ea typeface="微软雅黑"/>
                <a:sym typeface="+mn-ea"/>
              </a:rPr>
              <a:t>(Data/App)HubPlatform-Actionsteps</a:t>
            </a:r>
            <a:endParaRPr lang="en-US" altLang="en-US" sz="2745" spc="-1" dirty="0">
              <a:solidFill>
                <a:srgbClr val="00B0F0"/>
              </a:solidFill>
              <a:latin typeface="微软雅黑"/>
              <a:ea typeface="微软雅黑"/>
              <a:sym typeface="+mn-ea"/>
            </a:endParaRPr>
          </a:p>
        </p:txBody>
      </p:sp>
      <p:graphicFrame>
        <p:nvGraphicFramePr>
          <p:cNvPr id="3" name="Diagram 6"/>
          <p:cNvGraphicFramePr/>
          <p:nvPr/>
        </p:nvGraphicFramePr>
        <p:xfrm>
          <a:off x="326802" y="1302726"/>
          <a:ext cx="5341533" cy="5394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流程图: 磁盘 3"/>
          <p:cNvSpPr/>
          <p:nvPr/>
        </p:nvSpPr>
        <p:spPr>
          <a:xfrm>
            <a:off x="7589822" y="4045897"/>
            <a:ext cx="2011658" cy="640073"/>
          </a:xfrm>
          <a:prstGeom prst="flowChartMagneticDisk">
            <a:avLst/>
          </a:prstGeom>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graphicFrame>
        <p:nvGraphicFramePr>
          <p:cNvPr id="5" name="Diagram 4"/>
          <p:cNvGraphicFramePr/>
          <p:nvPr/>
        </p:nvGraphicFramePr>
        <p:xfrm>
          <a:off x="5759774" y="1851359"/>
          <a:ext cx="3194500" cy="3383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4"/>
          <p:cNvGraphicFramePr/>
          <p:nvPr/>
        </p:nvGraphicFramePr>
        <p:xfrm>
          <a:off x="8966005" y="1851360"/>
          <a:ext cx="3194500" cy="338324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流程图: 磁盘 7"/>
          <p:cNvSpPr/>
          <p:nvPr/>
        </p:nvSpPr>
        <p:spPr>
          <a:xfrm>
            <a:off x="6582726" y="4339419"/>
            <a:ext cx="4754828" cy="986624"/>
          </a:xfrm>
          <a:prstGeom prst="flowChartMagneticDisk">
            <a:avLst/>
          </a:prstGeom>
          <a:solidFill>
            <a:schemeClr val="accent3">
              <a:lumMod val="60000"/>
              <a:lumOff val="40000"/>
            </a:schemeClr>
          </a:solidFill>
        </p:spPr>
        <p:txBody>
          <a:bodyPr wrap="square" rtlCol="0" anchor="ctr">
            <a:spAutoFit/>
          </a:bodyPr>
          <a:lstStyle/>
          <a:p>
            <a:pPr algn="ctr" defTabSz="914400">
              <a:lnSpc>
                <a:spcPct val="150000"/>
              </a:lnSpc>
            </a:pPr>
            <a:r>
              <a:rPr lang="en-US" altLang="zh-CN" sz="2000" b="1" kern="0" dirty="0" err="1" smtClean="0">
                <a:solidFill>
                  <a:schemeClr val="bg1"/>
                </a:solidFill>
                <a:latin typeface="+mn-lt"/>
                <a:ea typeface="Heiti SC Light"/>
                <a:cs typeface="Heiti SC Light"/>
              </a:rPr>
              <a:t>HubPlatfrom</a:t>
            </a:r>
            <a:endParaRPr lang="zh-CN" altLang="en-US" sz="2000" b="1" kern="0" dirty="0">
              <a:solidFill>
                <a:schemeClr val="bg1"/>
              </a:solidFill>
              <a:latin typeface="+mn-lt"/>
              <a:ea typeface="Heiti SC Light"/>
              <a:cs typeface="Heiti SC Light"/>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altLang="en-US" sz="2745" spc="-1" dirty="0">
                <a:solidFill>
                  <a:srgbClr val="00B0F0"/>
                </a:solidFill>
                <a:latin typeface="微软雅黑"/>
                <a:ea typeface="微软雅黑"/>
                <a:sym typeface="+mn-ea"/>
              </a:rPr>
              <a:t>(</a:t>
            </a:r>
            <a:r>
              <a:rPr lang="en-US" altLang="en-US" sz="2745" spc="-1" dirty="0" smtClean="0">
                <a:solidFill>
                  <a:srgbClr val="00B0F0"/>
                </a:solidFill>
                <a:latin typeface="微软雅黑"/>
                <a:ea typeface="微软雅黑"/>
                <a:sym typeface="+mn-ea"/>
              </a:rPr>
              <a:t>Data/App)</a:t>
            </a:r>
            <a:r>
              <a:rPr lang="en-US" altLang="en-US" sz="2745" spc="-1" dirty="0" err="1" smtClean="0">
                <a:solidFill>
                  <a:srgbClr val="00B0F0"/>
                </a:solidFill>
                <a:latin typeface="微软雅黑"/>
                <a:ea typeface="微软雅黑"/>
                <a:sym typeface="+mn-ea"/>
              </a:rPr>
              <a:t>HubPlatform-</a:t>
            </a:r>
            <a:r>
              <a:rPr lang="en-US" altLang="en-US" sz="2745" dirty="0" err="1" smtClean="0">
                <a:solidFill>
                  <a:srgbClr val="00B0F0"/>
                </a:solidFill>
                <a:latin typeface="微软雅黑" charset="0"/>
                <a:ea typeface="微软雅黑" charset="0"/>
                <a:cs typeface="+mj-cs"/>
                <a:sym typeface="+mn-ea"/>
              </a:rPr>
              <a:t>Firststep</a:t>
            </a:r>
            <a:r>
              <a:rPr lang="en-US" altLang="en-US" sz="2745" dirty="0" smtClean="0">
                <a:solidFill>
                  <a:srgbClr val="00B0F0"/>
                </a:solidFill>
                <a:latin typeface="微软雅黑" charset="0"/>
                <a:ea typeface="微软雅黑" charset="0"/>
                <a:cs typeface="+mj-cs"/>
                <a:sym typeface="+mn-ea"/>
              </a:rPr>
              <a:t>-</a:t>
            </a:r>
            <a:r>
              <a:rPr lang="zh-CN" altLang="en-US" sz="2745" dirty="0" smtClean="0">
                <a:solidFill>
                  <a:srgbClr val="00B0F0"/>
                </a:solidFill>
                <a:latin typeface="微软雅黑" charset="0"/>
                <a:ea typeface="微软雅黑" charset="0"/>
                <a:cs typeface="+mj-cs"/>
                <a:sym typeface="+mn-ea"/>
              </a:rPr>
              <a:t>码上用</a:t>
            </a:r>
            <a:endParaRPr lang="en-US" altLang="en-US" sz="2745" dirty="0">
              <a:solidFill>
                <a:srgbClr val="00B0F0"/>
              </a:solidFill>
              <a:latin typeface="微软雅黑" charset="0"/>
              <a:ea typeface="微软雅黑" charset="0"/>
              <a:cs typeface="+mj-cs"/>
              <a:sym typeface="+mn-ea"/>
            </a:endParaRPr>
          </a:p>
        </p:txBody>
      </p:sp>
      <p:pic>
        <p:nvPicPr>
          <p:cNvPr id="3" name="Picture 3"/>
          <p:cNvPicPr>
            <a:picLocks noChangeAspect="1"/>
          </p:cNvPicPr>
          <p:nvPr/>
        </p:nvPicPr>
        <p:blipFill>
          <a:blip r:embed="rId2"/>
          <a:stretch>
            <a:fillRect/>
          </a:stretch>
        </p:blipFill>
        <p:spPr>
          <a:xfrm>
            <a:off x="361674" y="1752489"/>
            <a:ext cx="2016125" cy="4258310"/>
          </a:xfrm>
          <a:prstGeom prst="rect">
            <a:avLst/>
          </a:prstGeom>
        </p:spPr>
      </p:pic>
      <p:grpSp>
        <p:nvGrpSpPr>
          <p:cNvPr id="4" name="组合 3"/>
          <p:cNvGrpSpPr/>
          <p:nvPr/>
        </p:nvGrpSpPr>
        <p:grpSpPr>
          <a:xfrm>
            <a:off x="3443893" y="1713888"/>
            <a:ext cx="7620611" cy="845411"/>
            <a:chOff x="0" y="807157"/>
            <a:chExt cx="7620611" cy="845411"/>
          </a:xfrm>
        </p:grpSpPr>
        <p:sp>
          <p:nvSpPr>
            <p:cNvPr id="5" name="圆角矩形 4"/>
            <p:cNvSpPr/>
            <p:nvPr/>
          </p:nvSpPr>
          <p:spPr>
            <a:xfrm>
              <a:off x="0" y="807157"/>
              <a:ext cx="7620611" cy="845411"/>
            </a:xfrm>
            <a:prstGeom prst="roundRect">
              <a:avLst>
                <a:gd name="adj" fmla="val 10000"/>
              </a:avLst>
            </a:prstGeom>
            <a:ln>
              <a:solidFill>
                <a:schemeClr val="accent6">
                  <a:lumMod val="50000"/>
                  <a:lumOff val="50000"/>
                </a:schemeClr>
              </a:solidFill>
            </a:ln>
          </p:spPr>
          <p:style>
            <a:lnRef idx="2">
              <a:schemeClr val="accent5"/>
            </a:lnRef>
            <a:fillRef idx="1">
              <a:schemeClr val="lt1"/>
            </a:fillRef>
            <a:effectRef idx="0">
              <a:schemeClr val="accent5"/>
            </a:effectRef>
            <a:fontRef idx="minor">
              <a:schemeClr val="dk1">
                <a:hueOff val="0"/>
                <a:satOff val="0"/>
                <a:lumOff val="0"/>
                <a:alphaOff val="0"/>
              </a:schemeClr>
            </a:fontRef>
          </p:style>
        </p:sp>
        <p:sp>
          <p:nvSpPr>
            <p:cNvPr id="6" name="圆角矩形 4"/>
            <p:cNvSpPr/>
            <p:nvPr/>
          </p:nvSpPr>
          <p:spPr>
            <a:xfrm>
              <a:off x="0" y="807157"/>
              <a:ext cx="2286183"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800" kern="1200" dirty="0"/>
                <a:t>Business </a:t>
              </a:r>
              <a:endParaRPr lang="en-US" altLang="zh-CN" sz="1800" kern="1200" dirty="0"/>
            </a:p>
            <a:p>
              <a:pPr lvl="0" algn="ctr" defTabSz="800100">
                <a:lnSpc>
                  <a:spcPct val="90000"/>
                </a:lnSpc>
                <a:spcBef>
                  <a:spcPct val="0"/>
                </a:spcBef>
                <a:spcAft>
                  <a:spcPct val="35000"/>
                </a:spcAft>
              </a:pPr>
              <a:r>
                <a:rPr lang="en-US" altLang="zh-CN" sz="1800" kern="1200" dirty="0"/>
                <a:t>Scenes</a:t>
              </a:r>
              <a:endParaRPr lang="zh-CN" altLang="en-US" sz="1800" kern="1200" dirty="0"/>
            </a:p>
          </p:txBody>
        </p:sp>
      </p:grpSp>
      <p:grpSp>
        <p:nvGrpSpPr>
          <p:cNvPr id="7" name="组合 6"/>
          <p:cNvGrpSpPr/>
          <p:nvPr/>
        </p:nvGrpSpPr>
        <p:grpSpPr>
          <a:xfrm>
            <a:off x="3443892" y="2952226"/>
            <a:ext cx="7620611" cy="845411"/>
            <a:chOff x="0" y="1793471"/>
            <a:chExt cx="7620611" cy="845411"/>
          </a:xfrm>
        </p:grpSpPr>
        <p:sp>
          <p:nvSpPr>
            <p:cNvPr id="8" name="圆角矩形 7"/>
            <p:cNvSpPr/>
            <p:nvPr/>
          </p:nvSpPr>
          <p:spPr>
            <a:xfrm>
              <a:off x="0" y="1793471"/>
              <a:ext cx="7620611" cy="845411"/>
            </a:xfrm>
            <a:prstGeom prst="roundRect">
              <a:avLst>
                <a:gd name="adj" fmla="val 10000"/>
              </a:avLst>
            </a:prstGeom>
            <a:ln>
              <a:solidFill>
                <a:schemeClr val="accent3">
                  <a:lumMod val="60000"/>
                  <a:lumOff val="40000"/>
                </a:schemeClr>
              </a:solidFill>
            </a:ln>
          </p:spPr>
          <p:style>
            <a:lnRef idx="2">
              <a:schemeClr val="accent4"/>
            </a:lnRef>
            <a:fillRef idx="1">
              <a:schemeClr val="lt1"/>
            </a:fillRef>
            <a:effectRef idx="0">
              <a:schemeClr val="accent4"/>
            </a:effectRef>
            <a:fontRef idx="minor">
              <a:schemeClr val="dk1">
                <a:hueOff val="0"/>
                <a:satOff val="0"/>
                <a:lumOff val="0"/>
                <a:alphaOff val="0"/>
              </a:schemeClr>
            </a:fontRef>
          </p:style>
        </p:sp>
        <p:sp>
          <p:nvSpPr>
            <p:cNvPr id="9" name="圆角矩形 4"/>
            <p:cNvSpPr/>
            <p:nvPr/>
          </p:nvSpPr>
          <p:spPr>
            <a:xfrm>
              <a:off x="0" y="1793471"/>
              <a:ext cx="2286183"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en-US" sz="1800" kern="1200" dirty="0"/>
                <a:t>Service </a:t>
              </a:r>
              <a:endParaRPr lang="en-US" altLang="en-US" sz="1800" kern="1200" dirty="0"/>
            </a:p>
            <a:p>
              <a:pPr lvl="0" algn="ctr" defTabSz="800100">
                <a:lnSpc>
                  <a:spcPct val="90000"/>
                </a:lnSpc>
                <a:spcBef>
                  <a:spcPct val="0"/>
                </a:spcBef>
                <a:spcAft>
                  <a:spcPct val="35000"/>
                </a:spcAft>
              </a:pPr>
              <a:r>
                <a:rPr lang="en-US" altLang="en-US" sz="1800" kern="1200" dirty="0" smtClean="0"/>
                <a:t>Unit</a:t>
              </a:r>
              <a:endParaRPr lang="zh-CN" altLang="en-US" sz="1800" kern="1200" dirty="0"/>
            </a:p>
          </p:txBody>
        </p:sp>
      </p:grpSp>
      <p:grpSp>
        <p:nvGrpSpPr>
          <p:cNvPr id="10" name="组合 9"/>
          <p:cNvGrpSpPr/>
          <p:nvPr/>
        </p:nvGrpSpPr>
        <p:grpSpPr>
          <a:xfrm>
            <a:off x="5716107" y="1784338"/>
            <a:ext cx="1056764" cy="704509"/>
            <a:chOff x="4348808" y="877608"/>
            <a:chExt cx="1056764" cy="704509"/>
          </a:xfrm>
          <a:solidFill>
            <a:schemeClr val="accent6">
              <a:lumMod val="50000"/>
              <a:lumOff val="50000"/>
            </a:schemeClr>
          </a:solidFill>
        </p:grpSpPr>
        <p:sp>
          <p:nvSpPr>
            <p:cNvPr id="11" name="圆角矩形 10"/>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Purchase </a:t>
              </a:r>
              <a:r>
                <a:rPr lang="en-US" altLang="en-US" sz="1200" dirty="0" err="1" smtClean="0"/>
                <a:t>Stockin</a:t>
              </a:r>
              <a:endParaRPr lang="en-US" altLang="en-US" sz="1200" kern="1200" dirty="0"/>
            </a:p>
            <a:p>
              <a:pPr lvl="0" algn="ctr" defTabSz="533400">
                <a:lnSpc>
                  <a:spcPct val="90000"/>
                </a:lnSpc>
                <a:spcBef>
                  <a:spcPct val="0"/>
                </a:spcBef>
                <a:spcAft>
                  <a:spcPct val="35000"/>
                </a:spcAft>
              </a:pPr>
              <a:r>
                <a:rPr lang="en-US" altLang="zh-CN" sz="1200" kern="1200" dirty="0"/>
                <a:t>Scene</a:t>
              </a:r>
              <a:endParaRPr lang="zh-CN" altLang="en-US" sz="1200" kern="1200" dirty="0"/>
            </a:p>
          </p:txBody>
        </p:sp>
      </p:grpSp>
      <p:grpSp>
        <p:nvGrpSpPr>
          <p:cNvPr id="13" name="组合 12"/>
          <p:cNvGrpSpPr/>
          <p:nvPr/>
        </p:nvGrpSpPr>
        <p:grpSpPr>
          <a:xfrm>
            <a:off x="7690591" y="1804972"/>
            <a:ext cx="1056764" cy="704509"/>
            <a:chOff x="4348808" y="877608"/>
            <a:chExt cx="1056764" cy="704509"/>
          </a:xfrm>
          <a:solidFill>
            <a:schemeClr val="accent6">
              <a:lumMod val="50000"/>
              <a:lumOff val="50000"/>
            </a:schemeClr>
          </a:solidFill>
        </p:grpSpPr>
        <p:sp>
          <p:nvSpPr>
            <p:cNvPr id="14" name="圆角矩形 13"/>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Purchase </a:t>
              </a:r>
              <a:r>
                <a:rPr lang="en-US" altLang="en-US" sz="1200" dirty="0" err="1" smtClean="0"/>
                <a:t>Stockout</a:t>
              </a:r>
              <a:endParaRPr lang="en-US" altLang="en-US" sz="1200" kern="1200" dirty="0"/>
            </a:p>
            <a:p>
              <a:pPr lvl="0" algn="ctr" defTabSz="533400">
                <a:lnSpc>
                  <a:spcPct val="90000"/>
                </a:lnSpc>
                <a:spcBef>
                  <a:spcPct val="0"/>
                </a:spcBef>
                <a:spcAft>
                  <a:spcPct val="35000"/>
                </a:spcAft>
              </a:pPr>
              <a:r>
                <a:rPr lang="en-US" altLang="zh-CN" sz="1200" kern="1200" dirty="0"/>
                <a:t>Scene</a:t>
              </a:r>
              <a:endParaRPr lang="zh-CN" altLang="en-US" sz="1200" kern="1200" dirty="0"/>
            </a:p>
          </p:txBody>
        </p:sp>
      </p:grpSp>
      <p:grpSp>
        <p:nvGrpSpPr>
          <p:cNvPr id="16" name="组合 15"/>
          <p:cNvGrpSpPr/>
          <p:nvPr/>
        </p:nvGrpSpPr>
        <p:grpSpPr>
          <a:xfrm>
            <a:off x="9584692" y="1801184"/>
            <a:ext cx="1056764" cy="704509"/>
            <a:chOff x="4348808" y="877608"/>
            <a:chExt cx="1056764" cy="704509"/>
          </a:xfrm>
          <a:solidFill>
            <a:schemeClr val="accent6">
              <a:lumMod val="50000"/>
              <a:lumOff val="50000"/>
            </a:schemeClr>
          </a:solidFill>
        </p:grpSpPr>
        <p:sp>
          <p:nvSpPr>
            <p:cNvPr id="17" name="圆角矩形 16"/>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Business X</a:t>
              </a:r>
              <a:endParaRPr lang="en-US" altLang="en-US" sz="1200" kern="1200" dirty="0"/>
            </a:p>
            <a:p>
              <a:pPr lvl="0" algn="ctr" defTabSz="533400">
                <a:lnSpc>
                  <a:spcPct val="90000"/>
                </a:lnSpc>
                <a:spcBef>
                  <a:spcPct val="0"/>
                </a:spcBef>
                <a:spcAft>
                  <a:spcPct val="35000"/>
                </a:spcAft>
              </a:pPr>
              <a:r>
                <a:rPr lang="en-US" altLang="zh-CN" sz="1200" kern="1200" dirty="0"/>
                <a:t>Scene</a:t>
              </a:r>
              <a:endParaRPr lang="zh-CN" altLang="en-US" sz="1200" kern="1200" dirty="0"/>
            </a:p>
          </p:txBody>
        </p:sp>
      </p:grpSp>
      <p:grpSp>
        <p:nvGrpSpPr>
          <p:cNvPr id="19" name="组合 18"/>
          <p:cNvGrpSpPr/>
          <p:nvPr/>
        </p:nvGrpSpPr>
        <p:grpSpPr>
          <a:xfrm>
            <a:off x="5736741" y="3022676"/>
            <a:ext cx="1056764" cy="704509"/>
            <a:chOff x="4348808" y="877608"/>
            <a:chExt cx="1056764" cy="704509"/>
          </a:xfrm>
          <a:solidFill>
            <a:schemeClr val="accent3">
              <a:lumMod val="60000"/>
              <a:lumOff val="40000"/>
            </a:schemeClr>
          </a:solidFill>
        </p:grpSpPr>
        <p:sp>
          <p:nvSpPr>
            <p:cNvPr id="20" name="圆角矩形 19"/>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Purchase Receipt</a:t>
              </a:r>
              <a:endParaRPr lang="en-US" altLang="en-US" sz="1200" dirty="0" smtClean="0"/>
            </a:p>
            <a:p>
              <a:pPr lvl="0" algn="ctr" defTabSz="533400">
                <a:lnSpc>
                  <a:spcPct val="90000"/>
                </a:lnSpc>
                <a:spcBef>
                  <a:spcPct val="0"/>
                </a:spcBef>
                <a:spcAft>
                  <a:spcPct val="35000"/>
                </a:spcAft>
              </a:pPr>
              <a:r>
                <a:rPr lang="en-US" altLang="en-US" sz="1200" dirty="0" smtClean="0"/>
                <a:t>Service Unit</a:t>
              </a:r>
              <a:endParaRPr lang="zh-CN" altLang="en-US" sz="1200" kern="1200" dirty="0"/>
            </a:p>
          </p:txBody>
        </p:sp>
      </p:grpSp>
      <p:grpSp>
        <p:nvGrpSpPr>
          <p:cNvPr id="22" name="组合 21"/>
          <p:cNvGrpSpPr/>
          <p:nvPr/>
        </p:nvGrpSpPr>
        <p:grpSpPr>
          <a:xfrm>
            <a:off x="7690591" y="3043310"/>
            <a:ext cx="1056764" cy="704509"/>
            <a:chOff x="4348808" y="877608"/>
            <a:chExt cx="1056764" cy="704509"/>
          </a:xfrm>
          <a:solidFill>
            <a:schemeClr val="accent3">
              <a:lumMod val="60000"/>
              <a:lumOff val="40000"/>
            </a:schemeClr>
          </a:solidFill>
        </p:grpSpPr>
        <p:sp>
          <p:nvSpPr>
            <p:cNvPr id="23" name="圆角矩形 22"/>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Purchase Receipt</a:t>
              </a:r>
              <a:endParaRPr lang="en-US" altLang="en-US" sz="1200" dirty="0" smtClean="0"/>
            </a:p>
            <a:p>
              <a:pPr lvl="0" algn="ctr" defTabSz="533400">
                <a:lnSpc>
                  <a:spcPct val="90000"/>
                </a:lnSpc>
                <a:spcBef>
                  <a:spcPct val="0"/>
                </a:spcBef>
                <a:spcAft>
                  <a:spcPct val="35000"/>
                </a:spcAft>
              </a:pPr>
              <a:r>
                <a:rPr lang="en-US" altLang="en-US" sz="1200" dirty="0" smtClean="0"/>
                <a:t>Service Unit</a:t>
              </a:r>
              <a:endParaRPr lang="zh-CN" altLang="en-US" sz="1200" kern="1200" dirty="0"/>
            </a:p>
          </p:txBody>
        </p:sp>
      </p:grpSp>
      <p:grpSp>
        <p:nvGrpSpPr>
          <p:cNvPr id="25" name="组合 24"/>
          <p:cNvGrpSpPr/>
          <p:nvPr/>
        </p:nvGrpSpPr>
        <p:grpSpPr>
          <a:xfrm>
            <a:off x="9565618" y="3043310"/>
            <a:ext cx="1056764" cy="704509"/>
            <a:chOff x="4348808" y="877608"/>
            <a:chExt cx="1056764" cy="704509"/>
          </a:xfrm>
          <a:solidFill>
            <a:schemeClr val="accent3">
              <a:lumMod val="60000"/>
              <a:lumOff val="40000"/>
            </a:schemeClr>
          </a:solidFill>
        </p:grpSpPr>
        <p:sp>
          <p:nvSpPr>
            <p:cNvPr id="26" name="圆角矩形 25"/>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Aft>
                  <a:spcPct val="35000"/>
                </a:spcAft>
              </a:pPr>
              <a:r>
                <a:rPr lang="en-US" altLang="en-US" sz="1200" dirty="0"/>
                <a:t>Business X</a:t>
              </a:r>
              <a:endParaRPr lang="en-US" altLang="en-US" sz="1200" dirty="0"/>
            </a:p>
            <a:p>
              <a:pPr lvl="0" algn="ctr" defTabSz="533400">
                <a:lnSpc>
                  <a:spcPct val="90000"/>
                </a:lnSpc>
                <a:spcBef>
                  <a:spcPct val="0"/>
                </a:spcBef>
                <a:spcAft>
                  <a:spcPct val="35000"/>
                </a:spcAft>
              </a:pPr>
              <a:r>
                <a:rPr lang="en-US" altLang="en-US" sz="1200" dirty="0" smtClean="0"/>
                <a:t>Service Unit</a:t>
              </a:r>
              <a:endParaRPr lang="zh-CN" altLang="en-US" sz="1200" kern="1200" dirty="0"/>
            </a:p>
          </p:txBody>
        </p:sp>
      </p:grpSp>
      <p:sp>
        <p:nvSpPr>
          <p:cNvPr id="28" name="下箭头 27"/>
          <p:cNvSpPr/>
          <p:nvPr/>
        </p:nvSpPr>
        <p:spPr>
          <a:xfrm>
            <a:off x="6103662" y="2485060"/>
            <a:ext cx="266280" cy="533066"/>
          </a:xfrm>
          <a:prstGeom prst="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29" name="下箭头 28"/>
          <p:cNvSpPr/>
          <p:nvPr/>
        </p:nvSpPr>
        <p:spPr>
          <a:xfrm>
            <a:off x="8064178" y="2510244"/>
            <a:ext cx="266280" cy="533066"/>
          </a:xfrm>
          <a:prstGeom prst="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30" name="下箭头 29"/>
          <p:cNvSpPr/>
          <p:nvPr/>
        </p:nvSpPr>
        <p:spPr>
          <a:xfrm>
            <a:off x="9975485" y="2530878"/>
            <a:ext cx="266280" cy="533066"/>
          </a:xfrm>
          <a:prstGeom prst="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grpSp>
        <p:nvGrpSpPr>
          <p:cNvPr id="31" name="组合 30"/>
          <p:cNvGrpSpPr/>
          <p:nvPr/>
        </p:nvGrpSpPr>
        <p:grpSpPr>
          <a:xfrm>
            <a:off x="3443892" y="5086764"/>
            <a:ext cx="7620611" cy="845411"/>
            <a:chOff x="0" y="2779784"/>
            <a:chExt cx="7620611" cy="845411"/>
          </a:xfrm>
        </p:grpSpPr>
        <p:sp>
          <p:nvSpPr>
            <p:cNvPr id="32" name="流程图: 可选过程 31"/>
            <p:cNvSpPr/>
            <p:nvPr/>
          </p:nvSpPr>
          <p:spPr>
            <a:xfrm>
              <a:off x="0" y="2779784"/>
              <a:ext cx="7620611" cy="845411"/>
            </a:xfrm>
            <a:prstGeom prst="flowChartAlternateProcess">
              <a:avLst/>
            </a:prstGeom>
          </p:spPr>
          <p:style>
            <a:lnRef idx="2">
              <a:schemeClr val="accent3"/>
            </a:lnRef>
            <a:fillRef idx="1">
              <a:schemeClr val="lt1"/>
            </a:fillRef>
            <a:effectRef idx="0">
              <a:schemeClr val="accent3"/>
            </a:effectRef>
            <a:fontRef idx="minor">
              <a:schemeClr val="dk1">
                <a:hueOff val="0"/>
                <a:satOff val="0"/>
                <a:lumOff val="0"/>
                <a:alphaOff val="0"/>
              </a:schemeClr>
            </a:fontRef>
          </p:style>
        </p:sp>
        <p:sp>
          <p:nvSpPr>
            <p:cNvPr id="33" name="流程图: 可选过程 4"/>
            <p:cNvSpPr/>
            <p:nvPr/>
          </p:nvSpPr>
          <p:spPr>
            <a:xfrm>
              <a:off x="0" y="2779784"/>
              <a:ext cx="2286183"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dirty="0" err="1" smtClean="0"/>
                <a:t>Datacore</a:t>
              </a:r>
              <a:endParaRPr lang="en-US" altLang="zh-CN" dirty="0" smtClean="0"/>
            </a:p>
            <a:p>
              <a:pPr lvl="0" algn="ctr" defTabSz="800100">
                <a:lnSpc>
                  <a:spcPct val="90000"/>
                </a:lnSpc>
                <a:spcBef>
                  <a:spcPct val="0"/>
                </a:spcBef>
                <a:spcAft>
                  <a:spcPct val="35000"/>
                </a:spcAft>
              </a:pPr>
              <a:r>
                <a:rPr lang="en-US" altLang="zh-CN" sz="1800" kern="1200" dirty="0" smtClean="0"/>
                <a:t>System</a:t>
              </a:r>
              <a:endParaRPr lang="zh-CN" altLang="en-US" sz="1800" kern="1200" dirty="0"/>
            </a:p>
          </p:txBody>
        </p:sp>
      </p:grpSp>
      <p:grpSp>
        <p:nvGrpSpPr>
          <p:cNvPr id="34" name="组合 33"/>
          <p:cNvGrpSpPr/>
          <p:nvPr/>
        </p:nvGrpSpPr>
        <p:grpSpPr>
          <a:xfrm>
            <a:off x="5694541" y="5157214"/>
            <a:ext cx="1056764" cy="704509"/>
            <a:chOff x="4348808" y="877608"/>
            <a:chExt cx="1056764" cy="704509"/>
          </a:xfrm>
          <a:solidFill>
            <a:schemeClr val="accent3">
              <a:lumMod val="60000"/>
              <a:lumOff val="40000"/>
            </a:schemeClr>
          </a:solidFill>
        </p:grpSpPr>
        <p:sp>
          <p:nvSpPr>
            <p:cNvPr id="35" name="圆角矩形 34"/>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SAP Business </a:t>
              </a:r>
              <a:r>
                <a:rPr lang="en-US" altLang="zh-CN" sz="1200" dirty="0" smtClean="0"/>
                <a:t>One</a:t>
              </a:r>
              <a:endParaRPr lang="zh-CN" altLang="en-US" sz="1200" kern="1200" dirty="0"/>
            </a:p>
          </p:txBody>
        </p:sp>
      </p:grpSp>
      <p:grpSp>
        <p:nvGrpSpPr>
          <p:cNvPr id="37" name="组合 36"/>
          <p:cNvGrpSpPr/>
          <p:nvPr/>
        </p:nvGrpSpPr>
        <p:grpSpPr>
          <a:xfrm>
            <a:off x="7007414" y="5157214"/>
            <a:ext cx="1056764" cy="704509"/>
            <a:chOff x="4348808" y="877608"/>
            <a:chExt cx="1056764" cy="704509"/>
          </a:xfrm>
          <a:solidFill>
            <a:schemeClr val="accent3">
              <a:lumMod val="60000"/>
              <a:lumOff val="40000"/>
            </a:schemeClr>
          </a:solidFill>
        </p:grpSpPr>
        <p:sp>
          <p:nvSpPr>
            <p:cNvPr id="38" name="圆角矩形 37"/>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S4 </a:t>
              </a:r>
              <a:r>
                <a:rPr lang="en-US" altLang="zh-CN" sz="1200" dirty="0" smtClean="0"/>
                <a:t>HANA</a:t>
              </a:r>
              <a:endParaRPr lang="zh-CN" altLang="en-US" sz="1200" kern="1200" dirty="0"/>
            </a:p>
          </p:txBody>
        </p:sp>
      </p:grpSp>
      <p:grpSp>
        <p:nvGrpSpPr>
          <p:cNvPr id="40" name="组合 39"/>
          <p:cNvGrpSpPr/>
          <p:nvPr/>
        </p:nvGrpSpPr>
        <p:grpSpPr>
          <a:xfrm>
            <a:off x="8287956" y="5156507"/>
            <a:ext cx="1056764" cy="704509"/>
            <a:chOff x="4348808" y="877608"/>
            <a:chExt cx="1056764" cy="704509"/>
          </a:xfrm>
          <a:solidFill>
            <a:schemeClr val="accent3">
              <a:lumMod val="60000"/>
              <a:lumOff val="40000"/>
            </a:schemeClr>
          </a:solidFill>
        </p:grpSpPr>
        <p:sp>
          <p:nvSpPr>
            <p:cNvPr id="41" name="圆角矩形 40"/>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dirty="0" smtClean="0"/>
                <a:t>SAP </a:t>
              </a:r>
              <a:r>
                <a:rPr lang="en-US" altLang="zh-CN" sz="1200" dirty="0" err="1" smtClean="0"/>
                <a:t>ByD</a:t>
              </a:r>
              <a:endParaRPr lang="zh-CN" altLang="en-US" sz="1200" kern="1200" dirty="0"/>
            </a:p>
          </p:txBody>
        </p:sp>
      </p:grpSp>
      <p:grpSp>
        <p:nvGrpSpPr>
          <p:cNvPr id="43" name="组合 42"/>
          <p:cNvGrpSpPr/>
          <p:nvPr/>
        </p:nvGrpSpPr>
        <p:grpSpPr>
          <a:xfrm>
            <a:off x="9598246" y="5177141"/>
            <a:ext cx="1056764" cy="704509"/>
            <a:chOff x="4348808" y="877608"/>
            <a:chExt cx="1056764" cy="704509"/>
          </a:xfrm>
          <a:solidFill>
            <a:schemeClr val="tx2">
              <a:lumMod val="60000"/>
              <a:lumOff val="40000"/>
            </a:schemeClr>
          </a:solidFill>
        </p:grpSpPr>
        <p:sp>
          <p:nvSpPr>
            <p:cNvPr id="44" name="圆角矩形 43"/>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dirty="0" smtClean="0"/>
                <a:t>3</a:t>
              </a:r>
              <a:r>
                <a:rPr lang="en-US" altLang="zh-CN" sz="1200" baseline="30000" dirty="0" smtClean="0"/>
                <a:t>rd</a:t>
              </a:r>
              <a:r>
                <a:rPr lang="en-US" altLang="zh-CN" sz="1200" dirty="0" smtClean="0"/>
                <a:t> Party System</a:t>
              </a:r>
              <a:endParaRPr lang="zh-CN" altLang="en-US" sz="1200" kern="1200" dirty="0"/>
            </a:p>
          </p:txBody>
        </p:sp>
      </p:grpSp>
      <p:grpSp>
        <p:nvGrpSpPr>
          <p:cNvPr id="46" name="组合 45"/>
          <p:cNvGrpSpPr/>
          <p:nvPr/>
        </p:nvGrpSpPr>
        <p:grpSpPr>
          <a:xfrm>
            <a:off x="7711225" y="4023954"/>
            <a:ext cx="3353277" cy="845411"/>
            <a:chOff x="0" y="1793471"/>
            <a:chExt cx="7620611" cy="845411"/>
          </a:xfrm>
        </p:grpSpPr>
        <p:sp>
          <p:nvSpPr>
            <p:cNvPr id="47" name="圆角矩形 46"/>
            <p:cNvSpPr/>
            <p:nvPr/>
          </p:nvSpPr>
          <p:spPr>
            <a:xfrm>
              <a:off x="0" y="1793471"/>
              <a:ext cx="7620611" cy="845411"/>
            </a:xfrm>
            <a:prstGeom prst="roundRect">
              <a:avLst>
                <a:gd name="adj" fmla="val 10000"/>
              </a:avLst>
            </a:prstGeom>
            <a:ln>
              <a:solidFill>
                <a:schemeClr val="accent5">
                  <a:lumMod val="20000"/>
                  <a:lumOff val="80000"/>
                </a:schemeClr>
              </a:solidFill>
            </a:ln>
          </p:spPr>
          <p:style>
            <a:lnRef idx="2">
              <a:schemeClr val="accent4"/>
            </a:lnRef>
            <a:fillRef idx="1">
              <a:schemeClr val="lt1"/>
            </a:fillRef>
            <a:effectRef idx="0">
              <a:schemeClr val="accent4"/>
            </a:effectRef>
            <a:fontRef idx="minor">
              <a:schemeClr val="dk1">
                <a:hueOff val="0"/>
                <a:satOff val="0"/>
                <a:lumOff val="0"/>
                <a:alphaOff val="0"/>
              </a:schemeClr>
            </a:fontRef>
          </p:style>
        </p:sp>
        <p:sp>
          <p:nvSpPr>
            <p:cNvPr id="48" name="圆角矩形 4"/>
            <p:cNvSpPr/>
            <p:nvPr/>
          </p:nvSpPr>
          <p:spPr>
            <a:xfrm>
              <a:off x="0" y="1793471"/>
              <a:ext cx="3393710"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en-US" sz="1800" kern="1200" dirty="0" smtClean="0"/>
                <a:t>Middleware</a:t>
              </a:r>
              <a:endParaRPr lang="zh-CN" altLang="en-US" sz="1800" kern="1200" dirty="0"/>
            </a:p>
          </p:txBody>
        </p:sp>
      </p:grpSp>
      <p:sp>
        <p:nvSpPr>
          <p:cNvPr id="49" name="下箭头 48"/>
          <p:cNvSpPr/>
          <p:nvPr/>
        </p:nvSpPr>
        <p:spPr>
          <a:xfrm>
            <a:off x="6741461" y="3797635"/>
            <a:ext cx="286587" cy="1291056"/>
          </a:xfrm>
          <a:prstGeom prst="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grpSp>
        <p:nvGrpSpPr>
          <p:cNvPr id="51" name="组合 50"/>
          <p:cNvGrpSpPr/>
          <p:nvPr/>
        </p:nvGrpSpPr>
        <p:grpSpPr>
          <a:xfrm>
            <a:off x="9565618" y="4089946"/>
            <a:ext cx="1056764" cy="704509"/>
            <a:chOff x="4348808" y="877608"/>
            <a:chExt cx="1056764" cy="704509"/>
          </a:xfrm>
          <a:solidFill>
            <a:schemeClr val="accent5">
              <a:lumMod val="40000"/>
              <a:lumOff val="60000"/>
            </a:schemeClr>
          </a:solidFill>
        </p:grpSpPr>
        <p:sp>
          <p:nvSpPr>
            <p:cNvPr id="52" name="圆角矩形 51"/>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dirty="0" smtClean="0"/>
                <a:t>Middle API </a:t>
              </a:r>
              <a:r>
                <a:rPr lang="en-US" altLang="zh-CN" sz="1200" dirty="0" err="1" smtClean="0"/>
                <a:t>Func</a:t>
              </a:r>
              <a:endParaRPr lang="zh-CN" altLang="en-US" sz="1200" kern="1200" dirty="0"/>
            </a:p>
          </p:txBody>
        </p:sp>
      </p:grpSp>
      <p:sp>
        <p:nvSpPr>
          <p:cNvPr id="58" name="下箭头 57"/>
          <p:cNvSpPr/>
          <p:nvPr/>
        </p:nvSpPr>
        <p:spPr>
          <a:xfrm>
            <a:off x="9889383" y="3785394"/>
            <a:ext cx="443609" cy="254027"/>
          </a:xfrm>
          <a:prstGeom prst="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59" name="下箭头 58"/>
          <p:cNvSpPr/>
          <p:nvPr/>
        </p:nvSpPr>
        <p:spPr>
          <a:xfrm>
            <a:off x="9875797" y="4846905"/>
            <a:ext cx="443609" cy="254027"/>
          </a:xfrm>
          <a:prstGeom prst="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60" name="虚尾箭头 59"/>
          <p:cNvSpPr/>
          <p:nvPr/>
        </p:nvSpPr>
        <p:spPr>
          <a:xfrm>
            <a:off x="2390783" y="1996781"/>
            <a:ext cx="1027006" cy="279621"/>
          </a:xfrm>
          <a:prstGeom prst="stripedRightArrow">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
        <p:nvSpPr>
          <p:cNvPr id="61" name="虚尾箭头 60"/>
          <p:cNvSpPr/>
          <p:nvPr/>
        </p:nvSpPr>
        <p:spPr>
          <a:xfrm>
            <a:off x="2397342" y="3235119"/>
            <a:ext cx="1027006" cy="279621"/>
          </a:xfrm>
          <a:prstGeom prst="stripedRightArrow">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281141" y="559398"/>
            <a:ext cx="8131595" cy="512935"/>
          </a:xfrm>
          <a:prstGeom prst="rect">
            <a:avLst/>
          </a:prstGeom>
          <a:noFill/>
        </p:spPr>
        <p:txBody>
          <a:bodyPr wrap="square" rtlCol="0">
            <a:normAutofit fontScale="97500"/>
          </a:bodyPr>
          <a:lstStyle/>
          <a:p>
            <a:pPr>
              <a:lnSpc>
                <a:spcPct val="100000"/>
              </a:lnSpc>
            </a:pPr>
            <a:r>
              <a:rPr lang="en-US" altLang="en-US" sz="2745" spc="-1" dirty="0">
                <a:solidFill>
                  <a:srgbClr val="00B0F0"/>
                </a:solidFill>
                <a:latin typeface="微软雅黑"/>
                <a:ea typeface="微软雅黑"/>
                <a:sym typeface="+mn-ea"/>
              </a:rPr>
              <a:t>(</a:t>
            </a:r>
            <a:r>
              <a:rPr lang="en-US" altLang="en-US" sz="2745" spc="-1" dirty="0" smtClean="0">
                <a:solidFill>
                  <a:srgbClr val="00B0F0"/>
                </a:solidFill>
                <a:latin typeface="微软雅黑"/>
                <a:ea typeface="微软雅黑"/>
                <a:sym typeface="+mn-ea"/>
              </a:rPr>
              <a:t>Data/App)</a:t>
            </a:r>
            <a:r>
              <a:rPr lang="en-US" altLang="en-US" sz="2745" spc="-1" dirty="0" err="1" smtClean="0">
                <a:solidFill>
                  <a:srgbClr val="00B0F0"/>
                </a:solidFill>
                <a:latin typeface="微软雅黑"/>
                <a:ea typeface="微软雅黑"/>
                <a:sym typeface="+mn-ea"/>
              </a:rPr>
              <a:t>HubPlatform-</a:t>
            </a:r>
            <a:r>
              <a:rPr lang="en-US" altLang="en-US" sz="2745" dirty="0" err="1" smtClean="0">
                <a:solidFill>
                  <a:srgbClr val="00B0F0"/>
                </a:solidFill>
                <a:latin typeface="微软雅黑" charset="0"/>
                <a:ea typeface="微软雅黑" charset="0"/>
                <a:cs typeface="+mj-cs"/>
                <a:sym typeface="+mn-ea"/>
              </a:rPr>
              <a:t>Firststep-</a:t>
            </a:r>
            <a:r>
              <a:rPr lang="en-US" altLang="zh-CN" sz="2745" dirty="0" err="1" smtClean="0">
                <a:solidFill>
                  <a:srgbClr val="00B0F0"/>
                </a:solidFill>
                <a:latin typeface="微软雅黑" charset="0"/>
                <a:ea typeface="微软雅黑" charset="0"/>
                <a:cs typeface="+mj-cs"/>
                <a:sym typeface="+mn-ea"/>
              </a:rPr>
              <a:t>DataHub</a:t>
            </a:r>
            <a:endParaRPr lang="en-US" altLang="en-US" sz="2745" dirty="0">
              <a:solidFill>
                <a:srgbClr val="00B0F0"/>
              </a:solidFill>
              <a:latin typeface="微软雅黑" charset="0"/>
              <a:ea typeface="微软雅黑" charset="0"/>
              <a:cs typeface="+mj-cs"/>
              <a:sym typeface="+mn-ea"/>
            </a:endParaRPr>
          </a:p>
        </p:txBody>
      </p:sp>
      <p:pic>
        <p:nvPicPr>
          <p:cNvPr id="81" name="图片 80"/>
          <p:cNvPicPr>
            <a:picLocks noChangeAspect="1"/>
          </p:cNvPicPr>
          <p:nvPr/>
        </p:nvPicPr>
        <p:blipFill>
          <a:blip r:embed="rId2"/>
          <a:stretch>
            <a:fillRect/>
          </a:stretch>
        </p:blipFill>
        <p:spPr>
          <a:xfrm>
            <a:off x="182877" y="1241450"/>
            <a:ext cx="5761042" cy="5753075"/>
          </a:xfrm>
          <a:prstGeom prst="rect">
            <a:avLst/>
          </a:prstGeom>
        </p:spPr>
      </p:pic>
      <p:grpSp>
        <p:nvGrpSpPr>
          <p:cNvPr id="82" name="组合 81"/>
          <p:cNvGrpSpPr/>
          <p:nvPr/>
        </p:nvGrpSpPr>
        <p:grpSpPr>
          <a:xfrm>
            <a:off x="6997030" y="1485604"/>
            <a:ext cx="5164742" cy="845411"/>
            <a:chOff x="0" y="807157"/>
            <a:chExt cx="7620611" cy="845411"/>
          </a:xfrm>
        </p:grpSpPr>
        <p:sp>
          <p:nvSpPr>
            <p:cNvPr id="83" name="圆角矩形 82"/>
            <p:cNvSpPr/>
            <p:nvPr/>
          </p:nvSpPr>
          <p:spPr>
            <a:xfrm>
              <a:off x="0" y="807157"/>
              <a:ext cx="7620611" cy="845411"/>
            </a:xfrm>
            <a:prstGeom prst="roundRect">
              <a:avLst>
                <a:gd name="adj" fmla="val 10000"/>
              </a:avLst>
            </a:prstGeom>
            <a:ln>
              <a:solidFill>
                <a:schemeClr val="accent5">
                  <a:lumMod val="60000"/>
                  <a:lumOff val="40000"/>
                </a:schemeClr>
              </a:solidFill>
            </a:ln>
          </p:spPr>
          <p:style>
            <a:lnRef idx="2">
              <a:schemeClr val="accent5"/>
            </a:lnRef>
            <a:fillRef idx="1">
              <a:schemeClr val="lt1"/>
            </a:fillRef>
            <a:effectRef idx="0">
              <a:schemeClr val="accent5"/>
            </a:effectRef>
            <a:fontRef idx="minor">
              <a:schemeClr val="dk1">
                <a:hueOff val="0"/>
                <a:satOff val="0"/>
                <a:lumOff val="0"/>
                <a:alphaOff val="0"/>
              </a:schemeClr>
            </a:fontRef>
          </p:style>
        </p:sp>
        <p:sp>
          <p:nvSpPr>
            <p:cNvPr id="84" name="圆角矩形 4"/>
            <p:cNvSpPr/>
            <p:nvPr/>
          </p:nvSpPr>
          <p:spPr>
            <a:xfrm>
              <a:off x="0" y="807157"/>
              <a:ext cx="2286183"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sz="1600" kern="1200" dirty="0" smtClean="0"/>
                <a:t>Business Scenes</a:t>
              </a:r>
              <a:endParaRPr lang="en-US" altLang="zh-CN" sz="1600" kern="1200" dirty="0" smtClean="0"/>
            </a:p>
            <a:p>
              <a:pPr lvl="0" algn="ctr" defTabSz="800100">
                <a:lnSpc>
                  <a:spcPct val="90000"/>
                </a:lnSpc>
                <a:spcAft>
                  <a:spcPct val="35000"/>
                </a:spcAft>
              </a:pPr>
              <a:r>
                <a:rPr lang="en-US" altLang="zh-CN" sz="1200" dirty="0"/>
                <a:t>(3rd Party </a:t>
              </a:r>
              <a:r>
                <a:rPr lang="en-US" altLang="zh-CN" sz="1200" dirty="0" smtClean="0"/>
                <a:t>System)</a:t>
              </a:r>
              <a:endParaRPr lang="zh-CN" altLang="en-US" sz="1200" kern="1200" dirty="0"/>
            </a:p>
          </p:txBody>
        </p:sp>
      </p:grpSp>
      <p:grpSp>
        <p:nvGrpSpPr>
          <p:cNvPr id="85" name="组合 84"/>
          <p:cNvGrpSpPr/>
          <p:nvPr/>
        </p:nvGrpSpPr>
        <p:grpSpPr>
          <a:xfrm>
            <a:off x="6997029" y="4228774"/>
            <a:ext cx="5164742" cy="845411"/>
            <a:chOff x="0" y="1793471"/>
            <a:chExt cx="7620611" cy="845411"/>
          </a:xfrm>
        </p:grpSpPr>
        <p:sp>
          <p:nvSpPr>
            <p:cNvPr id="86" name="圆角矩形 85"/>
            <p:cNvSpPr/>
            <p:nvPr/>
          </p:nvSpPr>
          <p:spPr>
            <a:xfrm>
              <a:off x="0" y="1793471"/>
              <a:ext cx="7620611" cy="845411"/>
            </a:xfrm>
            <a:prstGeom prst="roundRect">
              <a:avLst>
                <a:gd name="adj" fmla="val 10000"/>
              </a:avLst>
            </a:prstGeom>
            <a:ln>
              <a:solidFill>
                <a:schemeClr val="accent3">
                  <a:lumMod val="60000"/>
                  <a:lumOff val="40000"/>
                </a:schemeClr>
              </a:solidFill>
            </a:ln>
          </p:spPr>
          <p:style>
            <a:lnRef idx="2">
              <a:schemeClr val="accent4"/>
            </a:lnRef>
            <a:fillRef idx="1">
              <a:schemeClr val="lt1"/>
            </a:fillRef>
            <a:effectRef idx="0">
              <a:schemeClr val="accent4"/>
            </a:effectRef>
            <a:fontRef idx="minor">
              <a:schemeClr val="dk1">
                <a:hueOff val="0"/>
                <a:satOff val="0"/>
                <a:lumOff val="0"/>
                <a:alphaOff val="0"/>
              </a:schemeClr>
            </a:fontRef>
          </p:style>
        </p:sp>
        <p:sp>
          <p:nvSpPr>
            <p:cNvPr id="87" name="圆角矩形 4"/>
            <p:cNvSpPr/>
            <p:nvPr/>
          </p:nvSpPr>
          <p:spPr>
            <a:xfrm>
              <a:off x="0" y="1793471"/>
              <a:ext cx="2286183"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en-US" sz="1800" kern="1200" dirty="0"/>
                <a:t>Service </a:t>
              </a:r>
              <a:endParaRPr lang="en-US" altLang="en-US" sz="1800" kern="1200" dirty="0"/>
            </a:p>
            <a:p>
              <a:pPr lvl="0" algn="ctr" defTabSz="800100">
                <a:lnSpc>
                  <a:spcPct val="90000"/>
                </a:lnSpc>
                <a:spcBef>
                  <a:spcPct val="0"/>
                </a:spcBef>
                <a:spcAft>
                  <a:spcPct val="35000"/>
                </a:spcAft>
              </a:pPr>
              <a:r>
                <a:rPr lang="en-US" altLang="en-US" sz="1800" kern="1200" dirty="0" smtClean="0"/>
                <a:t>Unit</a:t>
              </a:r>
              <a:endParaRPr lang="zh-CN" altLang="en-US" sz="1800" kern="1200" dirty="0"/>
            </a:p>
          </p:txBody>
        </p:sp>
      </p:grpSp>
      <p:grpSp>
        <p:nvGrpSpPr>
          <p:cNvPr id="88" name="组合 87"/>
          <p:cNvGrpSpPr/>
          <p:nvPr/>
        </p:nvGrpSpPr>
        <p:grpSpPr>
          <a:xfrm>
            <a:off x="8321333" y="1556054"/>
            <a:ext cx="1056764" cy="704509"/>
            <a:chOff x="4348808" y="877608"/>
            <a:chExt cx="1056764" cy="704509"/>
          </a:xfrm>
          <a:solidFill>
            <a:schemeClr val="accent5">
              <a:lumMod val="60000"/>
              <a:lumOff val="40000"/>
            </a:schemeClr>
          </a:solidFill>
        </p:grpSpPr>
        <p:sp>
          <p:nvSpPr>
            <p:cNvPr id="89" name="圆角矩形 88"/>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Master Data Add</a:t>
              </a:r>
              <a:endParaRPr lang="en-US" altLang="zh-CN" sz="1200" kern="1200" dirty="0" smtClean="0"/>
            </a:p>
            <a:p>
              <a:pPr lvl="0" algn="ctr" defTabSz="533400">
                <a:lnSpc>
                  <a:spcPct val="90000"/>
                </a:lnSpc>
                <a:spcBef>
                  <a:spcPct val="0"/>
                </a:spcBef>
                <a:spcAft>
                  <a:spcPct val="35000"/>
                </a:spcAft>
              </a:pPr>
              <a:r>
                <a:rPr lang="en-US" altLang="zh-CN" sz="1200" kern="1200" dirty="0" smtClean="0"/>
                <a:t>Scene</a:t>
              </a:r>
              <a:endParaRPr lang="zh-CN" altLang="en-US" sz="1200" kern="1200" dirty="0"/>
            </a:p>
          </p:txBody>
        </p:sp>
      </p:grpSp>
      <p:grpSp>
        <p:nvGrpSpPr>
          <p:cNvPr id="91" name="组合 90"/>
          <p:cNvGrpSpPr/>
          <p:nvPr/>
        </p:nvGrpSpPr>
        <p:grpSpPr>
          <a:xfrm>
            <a:off x="9550544" y="1576688"/>
            <a:ext cx="1056764" cy="704509"/>
            <a:chOff x="4348808" y="877608"/>
            <a:chExt cx="1056764" cy="704509"/>
          </a:xfrm>
          <a:solidFill>
            <a:schemeClr val="accent5">
              <a:lumMod val="60000"/>
              <a:lumOff val="40000"/>
            </a:schemeClr>
          </a:solidFill>
        </p:grpSpPr>
        <p:sp>
          <p:nvSpPr>
            <p:cNvPr id="92" name="圆角矩形 91"/>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Purchase Order Add</a:t>
              </a:r>
              <a:endParaRPr lang="en-US" altLang="en-US" sz="1200" dirty="0" smtClean="0"/>
            </a:p>
            <a:p>
              <a:pPr lvl="0" algn="ctr" defTabSz="533400">
                <a:lnSpc>
                  <a:spcPct val="90000"/>
                </a:lnSpc>
                <a:spcBef>
                  <a:spcPct val="0"/>
                </a:spcBef>
                <a:spcAft>
                  <a:spcPct val="35000"/>
                </a:spcAft>
              </a:pPr>
              <a:r>
                <a:rPr lang="en-US" altLang="zh-CN" sz="1200" kern="1200" dirty="0" smtClean="0"/>
                <a:t>Scene</a:t>
              </a:r>
              <a:endParaRPr lang="zh-CN" altLang="en-US" sz="1200" kern="1200" dirty="0"/>
            </a:p>
          </p:txBody>
        </p:sp>
      </p:grpSp>
      <p:grpSp>
        <p:nvGrpSpPr>
          <p:cNvPr id="94" name="组合 93"/>
          <p:cNvGrpSpPr/>
          <p:nvPr/>
        </p:nvGrpSpPr>
        <p:grpSpPr>
          <a:xfrm>
            <a:off x="10830690" y="1572900"/>
            <a:ext cx="1056764" cy="704509"/>
            <a:chOff x="4348808" y="877608"/>
            <a:chExt cx="1056764" cy="704509"/>
          </a:xfrm>
          <a:solidFill>
            <a:schemeClr val="accent5">
              <a:lumMod val="60000"/>
              <a:lumOff val="40000"/>
            </a:schemeClr>
          </a:solidFill>
        </p:grpSpPr>
        <p:sp>
          <p:nvSpPr>
            <p:cNvPr id="95" name="圆角矩形 94"/>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6"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Business X</a:t>
              </a:r>
              <a:endParaRPr lang="en-US" altLang="en-US" sz="1200" kern="1200" dirty="0"/>
            </a:p>
            <a:p>
              <a:pPr lvl="0" algn="ctr" defTabSz="533400">
                <a:lnSpc>
                  <a:spcPct val="90000"/>
                </a:lnSpc>
                <a:spcBef>
                  <a:spcPct val="0"/>
                </a:spcBef>
                <a:spcAft>
                  <a:spcPct val="35000"/>
                </a:spcAft>
              </a:pPr>
              <a:r>
                <a:rPr lang="en-US" altLang="zh-CN" sz="1200" kern="1200" dirty="0"/>
                <a:t>Scene</a:t>
              </a:r>
              <a:endParaRPr lang="zh-CN" altLang="en-US" sz="1200" kern="1200" dirty="0"/>
            </a:p>
          </p:txBody>
        </p:sp>
      </p:grpSp>
      <p:grpSp>
        <p:nvGrpSpPr>
          <p:cNvPr id="97" name="组合 96"/>
          <p:cNvGrpSpPr/>
          <p:nvPr/>
        </p:nvGrpSpPr>
        <p:grpSpPr>
          <a:xfrm>
            <a:off x="8321333" y="4299224"/>
            <a:ext cx="1056764" cy="704509"/>
            <a:chOff x="4348808" y="877608"/>
            <a:chExt cx="1056764" cy="704509"/>
          </a:xfrm>
          <a:solidFill>
            <a:schemeClr val="accent3">
              <a:lumMod val="60000"/>
              <a:lumOff val="40000"/>
            </a:schemeClr>
          </a:solidFill>
        </p:grpSpPr>
        <p:sp>
          <p:nvSpPr>
            <p:cNvPr id="98" name="圆角矩形 97"/>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Aft>
                  <a:spcPct val="35000"/>
                </a:spcAft>
              </a:pPr>
              <a:r>
                <a:rPr lang="en-US" altLang="en-US" sz="1200" dirty="0"/>
                <a:t>Master Data Add</a:t>
              </a:r>
              <a:endParaRPr lang="en-US" altLang="en-US" sz="1200" dirty="0"/>
            </a:p>
            <a:p>
              <a:pPr lvl="0" algn="ctr" defTabSz="533400">
                <a:lnSpc>
                  <a:spcPct val="90000"/>
                </a:lnSpc>
                <a:spcBef>
                  <a:spcPct val="0"/>
                </a:spcBef>
                <a:spcAft>
                  <a:spcPct val="35000"/>
                </a:spcAft>
              </a:pPr>
              <a:r>
                <a:rPr lang="en-US" altLang="en-US" sz="1200" dirty="0" smtClean="0"/>
                <a:t>Service Unit</a:t>
              </a:r>
              <a:endParaRPr lang="zh-CN" altLang="en-US" sz="1200" kern="1200" dirty="0"/>
            </a:p>
          </p:txBody>
        </p:sp>
      </p:grpSp>
      <p:grpSp>
        <p:nvGrpSpPr>
          <p:cNvPr id="100" name="组合 99"/>
          <p:cNvGrpSpPr/>
          <p:nvPr/>
        </p:nvGrpSpPr>
        <p:grpSpPr>
          <a:xfrm>
            <a:off x="9601479" y="4319858"/>
            <a:ext cx="1056764" cy="704509"/>
            <a:chOff x="4348808" y="877608"/>
            <a:chExt cx="1056764" cy="704509"/>
          </a:xfrm>
          <a:solidFill>
            <a:schemeClr val="accent3">
              <a:lumMod val="60000"/>
              <a:lumOff val="40000"/>
            </a:schemeClr>
          </a:solidFill>
        </p:grpSpPr>
        <p:sp>
          <p:nvSpPr>
            <p:cNvPr id="101" name="圆角矩形 100"/>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Aft>
                  <a:spcPct val="35000"/>
                </a:spcAft>
              </a:pPr>
              <a:r>
                <a:rPr lang="en-US" altLang="en-US" sz="1200" dirty="0"/>
                <a:t>Purchase Order Add</a:t>
              </a:r>
              <a:endParaRPr lang="en-US" altLang="en-US" sz="1200" dirty="0"/>
            </a:p>
            <a:p>
              <a:pPr lvl="0" algn="ctr" defTabSz="533400">
                <a:lnSpc>
                  <a:spcPct val="90000"/>
                </a:lnSpc>
                <a:spcBef>
                  <a:spcPct val="0"/>
                </a:spcBef>
                <a:spcAft>
                  <a:spcPct val="35000"/>
                </a:spcAft>
              </a:pPr>
              <a:r>
                <a:rPr lang="en-US" altLang="en-US" sz="1200" dirty="0" smtClean="0"/>
                <a:t>Service Unit</a:t>
              </a:r>
              <a:endParaRPr lang="zh-CN" altLang="en-US" sz="1200" kern="1200" dirty="0"/>
            </a:p>
          </p:txBody>
        </p:sp>
      </p:grpSp>
      <p:grpSp>
        <p:nvGrpSpPr>
          <p:cNvPr id="103" name="组合 102"/>
          <p:cNvGrpSpPr/>
          <p:nvPr/>
        </p:nvGrpSpPr>
        <p:grpSpPr>
          <a:xfrm>
            <a:off x="10922129" y="4319858"/>
            <a:ext cx="1056764" cy="704509"/>
            <a:chOff x="4348808" y="877608"/>
            <a:chExt cx="1056764" cy="704509"/>
          </a:xfrm>
          <a:solidFill>
            <a:schemeClr val="accent3">
              <a:lumMod val="60000"/>
              <a:lumOff val="40000"/>
            </a:schemeClr>
          </a:solidFill>
        </p:grpSpPr>
        <p:sp>
          <p:nvSpPr>
            <p:cNvPr id="104" name="圆角矩形 103"/>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Aft>
                  <a:spcPct val="35000"/>
                </a:spcAft>
              </a:pPr>
              <a:r>
                <a:rPr lang="en-US" altLang="en-US" sz="1200" dirty="0"/>
                <a:t>Business X</a:t>
              </a:r>
              <a:endParaRPr lang="en-US" altLang="en-US" sz="1200" dirty="0"/>
            </a:p>
            <a:p>
              <a:pPr lvl="0" algn="ctr" defTabSz="533400">
                <a:lnSpc>
                  <a:spcPct val="90000"/>
                </a:lnSpc>
                <a:spcBef>
                  <a:spcPct val="0"/>
                </a:spcBef>
                <a:spcAft>
                  <a:spcPct val="35000"/>
                </a:spcAft>
              </a:pPr>
              <a:r>
                <a:rPr lang="en-US" altLang="en-US" sz="1200" dirty="0" smtClean="0"/>
                <a:t>Service Unit</a:t>
              </a:r>
              <a:endParaRPr lang="zh-CN" altLang="en-US" sz="1200" kern="1200" dirty="0"/>
            </a:p>
          </p:txBody>
        </p:sp>
      </p:grpSp>
      <p:grpSp>
        <p:nvGrpSpPr>
          <p:cNvPr id="109" name="组合 108"/>
          <p:cNvGrpSpPr/>
          <p:nvPr/>
        </p:nvGrpSpPr>
        <p:grpSpPr>
          <a:xfrm>
            <a:off x="8808494" y="2857189"/>
            <a:ext cx="3353277" cy="845411"/>
            <a:chOff x="0" y="1793471"/>
            <a:chExt cx="7620611" cy="845411"/>
          </a:xfrm>
        </p:grpSpPr>
        <p:sp>
          <p:nvSpPr>
            <p:cNvPr id="110" name="圆角矩形 109"/>
            <p:cNvSpPr/>
            <p:nvPr/>
          </p:nvSpPr>
          <p:spPr>
            <a:xfrm>
              <a:off x="0" y="1793471"/>
              <a:ext cx="7620611" cy="845411"/>
            </a:xfrm>
            <a:prstGeom prst="roundRect">
              <a:avLst>
                <a:gd name="adj" fmla="val 10000"/>
              </a:avLst>
            </a:prstGeom>
            <a:ln>
              <a:solidFill>
                <a:schemeClr val="accent5">
                  <a:lumMod val="20000"/>
                  <a:lumOff val="80000"/>
                </a:schemeClr>
              </a:solidFill>
            </a:ln>
          </p:spPr>
          <p:style>
            <a:lnRef idx="2">
              <a:schemeClr val="accent4"/>
            </a:lnRef>
            <a:fillRef idx="1">
              <a:schemeClr val="lt1"/>
            </a:fillRef>
            <a:effectRef idx="0">
              <a:schemeClr val="accent4"/>
            </a:effectRef>
            <a:fontRef idx="minor">
              <a:schemeClr val="dk1">
                <a:hueOff val="0"/>
                <a:satOff val="0"/>
                <a:lumOff val="0"/>
                <a:alphaOff val="0"/>
              </a:schemeClr>
            </a:fontRef>
          </p:style>
        </p:sp>
        <p:sp>
          <p:nvSpPr>
            <p:cNvPr id="111" name="圆角矩形 4"/>
            <p:cNvSpPr/>
            <p:nvPr/>
          </p:nvSpPr>
          <p:spPr>
            <a:xfrm>
              <a:off x="0" y="1793471"/>
              <a:ext cx="3393710"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en-US" sz="1800" kern="1200" dirty="0" smtClean="0"/>
                <a:t>Middleware</a:t>
              </a:r>
              <a:endParaRPr lang="zh-CN" altLang="en-US" sz="1800" kern="1200" dirty="0"/>
            </a:p>
          </p:txBody>
        </p:sp>
      </p:grpSp>
      <p:grpSp>
        <p:nvGrpSpPr>
          <p:cNvPr id="113" name="组合 112"/>
          <p:cNvGrpSpPr/>
          <p:nvPr/>
        </p:nvGrpSpPr>
        <p:grpSpPr>
          <a:xfrm>
            <a:off x="10830690" y="2923181"/>
            <a:ext cx="1056764" cy="704509"/>
            <a:chOff x="4348808" y="877608"/>
            <a:chExt cx="1056764" cy="704509"/>
          </a:xfrm>
          <a:solidFill>
            <a:schemeClr val="accent5">
              <a:lumMod val="40000"/>
              <a:lumOff val="60000"/>
            </a:schemeClr>
          </a:solidFill>
        </p:grpSpPr>
        <p:sp>
          <p:nvSpPr>
            <p:cNvPr id="114" name="圆角矩形 113"/>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dirty="0" smtClean="0"/>
                <a:t>Middle API </a:t>
              </a:r>
              <a:r>
                <a:rPr lang="en-US" altLang="zh-CN" sz="1200" dirty="0" err="1" smtClean="0"/>
                <a:t>Func</a:t>
              </a:r>
              <a:endParaRPr lang="zh-CN" altLang="en-US" sz="1200" kern="1200" dirty="0"/>
            </a:p>
          </p:txBody>
        </p:sp>
      </p:grpSp>
      <p:sp>
        <p:nvSpPr>
          <p:cNvPr id="118" name="虚尾箭头 117"/>
          <p:cNvSpPr/>
          <p:nvPr/>
        </p:nvSpPr>
        <p:spPr>
          <a:xfrm>
            <a:off x="5944648" y="5768646"/>
            <a:ext cx="1027006" cy="279621"/>
          </a:xfrm>
          <a:prstGeom prst="stripedRightArrow">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
        <p:nvSpPr>
          <p:cNvPr id="119" name="虚尾箭头 118"/>
          <p:cNvSpPr/>
          <p:nvPr/>
        </p:nvSpPr>
        <p:spPr>
          <a:xfrm>
            <a:off x="5950478" y="4511667"/>
            <a:ext cx="1027006" cy="279621"/>
          </a:xfrm>
          <a:prstGeom prst="stripedRightArrow">
            <a:avLst/>
          </a:prstGeom>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
        <p:nvSpPr>
          <p:cNvPr id="120" name="上下箭头 119"/>
          <p:cNvSpPr/>
          <p:nvPr/>
        </p:nvSpPr>
        <p:spPr>
          <a:xfrm>
            <a:off x="7913867" y="2331013"/>
            <a:ext cx="428100" cy="1881307"/>
          </a:xfrm>
          <a:prstGeom prst="up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grpSp>
        <p:nvGrpSpPr>
          <p:cNvPr id="121" name="组合 120"/>
          <p:cNvGrpSpPr/>
          <p:nvPr/>
        </p:nvGrpSpPr>
        <p:grpSpPr>
          <a:xfrm>
            <a:off x="6997029" y="5486460"/>
            <a:ext cx="5164742" cy="845411"/>
            <a:chOff x="0" y="2779784"/>
            <a:chExt cx="7620611" cy="845411"/>
          </a:xfrm>
        </p:grpSpPr>
        <p:sp>
          <p:nvSpPr>
            <p:cNvPr id="122" name="流程图: 可选过程 121"/>
            <p:cNvSpPr/>
            <p:nvPr/>
          </p:nvSpPr>
          <p:spPr>
            <a:xfrm>
              <a:off x="0" y="2779784"/>
              <a:ext cx="7620611" cy="845411"/>
            </a:xfrm>
            <a:prstGeom prst="flowChartAlternateProcess">
              <a:avLst/>
            </a:prstGeom>
          </p:spPr>
          <p:style>
            <a:lnRef idx="2">
              <a:schemeClr val="accent3"/>
            </a:lnRef>
            <a:fillRef idx="1">
              <a:schemeClr val="lt1"/>
            </a:fillRef>
            <a:effectRef idx="0">
              <a:schemeClr val="accent3"/>
            </a:effectRef>
            <a:fontRef idx="minor">
              <a:schemeClr val="dk1">
                <a:hueOff val="0"/>
                <a:satOff val="0"/>
                <a:lumOff val="0"/>
                <a:alphaOff val="0"/>
              </a:schemeClr>
            </a:fontRef>
          </p:style>
        </p:sp>
        <p:sp>
          <p:nvSpPr>
            <p:cNvPr id="123" name="流程图: 可选过程 4"/>
            <p:cNvSpPr/>
            <p:nvPr/>
          </p:nvSpPr>
          <p:spPr>
            <a:xfrm>
              <a:off x="0" y="2779784"/>
              <a:ext cx="2286183" cy="8454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altLang="zh-CN" dirty="0" err="1" smtClean="0"/>
                <a:t>Datacore</a:t>
              </a:r>
              <a:endParaRPr lang="en-US" altLang="zh-CN" dirty="0" smtClean="0"/>
            </a:p>
            <a:p>
              <a:pPr lvl="0" algn="ctr" defTabSz="800100">
                <a:lnSpc>
                  <a:spcPct val="90000"/>
                </a:lnSpc>
                <a:spcBef>
                  <a:spcPct val="0"/>
                </a:spcBef>
                <a:spcAft>
                  <a:spcPct val="35000"/>
                </a:spcAft>
              </a:pPr>
              <a:r>
                <a:rPr lang="en-US" altLang="zh-CN" sz="1800" kern="1200" dirty="0" smtClean="0"/>
                <a:t>System</a:t>
              </a:r>
              <a:endParaRPr lang="zh-CN" altLang="en-US" sz="1800" kern="1200" dirty="0"/>
            </a:p>
          </p:txBody>
        </p:sp>
      </p:grpSp>
      <p:grpSp>
        <p:nvGrpSpPr>
          <p:cNvPr id="124" name="组合 123"/>
          <p:cNvGrpSpPr/>
          <p:nvPr/>
        </p:nvGrpSpPr>
        <p:grpSpPr>
          <a:xfrm>
            <a:off x="8321333" y="5556910"/>
            <a:ext cx="1056764" cy="704509"/>
            <a:chOff x="4348808" y="877608"/>
            <a:chExt cx="1056764" cy="704509"/>
          </a:xfrm>
          <a:solidFill>
            <a:schemeClr val="accent3">
              <a:lumMod val="60000"/>
              <a:lumOff val="40000"/>
            </a:schemeClr>
          </a:solidFill>
        </p:grpSpPr>
        <p:sp>
          <p:nvSpPr>
            <p:cNvPr id="125" name="圆角矩形 124"/>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6"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SAP Business </a:t>
              </a:r>
              <a:r>
                <a:rPr lang="en-US" altLang="zh-CN" sz="1200" dirty="0" smtClean="0"/>
                <a:t>One</a:t>
              </a:r>
              <a:endParaRPr lang="zh-CN" altLang="en-US" sz="1200" kern="1200" dirty="0"/>
            </a:p>
          </p:txBody>
        </p:sp>
      </p:grpSp>
      <p:grpSp>
        <p:nvGrpSpPr>
          <p:cNvPr id="127" name="组合 126"/>
          <p:cNvGrpSpPr/>
          <p:nvPr/>
        </p:nvGrpSpPr>
        <p:grpSpPr>
          <a:xfrm>
            <a:off x="9634206" y="5556910"/>
            <a:ext cx="1056764" cy="704509"/>
            <a:chOff x="4348808" y="877608"/>
            <a:chExt cx="1056764" cy="704509"/>
          </a:xfrm>
          <a:solidFill>
            <a:schemeClr val="accent3">
              <a:lumMod val="60000"/>
              <a:lumOff val="40000"/>
            </a:schemeClr>
          </a:solidFill>
        </p:grpSpPr>
        <p:sp>
          <p:nvSpPr>
            <p:cNvPr id="128" name="圆角矩形 127"/>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9"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en-US" sz="1200" dirty="0" smtClean="0"/>
                <a:t>S4 </a:t>
              </a:r>
              <a:r>
                <a:rPr lang="en-US" altLang="zh-CN" sz="1200" dirty="0" smtClean="0"/>
                <a:t>HANA</a:t>
              </a:r>
              <a:endParaRPr lang="zh-CN" altLang="en-US" sz="1200" kern="1200" dirty="0"/>
            </a:p>
          </p:txBody>
        </p:sp>
      </p:grpSp>
      <p:grpSp>
        <p:nvGrpSpPr>
          <p:cNvPr id="130" name="组合 129"/>
          <p:cNvGrpSpPr/>
          <p:nvPr/>
        </p:nvGrpSpPr>
        <p:grpSpPr>
          <a:xfrm>
            <a:off x="10914748" y="5556203"/>
            <a:ext cx="1056764" cy="704509"/>
            <a:chOff x="4348808" y="877608"/>
            <a:chExt cx="1056764" cy="704509"/>
          </a:xfrm>
          <a:solidFill>
            <a:schemeClr val="accent3">
              <a:lumMod val="60000"/>
              <a:lumOff val="40000"/>
            </a:schemeClr>
          </a:solidFill>
        </p:grpSpPr>
        <p:sp>
          <p:nvSpPr>
            <p:cNvPr id="131" name="圆角矩形 130"/>
            <p:cNvSpPr/>
            <p:nvPr/>
          </p:nvSpPr>
          <p:spPr>
            <a:xfrm>
              <a:off x="4348808" y="877608"/>
              <a:ext cx="1056764" cy="704509"/>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2" name="圆角矩形 4"/>
            <p:cNvSpPr/>
            <p:nvPr/>
          </p:nvSpPr>
          <p:spPr>
            <a:xfrm>
              <a:off x="4369442" y="898242"/>
              <a:ext cx="1015496" cy="6632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dirty="0" smtClean="0"/>
                <a:t>SAP </a:t>
              </a:r>
              <a:r>
                <a:rPr lang="en-US" altLang="zh-CN" sz="1200" dirty="0" err="1" smtClean="0"/>
                <a:t>ByD</a:t>
              </a:r>
              <a:endParaRPr lang="zh-CN" altLang="en-US" sz="1200" kern="1200" dirty="0"/>
            </a:p>
          </p:txBody>
        </p:sp>
      </p:grpSp>
      <p:sp>
        <p:nvSpPr>
          <p:cNvPr id="137" name="上下箭头 136"/>
          <p:cNvSpPr/>
          <p:nvPr/>
        </p:nvSpPr>
        <p:spPr>
          <a:xfrm>
            <a:off x="8662891" y="4983099"/>
            <a:ext cx="471034" cy="671534"/>
          </a:xfrm>
          <a:prstGeom prst="up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138" name="上下箭头 137"/>
          <p:cNvSpPr/>
          <p:nvPr/>
        </p:nvSpPr>
        <p:spPr>
          <a:xfrm>
            <a:off x="9899455" y="4998432"/>
            <a:ext cx="471034" cy="671534"/>
          </a:xfrm>
          <a:prstGeom prst="up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139" name="上下箭头 138"/>
          <p:cNvSpPr/>
          <p:nvPr/>
        </p:nvSpPr>
        <p:spPr>
          <a:xfrm>
            <a:off x="11220887" y="4983099"/>
            <a:ext cx="471034" cy="671534"/>
          </a:xfrm>
          <a:prstGeom prst="upDownArrow">
            <a:avLst/>
          </a:prstGeom>
          <a:solidFill>
            <a:schemeClr val="accent3">
              <a:lumMod val="60000"/>
              <a:lumOff val="40000"/>
            </a:schemeClr>
          </a:solidFill>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141" name="上下箭头 140"/>
          <p:cNvSpPr/>
          <p:nvPr/>
        </p:nvSpPr>
        <p:spPr>
          <a:xfrm>
            <a:off x="10187209" y="2292350"/>
            <a:ext cx="471034" cy="671534"/>
          </a:xfrm>
          <a:prstGeom prst="upDownArrow">
            <a:avLst/>
          </a:prstGeom>
          <a:solidFill>
            <a:schemeClr val="accent5">
              <a:lumMod val="40000"/>
              <a:lumOff val="60000"/>
            </a:schemeClr>
          </a:solidFill>
          <a:ln>
            <a:solidFill>
              <a:schemeClr val="accent5">
                <a:lumMod val="60000"/>
                <a:lumOff val="40000"/>
              </a:schemeClr>
            </a:solidFill>
          </a:ln>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
        <p:nvSpPr>
          <p:cNvPr id="142" name="上下箭头 141"/>
          <p:cNvSpPr/>
          <p:nvPr/>
        </p:nvSpPr>
        <p:spPr>
          <a:xfrm>
            <a:off x="10199276" y="3648679"/>
            <a:ext cx="471034" cy="671534"/>
          </a:xfrm>
          <a:prstGeom prst="upDownArrow">
            <a:avLst/>
          </a:prstGeom>
          <a:solidFill>
            <a:schemeClr val="accent5">
              <a:lumMod val="40000"/>
              <a:lumOff val="60000"/>
            </a:schemeClr>
          </a:solidFill>
          <a:ln>
            <a:solidFill>
              <a:schemeClr val="accent5">
                <a:lumMod val="60000"/>
                <a:lumOff val="40000"/>
              </a:schemeClr>
            </a:solidFill>
          </a:ln>
          <a:effectLst>
            <a:glow rad="63500">
              <a:schemeClr val="accent2">
                <a:satMod val="175000"/>
                <a:alpha val="40000"/>
              </a:schemeClr>
            </a:glow>
          </a:effectLst>
          <a:scene3d>
            <a:camera prst="perspectiveFront"/>
            <a:lightRig rig="threePt" dir="t"/>
          </a:scene3d>
          <a:sp3d>
            <a:bevelT/>
          </a:sp3d>
        </p:spPr>
        <p:txBody>
          <a:bodyPr wrap="square" rtlCol="0" anchor="ctr">
            <a:spAutoFit/>
          </a:bodyPr>
          <a:lstStyle/>
          <a:p>
            <a:pPr algn="ctr" defTabSz="914400">
              <a:lnSpc>
                <a:spcPct val="150000"/>
              </a:lnSpc>
            </a:pPr>
            <a:endParaRPr lang="zh-CN" altLang="en-US" sz="1400" kern="0" dirty="0">
              <a:solidFill>
                <a:schemeClr val="bg2">
                  <a:lumMod val="25000"/>
                </a:schemeClr>
              </a:solidFill>
              <a:latin typeface="Heiti SC Light"/>
              <a:ea typeface="Heiti SC Light"/>
              <a:cs typeface="Heiti SC Light"/>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2.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3.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4.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5.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6.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7.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8.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ags/tag9.xml><?xml version="1.0" encoding="utf-8"?>
<p:tagLst xmlns:p="http://schemas.openxmlformats.org/presentationml/2006/main">
  <p:tag name="KSO_WM_UNIT_RELATE_UNITID" val="259*m*1"/>
  <p:tag name="KSO_WM_TAG_VERSION" val="1.0"/>
  <p:tag name="KSO_WM_TEMPLATE_CATEGORY" val="diagram"/>
  <p:tag name="KSO_WM_TEMPLATE_INDEX" val="759"/>
  <p:tag name="KSO_WM_UNIT_TYPE" val="a"/>
  <p:tag name="KSO_WM_UNIT_INDEX" val="1"/>
  <p:tag name="KSO_WM_UNIT_ID" val="15099520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 name="KSO_WM_BEAUTIFY_FLAG" val="#wm#"/>
</p:tagLst>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defTabSz="914400">
          <a:lnSpc>
            <a:spcPct val="150000"/>
          </a:lnSpc>
          <a:defRPr sz="1400" kern="0" dirty="0">
            <a:solidFill>
              <a:schemeClr val="bg2">
                <a:lumMod val="25000"/>
              </a:schemeClr>
            </a:solidFill>
            <a:latin typeface="Heiti SC Light"/>
            <a:ea typeface="Heiti SC Light"/>
            <a:cs typeface="Heiti SC Light"/>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docProps/app.xml><?xml version="1.0" encoding="utf-8"?>
<Properties xmlns="http://schemas.openxmlformats.org/officeDocument/2006/extended-properties" xmlns:vt="http://schemas.openxmlformats.org/officeDocument/2006/docPropsVTypes">
  <Template>Metro_TT_White_16x9_2012-04-10_v2</Template>
  <TotalTime>0</TotalTime>
  <Words>1043</Words>
  <Application>WPS Presentation</Application>
  <PresentationFormat>自定义</PresentationFormat>
  <Paragraphs>142</Paragraphs>
  <Slides>11</Slides>
  <Notes>2</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11</vt:i4>
      </vt:variant>
    </vt:vector>
  </HeadingPairs>
  <TitlesOfParts>
    <vt:vector size="34" baseType="lpstr">
      <vt:lpstr>Arial</vt:lpstr>
      <vt:lpstr>宋体</vt:lpstr>
      <vt:lpstr>Wingdings</vt:lpstr>
      <vt:lpstr>Segoe UI</vt:lpstr>
      <vt:lpstr>Noto Naskh Arabic</vt:lpstr>
      <vt:lpstr>MS PGothic</vt:lpstr>
      <vt:lpstr>文泉驿微米黑</vt:lpstr>
      <vt:lpstr>Heiti SC Light</vt:lpstr>
      <vt:lpstr>Gubbi</vt:lpstr>
      <vt:lpstr>Segoe UI Light</vt:lpstr>
      <vt:lpstr>DejaVu Sans</vt:lpstr>
      <vt:lpstr>微软雅黑</vt:lpstr>
      <vt:lpstr>Calibri</vt:lpstr>
      <vt:lpstr>Avenir Next Regular</vt:lpstr>
      <vt:lpstr>微软雅黑</vt:lpstr>
      <vt:lpstr>微软雅黑</vt:lpstr>
      <vt:lpstr>Avenir Medium</vt:lpstr>
      <vt:lpstr>Arial</vt:lpstr>
      <vt:lpstr>Abyssinica SIL</vt:lpstr>
      <vt:lpstr>宋体</vt:lpstr>
      <vt:lpstr>Arial Unicode MS</vt:lpstr>
      <vt:lpstr>MSVID_White_16x9_2012-08-18</vt:lpstr>
      <vt:lpstr>1_Custom Design</vt:lpstr>
      <vt:lpstr>RDC Year-2019 August MBR 	——奥维世纪研发中心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14.0000</AppVersion>
  <Manager>Ron Sasaki</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creator>Mary Feil-Jacobs, Saku Uchickawa</dc:creator>
  <cp:keywords>MSVID, Brand Guidelines, Branding, Visual Identity, grid</cp:keywords>
  <dc:description>Template: Maryfj
Formatting: Maryfj, Sakuu 
Audience Type: Internal</dc:description>
  <dc:subject>Microsoft Visual Identity PowerPoint Guidelines</dc:subject>
  <cp:lastModifiedBy>haroldduan</cp:lastModifiedBy>
  <cp:revision>1448</cp:revision>
  <dcterms:created xsi:type="dcterms:W3CDTF">2019-09-07T01:46:15Z</dcterms:created>
  <dcterms:modified xsi:type="dcterms:W3CDTF">2019-09-07T01:46:15Z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0x010100BCBFEACFBE4C7647B20D613A2740F622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KSOProductBuildVer">
    <vt:lpwstr>1033-11.1.0.8722</vt:lpwstr>
  </property>
</Properties>
</file>