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87649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9/7/2019</a:t>
            </a:fld>
            <a:endParaRPr lang="en-US" sz="1600" b="0" strike="noStrike" spc="-1">
              <a:latin typeface="Arial"/>
            </a:endParaRPr>
          </a:p>
        </p:txBody>
      </p:sp>
    </p:spTree>
    <p:extLst>
      <p:ext uri="{BB962C8B-B14F-4D97-AF65-F5344CB8AC3E}">
        <p14:creationId xmlns:p14="http://schemas.microsoft.com/office/powerpoint/2010/main" val="382368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9/7/2019</a:t>
            </a:fld>
            <a:endParaRPr lang="en-US" sz="1600" b="0" strike="noStrike" spc="-1">
              <a:latin typeface="Arial"/>
            </a:endParaRPr>
          </a:p>
        </p:txBody>
      </p:sp>
    </p:spTree>
    <p:extLst>
      <p:ext uri="{BB962C8B-B14F-4D97-AF65-F5344CB8AC3E}">
        <p14:creationId xmlns:p14="http://schemas.microsoft.com/office/powerpoint/2010/main" val="6423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9/7/2019</a:t>
            </a:fld>
            <a:endParaRPr lang="en-US" sz="1600" b="0" strike="noStrike" spc="-1">
              <a:latin typeface="Arial"/>
            </a:endParaRPr>
          </a:p>
        </p:txBody>
      </p:sp>
    </p:spTree>
    <p:extLst>
      <p:ext uri="{BB962C8B-B14F-4D97-AF65-F5344CB8AC3E}">
        <p14:creationId xmlns:p14="http://schemas.microsoft.com/office/powerpoint/2010/main" val="3451658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9/7/2019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extLst>
      <p:ext uri="{BB962C8B-B14F-4D97-AF65-F5344CB8AC3E}">
        <p14:creationId xmlns:p14="http://schemas.microsoft.com/office/powerpoint/2010/main" val="369541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a:solidFill>
                  <a:srgbClr val="505050"/>
                </a:solidFill>
                <a:latin typeface="Arial"/>
                <a:ea typeface="DejaVu Sans"/>
              </a:rPr>
              <a:t>By Harold.Duan     </a:t>
            </a:r>
            <a:r>
              <a:t/>
            </a:r>
            <a:br/>
            <a:r>
              <a:rPr lang="en-US" sz="1200" b="1" strike="noStrike" spc="-7">
                <a:solidFill>
                  <a:srgbClr val="505050"/>
                </a:solidFill>
                <a:latin typeface="Arial"/>
                <a:ea typeface="DejaVu Sans"/>
              </a:rPr>
              <a:t>2019 年 3 月</a:t>
            </a:r>
            <a:endParaRPr lang="en-US" sz="1200" b="0" strike="noStrike" spc="-1">
              <a:latin typeface="Arial"/>
            </a:endParaRPr>
          </a:p>
        </p:txBody>
      </p:sp>
      <p:sp>
        <p:nvSpPr>
          <p:cNvPr id="222" name="CustomShape 3"/>
          <p:cNvSpPr/>
          <p:nvPr/>
        </p:nvSpPr>
        <p:spPr>
          <a:xfrm>
            <a:off x="166320" y="40276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a:t>
            </a:r>
            <a:r>
              <a:rPr lang="en-US" sz="3600" b="0" strike="noStrike" spc="-1" dirty="0" smtClean="0">
                <a:solidFill>
                  <a:srgbClr val="000000"/>
                </a:solidFill>
                <a:latin typeface="Arial"/>
                <a:ea typeface="DejaVu Sans"/>
              </a:rPr>
              <a:t>年8月工作总结</a:t>
            </a:r>
            <a:r>
              <a:rPr dirty="0"/>
              <a:t/>
            </a:r>
            <a:br>
              <a:rPr dirty="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dirty="0">
                <a:solidFill>
                  <a:srgbClr val="000000"/>
                </a:solidFill>
                <a:latin typeface="华文中宋"/>
                <a:ea typeface="华文中宋"/>
              </a:rPr>
              <a:t>2019</a:t>
            </a:r>
            <a:r>
              <a:rPr lang="en-US" sz="4400" b="1" strike="noStrike" spc="-1" dirty="0" smtClean="0">
                <a:solidFill>
                  <a:srgbClr val="000000"/>
                </a:solidFill>
                <a:latin typeface="华文中宋"/>
                <a:ea typeface="华文中宋"/>
              </a:rPr>
              <a:t>年8月总结</a:t>
            </a:r>
            <a:endParaRPr lang="en-US" sz="4400" b="0" strike="noStrike" spc="-1" dirty="0">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txBody>
          <a:bodyPr/>
          <a:lstStyle/>
          <a:p>
            <a:r>
              <a:rPr lang="en-US" altLang="zh-CN" dirty="0"/>
              <a:t>1</a:t>
            </a:r>
            <a:r>
              <a:rPr lang="en-US" altLang="zh-CN" dirty="0" smtClean="0"/>
              <a:t>.</a:t>
            </a:r>
            <a:r>
              <a:rPr lang="zh-CN" altLang="en-US" dirty="0" smtClean="0"/>
              <a:t>字节跳动一期</a:t>
            </a:r>
            <a:r>
              <a:rPr lang="en-US" altLang="zh-CN" dirty="0" smtClean="0"/>
              <a:t>OMS</a:t>
            </a:r>
            <a:r>
              <a:rPr lang="zh-CN" altLang="en-US" dirty="0" smtClean="0"/>
              <a:t> </a:t>
            </a:r>
            <a:r>
              <a:rPr lang="zh-CN" altLang="en-US" dirty="0" smtClean="0"/>
              <a:t>。</a:t>
            </a:r>
            <a:endParaRPr lang="en-US" altLang="zh-CN" dirty="0"/>
          </a:p>
          <a:p>
            <a:endParaRPr lang="en-US" altLang="zh-CN"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 xmlns:a16="http://schemas.microsoft.com/office/drawing/2014/main" id="{75339128-1D6B-4FB0-AEC4-874968B63EC2}"/>
              </a:ext>
            </a:extLst>
          </p:cNvPr>
          <p:cNvSpPr txBox="1"/>
          <p:nvPr/>
        </p:nvSpPr>
        <p:spPr>
          <a:xfrm>
            <a:off x="755059" y="1528772"/>
            <a:ext cx="9522519" cy="1200329"/>
          </a:xfrm>
          <a:prstGeom prst="rect">
            <a:avLst/>
          </a:prstGeom>
          <a:noFill/>
        </p:spPr>
        <p:txBody>
          <a:bodyPr wrap="square" rtlCol="0">
            <a:spAutoFit/>
          </a:bodyPr>
          <a:lstStyle/>
          <a:p>
            <a:r>
              <a:rPr lang="en-US" altLang="zh-CN" dirty="0"/>
              <a:t>1</a:t>
            </a:r>
            <a:r>
              <a:rPr lang="en-US" altLang="zh-CN" dirty="0" smtClean="0"/>
              <a:t>.</a:t>
            </a:r>
            <a:r>
              <a:rPr lang="zh-CN" altLang="en-US" dirty="0" smtClean="0"/>
              <a:t>维服的接口还需要联调测试</a:t>
            </a:r>
            <a:r>
              <a:rPr lang="zh-CN" altLang="en-US" dirty="0" smtClean="0"/>
              <a:t>。</a:t>
            </a:r>
            <a:endParaRPr lang="en-US" altLang="zh-CN" dirty="0" smtClean="0"/>
          </a:p>
          <a:p>
            <a:endParaRPr lang="en-US" altLang="zh-CN" dirty="0" smtClean="0"/>
          </a:p>
          <a:p>
            <a:r>
              <a:rPr lang="en-US" altLang="zh-CN" dirty="0" smtClean="0"/>
              <a:t>2.</a:t>
            </a:r>
            <a:r>
              <a:rPr lang="zh-CN" altLang="en-US" dirty="0" smtClean="0"/>
              <a:t>配合实施进行</a:t>
            </a:r>
            <a:r>
              <a:rPr lang="en-US" altLang="zh-CN" dirty="0" smtClean="0"/>
              <a:t>H</a:t>
            </a:r>
            <a:r>
              <a:rPr lang="zh-CN" altLang="en-US" dirty="0" smtClean="0"/>
              <a:t>接口的测试。</a:t>
            </a:r>
            <a:endParaRPr lang="en-US" altLang="zh-CN" dirty="0"/>
          </a:p>
          <a:p>
            <a:endParaRPr lang="en-US" altLang="zh-CN"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 xmlns:a16="http://schemas.microsoft.com/office/drawing/2014/main" id="{E1206707-D8FD-4DE3-908E-C4B4EB5168E4}"/>
              </a:ext>
            </a:extLst>
          </p:cNvPr>
          <p:cNvSpPr txBox="1"/>
          <p:nvPr/>
        </p:nvSpPr>
        <p:spPr>
          <a:xfrm>
            <a:off x="1020518" y="1502349"/>
            <a:ext cx="9805847" cy="923330"/>
          </a:xfrm>
          <a:prstGeom prst="rect">
            <a:avLst/>
          </a:prstGeom>
          <a:noFill/>
        </p:spPr>
        <p:txBody>
          <a:bodyPr wrap="square" rtlCol="0">
            <a:spAutoFit/>
          </a:bodyPr>
          <a:lstStyle/>
          <a:p>
            <a:r>
              <a:rPr lang="en-US" altLang="zh-CN" dirty="0"/>
              <a:t>1</a:t>
            </a:r>
            <a:r>
              <a:rPr lang="en-US" altLang="zh-CN" dirty="0" smtClean="0"/>
              <a:t>.</a:t>
            </a:r>
            <a:r>
              <a:rPr lang="zh-CN" altLang="en-US" dirty="0" smtClean="0"/>
              <a:t>测试维服</a:t>
            </a:r>
            <a:r>
              <a:rPr lang="zh-CN" altLang="en-US" dirty="0" smtClean="0"/>
              <a:t>接口</a:t>
            </a:r>
            <a:endParaRPr lang="en-US" altLang="zh-CN" dirty="0" smtClean="0"/>
          </a:p>
          <a:p>
            <a:r>
              <a:rPr lang="en-US" altLang="zh-CN" dirty="0" smtClean="0"/>
              <a:t>2.</a:t>
            </a:r>
            <a:r>
              <a:rPr lang="zh-CN" altLang="en-US" dirty="0" smtClean="0"/>
              <a:t>学习</a:t>
            </a:r>
            <a:r>
              <a:rPr lang="en-US" altLang="zh-CN" dirty="0" smtClean="0"/>
              <a:t>angular</a:t>
            </a:r>
            <a:endParaRPr lang="en-US" altLang="zh-CN" dirty="0"/>
          </a:p>
          <a:p>
            <a:endParaRPr lang="en-US" altLang="zh-CN"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24330</TotalTime>
  <Words>265</Words>
  <Application>Microsoft Office PowerPoint</Application>
  <PresentationFormat>宽屏</PresentationFormat>
  <Paragraphs>40</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6</vt:i4>
      </vt:variant>
    </vt:vector>
  </HeadingPairs>
  <TitlesOfParts>
    <vt:vector size="19" baseType="lpstr">
      <vt:lpstr>Avenir Next Regular</vt:lpstr>
      <vt:lpstr>DejaVu Sans</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郑磊</cp:lastModifiedBy>
  <cp:revision>1939</cp:revision>
  <dcterms:created xsi:type="dcterms:W3CDTF">2010-07-28T10:06:17Z</dcterms:created>
  <dcterms:modified xsi:type="dcterms:W3CDTF">2019-09-07T03:40:36Z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