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10"/>
  </p:notesMasterIdLst>
  <p:sldIdLst>
    <p:sldId id="256" r:id="rId7"/>
    <p:sldId id="257" r:id="rId8"/>
    <p:sldId id="258" r:id="rId9"/>
    <p:sldId id="259" r:id="rId11"/>
    <p:sldId id="260"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3"/>
          <a:stretch>
            <a:fillRect/>
          </a:stretch>
        </p:blipFill>
        <p:spPr>
          <a:xfrm>
            <a:off x="203040" y="6220800"/>
            <a:ext cx="1537560" cy="570240"/>
          </a:xfrm>
          <a:prstGeom prst="rect">
            <a:avLst/>
          </a:prstGeom>
          <a:ln>
            <a:noFill/>
          </a:ln>
        </p:spPr>
      </p:pic>
      <p:pic>
        <p:nvPicPr>
          <p:cNvPr id="5" name="图片 3"/>
          <p:cNvPicPr/>
          <p:nvPr/>
        </p:nvPicPr>
        <p:blipFill>
          <a:blip r:embed="rId14"/>
          <a:stretch>
            <a:fillRect/>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700">
              <a:lnSpc>
                <a:spcPct val="100000"/>
              </a:lnSpc>
              <a:spcBef>
                <a:spcPts val="90"/>
              </a:spcBef>
            </a:pPr>
            <a:r>
              <a:rPr lang="en-US" sz="1200" b="1" strike="noStrike" spc="-4" dirty="0">
                <a:solidFill>
                  <a:srgbClr val="505050"/>
                </a:solidFill>
                <a:latin typeface="Arial" panose="020B0604020202020204"/>
                <a:ea typeface="DejaVu Sans"/>
              </a:rPr>
              <a:t>By </a:t>
            </a:r>
            <a:r>
              <a:rPr lang="en-US" sz="1200" b="1" spc="-4" dirty="0" err="1">
                <a:solidFill>
                  <a:srgbClr val="505050"/>
                </a:solidFill>
                <a:latin typeface="Arial" panose="020B0604020202020204"/>
                <a:ea typeface="DejaVu Sans"/>
              </a:rPr>
              <a:t>Z</a:t>
            </a:r>
            <a:r>
              <a:rPr lang="en-US" altLang="zh-CN" sz="1200" b="1" spc="-4" dirty="0" err="1">
                <a:solidFill>
                  <a:srgbClr val="505050"/>
                </a:solidFill>
                <a:latin typeface="Arial" panose="020B0604020202020204"/>
                <a:ea typeface="DejaVu Sans"/>
              </a:rPr>
              <a:t>ero.zhang</a:t>
            </a:r>
            <a:r>
              <a:rPr lang="en-US" sz="1200" b="1" strike="noStrike" spc="-4" dirty="0">
                <a:solidFill>
                  <a:srgbClr val="505050"/>
                </a:solidFill>
                <a:latin typeface="Arial" panose="020B0604020202020204"/>
                <a:ea typeface="DejaVu Sans"/>
              </a:rPr>
              <a:t>     </a:t>
            </a:r>
            <a:br>
              <a:rPr dirty="0"/>
            </a:br>
            <a:r>
              <a:rPr lang="en-US" sz="1200" b="1" strike="noStrike" spc="-7" dirty="0">
                <a:solidFill>
                  <a:srgbClr val="505050"/>
                </a:solidFill>
                <a:latin typeface="Arial" panose="020B0604020202020204"/>
                <a:ea typeface="DejaVu Sans"/>
              </a:rPr>
              <a:t>2019 年 </a:t>
            </a:r>
            <a:r>
              <a:rPr lang="en-US" sz="1200" b="1" spc="-7" dirty="0">
                <a:solidFill>
                  <a:srgbClr val="505050"/>
                </a:solidFill>
                <a:latin typeface="Arial" panose="020B0604020202020204"/>
                <a:ea typeface="DejaVu Sans"/>
              </a:rPr>
              <a:t>4 </a:t>
            </a:r>
            <a:r>
              <a:rPr lang="en-US" sz="1200" b="1" strike="noStrike" spc="-7" dirty="0">
                <a:solidFill>
                  <a:srgbClr val="505050"/>
                </a:solidFill>
                <a:latin typeface="Arial" panose="020B0604020202020204"/>
                <a:ea typeface="DejaVu Sans"/>
              </a:rPr>
              <a:t>月</a:t>
            </a:r>
            <a:endParaRPr lang="en-US" sz="1200" b="0" strike="noStrike" spc="-1" dirty="0">
              <a:latin typeface="Arial" panose="020B0604020202020204"/>
            </a:endParaRPr>
          </a:p>
        </p:txBody>
      </p:sp>
      <p:sp>
        <p:nvSpPr>
          <p:cNvPr id="222" name="CustomShape 3"/>
          <p:cNvSpPr/>
          <p:nvPr/>
        </p:nvSpPr>
        <p:spPr>
          <a:xfrm>
            <a:off x="276840" y="392256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700">
              <a:lnSpc>
                <a:spcPct val="100000"/>
              </a:lnSpc>
              <a:spcBef>
                <a:spcPts val="100"/>
              </a:spcBef>
            </a:pPr>
            <a:r>
              <a:rPr lang="en-US" sz="3600" b="0" strike="noStrike" spc="-1" dirty="0">
                <a:solidFill>
                  <a:srgbClr val="000000"/>
                </a:solidFill>
                <a:latin typeface="Arial" panose="020B0604020202020204"/>
                <a:ea typeface="DejaVu Sans"/>
              </a:rPr>
              <a:t>2019年7月工作总结</a:t>
            </a:r>
            <a:br>
              <a:rPr dirty="0"/>
            </a:br>
            <a:endParaRPr lang="en-US" sz="3600" b="0" strike="noStrike" spc="-1" dirty="0">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2019年7月总结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txBody>
          <a:bodyPr/>
          <a:lstStyle/>
          <a:p>
            <a:r>
              <a:rPr lang="en-US" altLang="zh-CN" dirty="0"/>
              <a:t>1.</a:t>
            </a:r>
            <a:r>
              <a:rPr lang="zh-CN" altLang="en-US" dirty="0"/>
              <a:t>蓝星清洗上线支持</a:t>
            </a:r>
            <a:endParaRPr lang="en-US" altLang="zh-CN" dirty="0"/>
          </a:p>
          <a:p>
            <a:endParaRPr lang="en-US" altLang="zh-CN" dirty="0"/>
          </a:p>
          <a:p>
            <a:r>
              <a:rPr lang="en-US" altLang="zh-CN" dirty="0"/>
              <a:t>2.</a:t>
            </a:r>
            <a:r>
              <a:rPr lang="zh-CN" altLang="en-US" dirty="0"/>
              <a:t>爱康接口开发</a:t>
            </a:r>
            <a:endParaRPr lang="en-US" altLang="zh-CN" dirty="0"/>
          </a:p>
          <a:p>
            <a:endParaRPr lang="en-US" altLang="zh-CN" dirty="0"/>
          </a:p>
          <a:p>
            <a:r>
              <a:rPr lang="en-US" altLang="zh-CN" dirty="0"/>
              <a:t>3.</a:t>
            </a:r>
            <a:r>
              <a:rPr lang="zh-CN" altLang="en-US" dirty="0"/>
              <a:t>和铂三期接口开发</a:t>
            </a:r>
            <a:endParaRPr lang="en-US" altLang="zh-CN" dirty="0"/>
          </a:p>
          <a:p>
            <a:endParaRPr lang="en-US" altLang="zh-CN" dirty="0"/>
          </a:p>
          <a:p>
            <a:r>
              <a:rPr lang="en-US" altLang="zh-CN" dirty="0"/>
              <a:t>3.</a:t>
            </a:r>
            <a:r>
              <a:rPr lang="zh-CN" altLang="en-US" dirty="0"/>
              <a:t>和铂接口维护</a:t>
            </a:r>
            <a:endParaRPr lang="en-US" altLang="zh-CN" dirty="0"/>
          </a:p>
          <a:p>
            <a:endParaRPr lang="en-US" altLang="zh-CN"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792480" y="1676400"/>
            <a:ext cx="9895840" cy="645160"/>
          </a:xfrm>
          <a:prstGeom prst="rect">
            <a:avLst/>
          </a:prstGeom>
          <a:noFill/>
        </p:spPr>
        <p:txBody>
          <a:bodyPr wrap="square" rtlCol="0">
            <a:spAutoFit/>
          </a:bodyPr>
          <a:lstStyle/>
          <a:p>
            <a:r>
              <a:rPr lang="zh-CN" altLang="en-US" dirty="0"/>
              <a:t>和铂</a:t>
            </a:r>
            <a:endParaRPr lang="zh-CN" altLang="en-US" dirty="0"/>
          </a:p>
          <a:p>
            <a:r>
              <a:rPr lang="zh-CN" altLang="en-US" dirty="0"/>
              <a:t>和铂金邮件功能</a:t>
            </a:r>
            <a:endParaRPr lang="zh-CN"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611055" y="1687195"/>
            <a:ext cx="9470840" cy="645160"/>
          </a:xfrm>
          <a:prstGeom prst="rect">
            <a:avLst/>
          </a:prstGeom>
          <a:noFill/>
        </p:spPr>
        <p:txBody>
          <a:bodyPr wrap="square" rtlCol="0">
            <a:spAutoFit/>
          </a:bodyPr>
          <a:lstStyle/>
          <a:p>
            <a:r>
              <a:rPr lang="zh-CN" altLang="en-US" dirty="0"/>
              <a:t>广州院接口</a:t>
            </a:r>
            <a:endParaRPr lang="en-US" altLang="zh-CN" dirty="0"/>
          </a:p>
          <a:p>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310</Words>
  <Application>WPS 演示</Application>
  <PresentationFormat>宽屏</PresentationFormat>
  <Paragraphs>48</Paragraphs>
  <Slides>6</Slides>
  <Notes>4</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6</vt:i4>
      </vt:variant>
    </vt:vector>
  </HeadingPairs>
  <TitlesOfParts>
    <vt:vector size="24" baseType="lpstr">
      <vt:lpstr>Arial</vt:lpstr>
      <vt:lpstr>宋体</vt:lpstr>
      <vt:lpstr>Wingdings</vt:lpstr>
      <vt:lpstr>Arial</vt:lpstr>
      <vt:lpstr>Symbol</vt:lpstr>
      <vt:lpstr>DejaVu Sans</vt:lpstr>
      <vt:lpstr>Calibri</vt:lpstr>
      <vt:lpstr>Times New Roman</vt:lpstr>
      <vt:lpstr>Avenir Next Regular</vt:lpstr>
      <vt:lpstr>微软雅黑</vt:lpstr>
      <vt:lpstr>华文中宋</vt:lpstr>
      <vt:lpstr>Arial Unicode MS</vt:lpstr>
      <vt:lpstr>DejaVu Sans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玉.</cp:lastModifiedBy>
  <cp:revision>1941</cp:revision>
  <dcterms:created xsi:type="dcterms:W3CDTF">2010-07-28T10:06:00Z</dcterms:created>
  <dcterms:modified xsi:type="dcterms:W3CDTF">2019-07-14T02:59:29Z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2052-11.1.0.8888</vt:lpwstr>
  </property>
</Properties>
</file>