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4660"/>
  </p:normalViewPr>
  <p:slideViewPr>
    <p:cSldViewPr>
      <p:cViewPr varScale="1">
        <p:scale>
          <a:sx n="81" d="100"/>
          <a:sy n="81" d="100"/>
        </p:scale>
        <p:origin x="102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5170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endParaRPr lang="en-US" sz="2000" b="0" strike="noStrike" spc="-1" dirty="0">
              <a:latin typeface="Arial"/>
            </a:endParaRP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9/6/2019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endParaRPr lang="en-US" sz="2000" b="0" strike="noStrike" spc="-1" dirty="0">
              <a:latin typeface="Arial"/>
            </a:endParaRP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9/6/2019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endParaRPr lang="en-US" sz="2000" b="0" strike="noStrike" spc="-1" dirty="0">
              <a:latin typeface="Arial"/>
            </a:endParaRP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9/6/2019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9/6/2019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8119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altLang="zh-CN" sz="1200" b="1" strike="noStrike" spc="-4" dirty="0" err="1">
                <a:solidFill>
                  <a:srgbClr val="505050"/>
                </a:solidFill>
                <a:latin typeface="Arial"/>
                <a:ea typeface="DejaVu Sans"/>
              </a:rPr>
              <a:t>Aaton.Kang</a:t>
            </a:r>
            <a:br>
              <a:rPr dirty="0"/>
            </a:br>
            <a:r>
              <a:rPr lang="en-US" sz="1200" b="1" strike="noStrike" spc="-7" dirty="0">
                <a:solidFill>
                  <a:srgbClr val="505050"/>
                </a:solidFill>
                <a:latin typeface="Arial"/>
                <a:ea typeface="DejaVu Sans"/>
              </a:rPr>
              <a:t>2019 年 </a:t>
            </a:r>
            <a:r>
              <a:rPr lang="en-US" sz="1200" b="1" spc="-7" dirty="0">
                <a:solidFill>
                  <a:srgbClr val="505050"/>
                </a:solidFill>
                <a:latin typeface="Arial"/>
                <a:ea typeface="DejaVu Sans"/>
              </a:rPr>
              <a:t>8</a:t>
            </a:r>
            <a:r>
              <a:rPr lang="en-US" sz="1200" b="1" strike="noStrike" spc="-7" dirty="0">
                <a:solidFill>
                  <a:srgbClr val="505050"/>
                </a:solidFill>
                <a:latin typeface="Arial"/>
                <a:ea typeface="DejaVu Sans"/>
              </a:rPr>
              <a:t>月</a:t>
            </a:r>
            <a:endParaRPr lang="en-US" sz="1200" b="0" strike="noStrike" spc="-1" dirty="0">
              <a:latin typeface="Arial"/>
            </a:endParaRPr>
          </a:p>
        </p:txBody>
      </p:sp>
      <p:sp>
        <p:nvSpPr>
          <p:cNvPr id="222" name="CustomShape 3"/>
          <p:cNvSpPr/>
          <p:nvPr/>
        </p:nvSpPr>
        <p:spPr>
          <a:xfrm>
            <a:off x="276840" y="4185404"/>
            <a:ext cx="11617920" cy="5547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2019年8月工作总结</a:t>
            </a:r>
            <a:br>
              <a:rPr dirty="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dirty="0">
                <a:solidFill>
                  <a:srgbClr val="000000"/>
                </a:solidFill>
                <a:latin typeface="华文中宋"/>
                <a:ea typeface="华文中宋"/>
              </a:rPr>
              <a:t>2019年8月总结</a:t>
            </a:r>
            <a:endParaRPr lang="en-US" sz="4400" b="0" strike="noStrike" spc="-1" dirty="0">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sp>
      <p:sp>
        <p:nvSpPr>
          <p:cNvPr id="2" name="TextBox 1"/>
          <p:cNvSpPr txBox="1"/>
          <p:nvPr/>
        </p:nvSpPr>
        <p:spPr>
          <a:xfrm>
            <a:off x="1415480" y="1755000"/>
            <a:ext cx="9217024" cy="2807435"/>
          </a:xfrm>
          <a:prstGeom prst="rect">
            <a:avLst/>
          </a:prstGeom>
          <a:noFill/>
        </p:spPr>
        <p:txBody>
          <a:bodyPr wrap="square" rtlCol="0">
            <a:spAutoFit/>
          </a:bodyPr>
          <a:lstStyle/>
          <a:p>
            <a:pPr>
              <a:lnSpc>
                <a:spcPct val="150000"/>
              </a:lnSpc>
            </a:pPr>
            <a:r>
              <a:rPr lang="en-US" altLang="zh-CN" sz="2000" dirty="0"/>
              <a:t>1</a:t>
            </a:r>
            <a:r>
              <a:rPr lang="zh-CN" altLang="en-US" sz="2000" dirty="0"/>
              <a:t>、核销系统目前基于国际化及部分页面细节仍可继续优化。</a:t>
            </a:r>
            <a:endParaRPr lang="en-US" altLang="zh-CN" sz="2000" dirty="0"/>
          </a:p>
          <a:p>
            <a:pPr>
              <a:lnSpc>
                <a:spcPct val="150000"/>
              </a:lnSpc>
            </a:pPr>
            <a:r>
              <a:rPr lang="en-US" altLang="zh-CN" sz="2000" dirty="0"/>
              <a:t>2</a:t>
            </a:r>
            <a:r>
              <a:rPr lang="zh-CN" altLang="en-US" sz="2000" dirty="0"/>
              <a:t>、</a:t>
            </a:r>
            <a:r>
              <a:rPr lang="zh-CN" altLang="zh-CN" sz="2000" dirty="0"/>
              <a:t>自动生成前端代码工具：</a:t>
            </a:r>
            <a:r>
              <a:rPr lang="zh-CN" altLang="en-US" sz="2000" dirty="0"/>
              <a:t>目前已实现基本需求，可进行代码量产工作。但操作上仍不是很简便，需继续优化。</a:t>
            </a:r>
            <a:endParaRPr lang="en-US" altLang="zh-CN" sz="2000" dirty="0"/>
          </a:p>
          <a:p>
            <a:pPr lvl="0">
              <a:lnSpc>
                <a:spcPct val="150000"/>
              </a:lnSpc>
            </a:pPr>
            <a:r>
              <a:rPr lang="en-US" altLang="zh-CN" sz="2000" dirty="0"/>
              <a:t>3</a:t>
            </a:r>
            <a:r>
              <a:rPr lang="zh-CN" altLang="en-US" sz="2000" dirty="0"/>
              <a:t>、用虚拟机配置一个</a:t>
            </a:r>
            <a:r>
              <a:rPr lang="en-US" altLang="zh-CN" sz="2000" dirty="0" err="1"/>
              <a:t>cordova</a:t>
            </a:r>
            <a:r>
              <a:rPr lang="zh-CN" altLang="en-US" sz="2000" dirty="0"/>
              <a:t>环境（是否可在服务器配置一个开发环境，大家都可以在服务器进行开发）</a:t>
            </a:r>
            <a:endParaRPr lang="en-US" altLang="zh-CN" sz="2000" dirty="0"/>
          </a:p>
          <a:p>
            <a:pPr lvl="0">
              <a:lnSpc>
                <a:spcPct val="150000"/>
              </a:lnSpc>
            </a:pPr>
            <a:r>
              <a:rPr lang="en-US" altLang="zh-CN" sz="2000" dirty="0"/>
              <a:t>4</a:t>
            </a:r>
            <a:r>
              <a:rPr lang="zh-CN" altLang="en-US" sz="2000" dirty="0"/>
              <a:t>、</a:t>
            </a:r>
            <a:r>
              <a:rPr lang="en-US" altLang="zh-CN" sz="2000" dirty="0"/>
              <a:t>web</a:t>
            </a:r>
            <a:r>
              <a:rPr lang="zh-CN" altLang="en-US" sz="2000" dirty="0"/>
              <a:t>端核销系统代码结构调整，更加模块化。</a:t>
            </a:r>
            <a:endParaRPr lang="zh-CN" altLang="zh-CN" sz="2000"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TextBox 1"/>
          <p:cNvSpPr txBox="1"/>
          <p:nvPr/>
        </p:nvSpPr>
        <p:spPr>
          <a:xfrm>
            <a:off x="1487488" y="2060848"/>
            <a:ext cx="9937104" cy="1881990"/>
          </a:xfrm>
          <a:prstGeom prst="rect">
            <a:avLst/>
          </a:prstGeom>
          <a:noFill/>
        </p:spPr>
        <p:txBody>
          <a:bodyPr wrap="square" rtlCol="0">
            <a:spAutoFit/>
          </a:bodyPr>
          <a:lstStyle/>
          <a:p>
            <a:pPr>
              <a:lnSpc>
                <a:spcPct val="150000"/>
              </a:lnSpc>
            </a:pPr>
            <a:r>
              <a:rPr lang="en-US" altLang="zh-CN" sz="2000" dirty="0"/>
              <a:t>1</a:t>
            </a:r>
            <a:r>
              <a:rPr lang="zh-CN" altLang="en-US" sz="2000" dirty="0"/>
              <a:t>、</a:t>
            </a:r>
            <a:r>
              <a:rPr lang="zh-CN" altLang="zh-CN" sz="2000" dirty="0"/>
              <a:t>国际化方案与后端的配合。</a:t>
            </a:r>
            <a:endParaRPr lang="en-US" altLang="zh-CN" sz="2000" dirty="0"/>
          </a:p>
          <a:p>
            <a:pPr>
              <a:lnSpc>
                <a:spcPct val="150000"/>
              </a:lnSpc>
            </a:pPr>
            <a:r>
              <a:rPr lang="en-US" altLang="zh-CN" sz="2000" dirty="0"/>
              <a:t>2</a:t>
            </a:r>
            <a:r>
              <a:rPr lang="zh-CN" altLang="en-US" sz="2000" dirty="0"/>
              <a:t>、自动生成代码工具升级。</a:t>
            </a:r>
            <a:endParaRPr lang="en-US" altLang="zh-CN" sz="2000" dirty="0"/>
          </a:p>
          <a:p>
            <a:pPr>
              <a:lnSpc>
                <a:spcPct val="150000"/>
              </a:lnSpc>
            </a:pPr>
            <a:r>
              <a:rPr lang="en-US" altLang="zh-CN" sz="2000" dirty="0"/>
              <a:t>3</a:t>
            </a:r>
            <a:r>
              <a:rPr lang="zh-CN" altLang="en-US" sz="2000" dirty="0"/>
              <a:t>、核销系统完善与代码规范化、设计文档、开发文档及关键技术文档的撰写。</a:t>
            </a:r>
            <a:endParaRPr lang="en-US" altLang="zh-CN" sz="2000" dirty="0"/>
          </a:p>
          <a:p>
            <a:pPr>
              <a:lnSpc>
                <a:spcPct val="150000"/>
              </a:lnSpc>
            </a:pPr>
            <a:r>
              <a:rPr lang="en-US" altLang="zh-CN" sz="2000" dirty="0"/>
              <a:t>4</a:t>
            </a:r>
            <a:r>
              <a:rPr lang="zh-CN" altLang="en-US" sz="2000" dirty="0"/>
              <a:t>、做一个虚拟机配置</a:t>
            </a:r>
            <a:r>
              <a:rPr lang="en-US" altLang="zh-CN" sz="2000" dirty="0" err="1"/>
              <a:t>cordova</a:t>
            </a:r>
            <a:r>
              <a:rPr lang="zh-CN" altLang="en-US" sz="2000" dirty="0"/>
              <a:t>开发环境，便于同事使用及备份。</a:t>
            </a:r>
            <a:endParaRPr lang="en-US" altLang="zh-CN" sz="2000"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TextBox 1"/>
          <p:cNvSpPr txBox="1"/>
          <p:nvPr/>
        </p:nvSpPr>
        <p:spPr>
          <a:xfrm>
            <a:off x="1415480" y="1772816"/>
            <a:ext cx="9361040" cy="4062651"/>
          </a:xfrm>
          <a:prstGeom prst="rect">
            <a:avLst/>
          </a:prstGeom>
          <a:noFill/>
        </p:spPr>
        <p:txBody>
          <a:bodyPr wrap="square" rtlCol="0">
            <a:spAutoFit/>
          </a:bodyPr>
          <a:lstStyle/>
          <a:p>
            <a:pPr lvl="0">
              <a:lnSpc>
                <a:spcPct val="150000"/>
              </a:lnSpc>
            </a:pPr>
            <a:r>
              <a:rPr lang="en-US" altLang="zh-CN" sz="2000" dirty="0"/>
              <a:t>9</a:t>
            </a:r>
            <a:r>
              <a:rPr lang="zh-CN" altLang="en-US" sz="2000" dirty="0"/>
              <a:t>月份：</a:t>
            </a:r>
            <a:endParaRPr lang="en-US" altLang="zh-CN" sz="2000" dirty="0"/>
          </a:p>
          <a:p>
            <a:pPr>
              <a:lnSpc>
                <a:spcPct val="150000"/>
              </a:lnSpc>
            </a:pPr>
            <a:r>
              <a:rPr lang="en-US" altLang="zh-CN" sz="2000" dirty="0"/>
              <a:t>1</a:t>
            </a:r>
            <a:r>
              <a:rPr lang="zh-CN" altLang="en-US" sz="2000" dirty="0"/>
              <a:t>、</a:t>
            </a:r>
            <a:r>
              <a:rPr lang="zh-CN" altLang="zh-CN" sz="2000" dirty="0"/>
              <a:t>国际化方案与后端的配合。</a:t>
            </a:r>
            <a:endParaRPr lang="en-US" altLang="zh-CN" sz="2000" dirty="0"/>
          </a:p>
          <a:p>
            <a:pPr>
              <a:lnSpc>
                <a:spcPct val="150000"/>
              </a:lnSpc>
            </a:pPr>
            <a:r>
              <a:rPr lang="en-US" altLang="zh-CN" sz="2000" dirty="0"/>
              <a:t>2</a:t>
            </a:r>
            <a:r>
              <a:rPr lang="zh-CN" altLang="en-US" sz="2000" dirty="0"/>
              <a:t>、自动生成代码工具升级。目前考虑是否用</a:t>
            </a:r>
            <a:r>
              <a:rPr lang="en-US" altLang="zh-CN" sz="2000" dirty="0" err="1"/>
              <a:t>nodejs</a:t>
            </a:r>
            <a:r>
              <a:rPr lang="zh-CN" altLang="en-US" sz="2000" dirty="0"/>
              <a:t>重新做一个工具。</a:t>
            </a:r>
            <a:endParaRPr lang="en-US" altLang="zh-CN" sz="2000" dirty="0"/>
          </a:p>
          <a:p>
            <a:pPr>
              <a:lnSpc>
                <a:spcPct val="150000"/>
              </a:lnSpc>
            </a:pPr>
            <a:r>
              <a:rPr lang="en-US" altLang="zh-CN" sz="2000" dirty="0"/>
              <a:t>3</a:t>
            </a:r>
            <a:r>
              <a:rPr lang="zh-CN" altLang="en-US" sz="2000" dirty="0"/>
              <a:t>、用虚拟机配置一个</a:t>
            </a:r>
            <a:r>
              <a:rPr lang="en-US" altLang="zh-CN" sz="2000" dirty="0" err="1"/>
              <a:t>cordova</a:t>
            </a:r>
            <a:r>
              <a:rPr lang="zh-CN" altLang="en-US" sz="2000" dirty="0"/>
              <a:t>环境。</a:t>
            </a:r>
            <a:endParaRPr lang="en-US" altLang="zh-CN" sz="2000" dirty="0"/>
          </a:p>
          <a:p>
            <a:pPr>
              <a:lnSpc>
                <a:spcPct val="150000"/>
              </a:lnSpc>
            </a:pPr>
            <a:r>
              <a:rPr lang="en-US" altLang="zh-CN" sz="2000" dirty="0"/>
              <a:t>4</a:t>
            </a:r>
            <a:r>
              <a:rPr lang="zh-CN" altLang="en-US" sz="2000" dirty="0"/>
              <a:t>、核销系统完善与代码规范化、设计文档、开发文档及关键技术文档的撰写。</a:t>
            </a:r>
            <a:endParaRPr lang="en-US" altLang="zh-CN" sz="2000" dirty="0"/>
          </a:p>
          <a:p>
            <a:pPr>
              <a:lnSpc>
                <a:spcPct val="150000"/>
              </a:lnSpc>
            </a:pPr>
            <a:r>
              <a:rPr lang="en-US" altLang="zh-CN" sz="2000" dirty="0"/>
              <a:t>5</a:t>
            </a:r>
            <a:r>
              <a:rPr lang="zh-CN" altLang="en-US" sz="2000" dirty="0"/>
              <a:t>、将</a:t>
            </a:r>
            <a:r>
              <a:rPr lang="en-US" altLang="zh-CN" sz="2000" dirty="0"/>
              <a:t>ES6</a:t>
            </a:r>
            <a:r>
              <a:rPr lang="zh-CN" altLang="en-US" sz="2000" dirty="0"/>
              <a:t>、</a:t>
            </a:r>
            <a:r>
              <a:rPr lang="en-US" altLang="zh-CN" sz="2000" dirty="0"/>
              <a:t>node</a:t>
            </a:r>
            <a:r>
              <a:rPr lang="zh-CN" altLang="en-US" sz="2000" dirty="0"/>
              <a:t>、</a:t>
            </a:r>
            <a:r>
              <a:rPr lang="en-US" altLang="zh-CN" sz="2000" dirty="0"/>
              <a:t>angular</a:t>
            </a:r>
            <a:r>
              <a:rPr lang="zh-CN" altLang="en-US" sz="2000" dirty="0"/>
              <a:t>关键技术及知识点做些</a:t>
            </a:r>
            <a:r>
              <a:rPr lang="en-US" altLang="zh-CN" sz="2000" dirty="0"/>
              <a:t>demo</a:t>
            </a:r>
            <a:r>
              <a:rPr lang="zh-CN" altLang="en-US" sz="2000" dirty="0"/>
              <a:t>出来，以及遇到问题及解决办法，考虑直接托管</a:t>
            </a:r>
            <a:r>
              <a:rPr lang="en-US" altLang="zh-CN" sz="2000" dirty="0" err="1"/>
              <a:t>github</a:t>
            </a:r>
            <a:r>
              <a:rPr lang="zh-CN" altLang="en-US" sz="2000" dirty="0"/>
              <a:t>或者建个博客。</a:t>
            </a:r>
            <a:endParaRPr lang="en-US" altLang="zh-CN" sz="2000" dirty="0"/>
          </a:p>
          <a:p>
            <a:pPr>
              <a:lnSpc>
                <a:spcPct val="150000"/>
              </a:lnSpc>
            </a:pPr>
            <a:r>
              <a:rPr lang="en-US" altLang="zh-CN" sz="2000" dirty="0"/>
              <a:t>6</a:t>
            </a:r>
            <a:r>
              <a:rPr lang="zh-CN" altLang="en-US" sz="2000" dirty="0"/>
              <a:t>、争取本月让参与培训人员都可以进行基础的移动端开发。</a:t>
            </a:r>
            <a:endParaRPr lang="zh-CN" altLang="zh-CN" sz="2000" dirty="0"/>
          </a:p>
          <a:p>
            <a:pPr lvl="0"/>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24247</TotalTime>
  <Words>445</Words>
  <Application>Microsoft Office PowerPoint</Application>
  <PresentationFormat>宽屏</PresentationFormat>
  <Paragraphs>40</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vt:i4>
      </vt:variant>
    </vt:vector>
  </HeadingPairs>
  <TitlesOfParts>
    <vt:vector size="18" baseType="lpstr">
      <vt:lpstr>Avenir Next Regular</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康 帅</cp:lastModifiedBy>
  <cp:revision>1960</cp:revision>
  <dcterms:created xsi:type="dcterms:W3CDTF">2010-07-28T10:06:17Z</dcterms:created>
  <dcterms:modified xsi:type="dcterms:W3CDTF">2019-09-06T15:13:00Z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