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notesMasterIdLst>
    <p:notesMasterId r:id="rId10"/>
  </p:notesMasterIdLst>
  <p:sldIdLst>
    <p:sldId id="256" r:id="rId7"/>
    <p:sldId id="257" r:id="rId8"/>
    <p:sldId id="258" r:id="rId9"/>
    <p:sldId id="259" r:id="rId11"/>
    <p:sldId id="260"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panose="020B0604020202020204"/>
                <a:ea typeface="+mn-ea"/>
              </a:rPr>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5.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6.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3"/>
          <a:stretch>
            <a:fillRect/>
          </a:stretch>
        </p:blipFill>
        <p:spPr>
          <a:xfrm>
            <a:off x="203040" y="6220800"/>
            <a:ext cx="1537560" cy="570240"/>
          </a:xfrm>
          <a:prstGeom prst="rect">
            <a:avLst/>
          </a:prstGeom>
          <a:ln>
            <a:noFill/>
          </a:ln>
        </p:spPr>
      </p:pic>
      <p:pic>
        <p:nvPicPr>
          <p:cNvPr id="5" name="图片 3"/>
          <p:cNvPicPr/>
          <p:nvPr/>
        </p:nvPicPr>
        <p:blipFill>
          <a:blip r:embed="rId14"/>
          <a:stretch>
            <a:fillRect/>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3"/>
          <a:stretch>
            <a:fillRect/>
          </a:stretch>
        </p:blipFill>
        <p:spPr>
          <a:xfrm>
            <a:off x="432000" y="6318000"/>
            <a:ext cx="1034640" cy="452880"/>
          </a:xfrm>
          <a:prstGeom prst="rect">
            <a:avLst/>
          </a:prstGeom>
          <a:ln>
            <a:noFill/>
          </a:ln>
        </p:spPr>
      </p:pic>
      <p:pic>
        <p:nvPicPr>
          <p:cNvPr id="45" name="图片 6"/>
          <p:cNvPicPr/>
          <p:nvPr/>
        </p:nvPicPr>
        <p:blipFill>
          <a:blip r:embed="rId14"/>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pic>
        <p:nvPicPr>
          <p:cNvPr id="87" name="图片 7"/>
          <p:cNvPicPr/>
          <p:nvPr/>
        </p:nvPicPr>
        <p:blipFill>
          <a:blip r:embed="rId13"/>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30" name="image9.png"/>
          <p:cNvPicPr/>
          <p:nvPr/>
        </p:nvPicPr>
        <p:blipFill>
          <a:blip r:embed="rId13"/>
          <a:stretch>
            <a:fillRect/>
          </a:stretch>
        </p:blipFill>
        <p:spPr>
          <a:xfrm>
            <a:off x="427680" y="6451200"/>
            <a:ext cx="746280" cy="369000"/>
          </a:xfrm>
          <a:prstGeom prst="rect">
            <a:avLst/>
          </a:prstGeom>
          <a:ln w="12600">
            <a:noFill/>
          </a:ln>
        </p:spPr>
      </p:pic>
      <p:pic>
        <p:nvPicPr>
          <p:cNvPr id="131" name="图片 3"/>
          <p:cNvPicPr/>
          <p:nvPr/>
        </p:nvPicPr>
        <p:blipFill>
          <a:blip r:embed="rId14"/>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74" name="image9.png"/>
          <p:cNvPicPr/>
          <p:nvPr/>
        </p:nvPicPr>
        <p:blipFill>
          <a:blip r:embed="rId13"/>
          <a:stretch>
            <a:fillRect/>
          </a:stretch>
        </p:blipFill>
        <p:spPr>
          <a:xfrm>
            <a:off x="427680" y="6451200"/>
            <a:ext cx="746280" cy="369000"/>
          </a:xfrm>
          <a:prstGeom prst="rect">
            <a:avLst/>
          </a:prstGeom>
          <a:ln w="12600">
            <a:noFill/>
          </a:ln>
        </p:spPr>
      </p:pic>
      <p:pic>
        <p:nvPicPr>
          <p:cNvPr id="175" name="图片 5"/>
          <p:cNvPicPr/>
          <p:nvPr/>
        </p:nvPicPr>
        <p:blipFill>
          <a:blip r:embed="rId14"/>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9.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1"/>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700">
              <a:lnSpc>
                <a:spcPct val="100000"/>
              </a:lnSpc>
              <a:spcBef>
                <a:spcPts val="90"/>
              </a:spcBef>
            </a:pPr>
            <a:r>
              <a:rPr lang="en-US" sz="1200" b="1" strike="noStrike" spc="-4" dirty="0">
                <a:solidFill>
                  <a:srgbClr val="505050"/>
                </a:solidFill>
                <a:latin typeface="Arial" panose="020B0604020202020204"/>
                <a:ea typeface="DejaVu Sans"/>
              </a:rPr>
              <a:t>By crystal.duan</a:t>
            </a:r>
            <a:r>
              <a:rPr lang="en-US" sz="1200" b="1" strike="noStrike" spc="-4" dirty="0">
                <a:solidFill>
                  <a:srgbClr val="505050"/>
                </a:solidFill>
                <a:latin typeface="Arial" panose="020B0604020202020204"/>
                <a:ea typeface="DejaVu Sans"/>
              </a:rPr>
              <a:t>     </a:t>
            </a:r>
            <a:br>
              <a:rPr dirty="0"/>
            </a:br>
            <a:r>
              <a:rPr lang="en-US" sz="1200" b="1" strike="noStrike" spc="-7" dirty="0">
                <a:solidFill>
                  <a:srgbClr val="505050"/>
                </a:solidFill>
                <a:latin typeface="Arial" panose="020B0604020202020204"/>
                <a:ea typeface="DejaVu Sans"/>
              </a:rPr>
              <a:t>2019 年 8</a:t>
            </a:r>
            <a:r>
              <a:rPr lang="en-US" sz="1200" b="1" spc="-7" dirty="0">
                <a:solidFill>
                  <a:srgbClr val="505050"/>
                </a:solidFill>
                <a:latin typeface="Arial" panose="020B0604020202020204"/>
                <a:ea typeface="DejaVu Sans"/>
              </a:rPr>
              <a:t> </a:t>
            </a:r>
            <a:r>
              <a:rPr lang="en-US" sz="1200" b="1" strike="noStrike" spc="-7" dirty="0">
                <a:solidFill>
                  <a:srgbClr val="505050"/>
                </a:solidFill>
                <a:latin typeface="Arial" panose="020B0604020202020204"/>
                <a:ea typeface="DejaVu Sans"/>
              </a:rPr>
              <a:t>月</a:t>
            </a:r>
            <a:endParaRPr lang="en-US" sz="1200" b="0" strike="noStrike" spc="-1" dirty="0">
              <a:latin typeface="Arial" panose="020B0604020202020204"/>
            </a:endParaRPr>
          </a:p>
        </p:txBody>
      </p:sp>
      <p:sp>
        <p:nvSpPr>
          <p:cNvPr id="222" name="CustomShape 3"/>
          <p:cNvSpPr/>
          <p:nvPr/>
        </p:nvSpPr>
        <p:spPr>
          <a:xfrm>
            <a:off x="276840" y="392256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700">
              <a:lnSpc>
                <a:spcPct val="100000"/>
              </a:lnSpc>
              <a:spcBef>
                <a:spcPts val="100"/>
              </a:spcBef>
            </a:pPr>
            <a:r>
              <a:rPr lang="en-US" sz="3600" b="0" strike="noStrike" spc="-1" dirty="0">
                <a:solidFill>
                  <a:srgbClr val="000000"/>
                </a:solidFill>
                <a:latin typeface="Arial" panose="020B0604020202020204"/>
                <a:ea typeface="DejaVu Sans"/>
              </a:rPr>
              <a:t>2019年8月工作总结</a:t>
            </a:r>
            <a:endParaRPr lang="en-US" sz="3600" b="0" strike="noStrike" spc="-1" dirty="0">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3"/>
          <a:stretch>
            <a:fillRect/>
          </a:stretch>
        </p:blipFill>
        <p:spPr>
          <a:xfrm>
            <a:off x="276840" y="5943600"/>
            <a:ext cx="981360" cy="564480"/>
          </a:xfrm>
          <a:prstGeom prst="rect">
            <a:avLst/>
          </a:prstGeom>
          <a:ln>
            <a:noFill/>
          </a:ln>
        </p:spPr>
      </p:pic>
      <p:pic>
        <p:nvPicPr>
          <p:cNvPr id="225" name="图片 7"/>
          <p:cNvPicPr/>
          <p:nvPr/>
        </p:nvPicPr>
        <p:blipFill>
          <a:blip r:embed="rId4"/>
          <a:stretch>
            <a:fillRect/>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5"/>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2019年8月总结</a:t>
            </a:r>
            <a:endParaRPr lang="en-US" sz="4400" b="0" strike="noStrike" spc="-1">
              <a:latin typeface="Arial" panose="020B0604020202020204"/>
            </a:endParaRPr>
          </a:p>
        </p:txBody>
      </p:sp>
      <p:pic>
        <p:nvPicPr>
          <p:cNvPr id="229" name="Picture 3"/>
          <p:cNvPicPr/>
          <p:nvPr/>
        </p:nvPicPr>
        <p:blipFill>
          <a:blip r:embed="rId1"/>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进行中的工作(含已完成)</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46125" y="1611630"/>
            <a:ext cx="9432290" cy="5113020"/>
          </a:xfrm>
          <a:prstGeom prst="rect">
            <a:avLst/>
          </a:prstGeom>
          <a:noFill/>
          <a:ln>
            <a:noFill/>
          </a:ln>
        </p:spPr>
        <p:txBody>
          <a:bodyPr/>
          <a:lstStyle/>
          <a:p>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曼恩</a:t>
            </a:r>
            <a:r>
              <a:rPr lang="en-US" altLang="zh-CN" sz="1400" b="1" dirty="0">
                <a:latin typeface="微软雅黑" panose="020B0503020204020204" charset="-122"/>
                <a:ea typeface="微软雅黑" panose="020B0503020204020204" charset="-122"/>
              </a:rPr>
              <a:t>2</a:t>
            </a:r>
            <a:r>
              <a:rPr lang="zh-CN" altLang="en-US" sz="1400" b="1" dirty="0">
                <a:latin typeface="微软雅黑" panose="020B0503020204020204" charset="-122"/>
                <a:ea typeface="微软雅黑" panose="020B0503020204020204" charset="-122"/>
              </a:rPr>
              <a:t>期</a:t>
            </a:r>
            <a:r>
              <a:rPr lang="en-US" altLang="zh-CN" sz="1400" b="1" dirty="0">
                <a:latin typeface="微软雅黑" panose="020B0503020204020204" charset="-122"/>
                <a:ea typeface="微软雅黑" panose="020B0503020204020204" charset="-122"/>
              </a:rPr>
              <a:t>BPM</a:t>
            </a:r>
            <a:r>
              <a:rPr lang="zh-CN" altLang="en-US" sz="1400" b="1" dirty="0">
                <a:latin typeface="微软雅黑" panose="020B0503020204020204" charset="-122"/>
                <a:ea typeface="微软雅黑" panose="020B0503020204020204" charset="-122"/>
              </a:rPr>
              <a:t>报销接口</a:t>
            </a:r>
            <a:endParaRPr lang="zh-CN" altLang="en-US" sz="1400" b="1" dirty="0">
              <a:latin typeface="微软雅黑" panose="020B0503020204020204" charset="-122"/>
              <a:ea typeface="微软雅黑" panose="020B0503020204020204" charset="-122"/>
            </a:endParaRPr>
          </a:p>
          <a:p>
            <a:r>
              <a:rPr lang="en-US" altLang="zh-CN" sz="1400" b="1" dirty="0">
                <a:latin typeface="微软雅黑" panose="020B0503020204020204" charset="-122"/>
                <a:ea typeface="微软雅黑" panose="020B0503020204020204" charset="-122"/>
              </a:rPr>
              <a:t>	1.</a:t>
            </a:r>
            <a:r>
              <a:rPr lang="zh-CN" altLang="en-US" sz="1400" b="1" dirty="0">
                <a:latin typeface="微软雅黑" panose="020B0503020204020204" charset="-122"/>
                <a:ea typeface="微软雅黑" panose="020B0503020204020204" charset="-122"/>
              </a:rPr>
              <a:t>部署到测试机</a:t>
            </a:r>
            <a:endParaRPr lang="zh-CN" altLang="en-US" sz="1400" b="1" dirty="0">
              <a:latin typeface="微软雅黑" panose="020B0503020204020204" charset="-122"/>
              <a:ea typeface="微软雅黑" panose="020B0503020204020204" charset="-122"/>
            </a:endParaRPr>
          </a:p>
          <a:p>
            <a:r>
              <a:rPr lang="en-US" altLang="zh-CN" sz="1400" b="1" dirty="0">
                <a:latin typeface="微软雅黑" panose="020B0503020204020204" charset="-122"/>
                <a:ea typeface="微软雅黑" panose="020B0503020204020204" charset="-122"/>
              </a:rPr>
              <a:t>	2.</a:t>
            </a:r>
            <a:r>
              <a:rPr lang="zh-CN" altLang="en-US" sz="1400" b="1" dirty="0">
                <a:latin typeface="微软雅黑" panose="020B0503020204020204" charset="-122"/>
                <a:ea typeface="微软雅黑" panose="020B0503020204020204" charset="-122"/>
              </a:rPr>
              <a:t>测试</a:t>
            </a:r>
            <a:endParaRPr lang="zh-CN" altLang="en-US" sz="1400" b="1" dirty="0">
              <a:latin typeface="微软雅黑" panose="020B0503020204020204" charset="-122"/>
              <a:ea typeface="微软雅黑" panose="020B0503020204020204" charset="-122"/>
            </a:endParaRPr>
          </a:p>
          <a:p>
            <a:r>
              <a:rPr lang="en-US" altLang="zh-CN" sz="1400" b="1" dirty="0">
                <a:latin typeface="微软雅黑" panose="020B0503020204020204" charset="-122"/>
                <a:ea typeface="微软雅黑" panose="020B0503020204020204" charset="-122"/>
              </a:rPr>
              <a:t>	3.</a:t>
            </a:r>
            <a:r>
              <a:rPr lang="zh-CN" altLang="en-US" sz="1400" b="1" dirty="0">
                <a:latin typeface="微软雅黑" panose="020B0503020204020204" charset="-122"/>
                <a:ea typeface="微软雅黑" panose="020B0503020204020204" charset="-122"/>
              </a:rPr>
              <a:t>国安易购上线项目支持</a:t>
            </a:r>
            <a:endParaRPr lang="en-US" altLang="zh-CN" sz="1400" b="1" dirty="0">
              <a:latin typeface="微软雅黑" panose="020B0503020204020204" charset="-122"/>
              <a:ea typeface="微软雅黑" panose="020B0503020204020204" charset="-122"/>
            </a:endParaRPr>
          </a:p>
          <a:p>
            <a:endParaRPr lang="en-US" altLang="zh-CN" sz="1400" b="1" dirty="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p:cNvSpPr txBox="1"/>
          <p:nvPr/>
        </p:nvSpPr>
        <p:spPr>
          <a:xfrm>
            <a:off x="690245" y="1529715"/>
            <a:ext cx="9612630" cy="521970"/>
          </a:xfrm>
          <a:prstGeom prst="rect">
            <a:avLst/>
          </a:prstGeom>
          <a:noFill/>
        </p:spPr>
        <p:txBody>
          <a:bodyPr wrap="square" rtlCol="0">
            <a:spAutoFit/>
          </a:bodyPr>
          <a:p>
            <a:r>
              <a:rPr lang="en-US" altLang="zh-CN" sz="1400" b="1" dirty="0">
                <a:latin typeface="微软雅黑" panose="020B0503020204020204" charset="-122"/>
                <a:ea typeface="微软雅黑" panose="020B0503020204020204" charset="-122"/>
                <a:sym typeface="+mn-ea"/>
              </a:rPr>
              <a:t> </a:t>
            </a:r>
            <a:endParaRPr lang="zh-CN" altLang="en-US" sz="1400" b="1" dirty="0">
              <a:latin typeface="微软雅黑" panose="020B0503020204020204" charset="-122"/>
              <a:ea typeface="微软雅黑" panose="020B0503020204020204" charset="-122"/>
              <a:sym typeface="+mn-ea"/>
            </a:endParaRPr>
          </a:p>
          <a:p>
            <a:r>
              <a:rPr lang="en-US" altLang="zh-CN" sz="1400"/>
              <a:t>	</a:t>
            </a:r>
            <a:endParaRPr lang="en-US" altLang="zh-CN" sz="140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55650" y="1583055"/>
            <a:ext cx="9432290" cy="5113020"/>
          </a:xfrm>
          <a:prstGeom prst="rect">
            <a:avLst/>
          </a:prstGeom>
          <a:noFill/>
          <a:ln>
            <a:noFill/>
          </a:ln>
        </p:spPr>
        <p:txBody>
          <a:bodyPr/>
          <a:p>
            <a:r>
              <a:rPr lang="en-US" altLang="zh-CN" sz="1400" b="1" dirty="0">
                <a:latin typeface="微软雅黑" panose="020B0503020204020204" charset="-122"/>
                <a:ea typeface="微软雅黑" panose="020B0503020204020204" charset="-122"/>
              </a:rPr>
              <a:t>	1.BPM</a:t>
            </a:r>
            <a:r>
              <a:rPr lang="zh-CN" altLang="en-US" sz="1400" b="1" dirty="0">
                <a:latin typeface="微软雅黑" panose="020B0503020204020204" charset="-122"/>
                <a:ea typeface="微软雅黑" panose="020B0503020204020204" charset="-122"/>
              </a:rPr>
              <a:t>接口上线</a:t>
            </a:r>
            <a:endParaRPr lang="zh-CN" altLang="en-US" sz="1400" b="1" dirty="0">
              <a:latin typeface="微软雅黑" panose="020B0503020204020204" charset="-122"/>
              <a:ea typeface="微软雅黑" panose="020B0503020204020204" charset="-122"/>
            </a:endParaRPr>
          </a:p>
          <a:p>
            <a:r>
              <a:rPr lang="en-US" altLang="zh-CN" sz="1400" b="1" dirty="0">
                <a:latin typeface="微软雅黑" panose="020B0503020204020204" charset="-122"/>
                <a:ea typeface="微软雅黑" panose="020B0503020204020204" charset="-122"/>
              </a:rPr>
              <a:t>	2.Angular</a:t>
            </a:r>
            <a:r>
              <a:rPr lang="zh-CN" altLang="en-US" sz="1400" b="1" dirty="0">
                <a:latin typeface="微软雅黑" panose="020B0503020204020204" charset="-122"/>
                <a:ea typeface="微软雅黑" panose="020B0503020204020204" charset="-122"/>
              </a:rPr>
              <a:t>基础语法</a:t>
            </a:r>
            <a:endParaRPr lang="zh-CN" altLang="en-US" sz="1400" b="1" dirty="0">
              <a:latin typeface="微软雅黑" panose="020B0503020204020204" charset="-122"/>
              <a:ea typeface="微软雅黑" panose="020B0503020204020204" charset="-122"/>
            </a:endParaRPr>
          </a:p>
          <a:p>
            <a:r>
              <a:rPr lang="en-US" altLang="zh-CN" sz="1400" b="1" dirty="0">
                <a:latin typeface="微软雅黑" panose="020B0503020204020204" charset="-122"/>
                <a:ea typeface="微软雅黑" panose="020B0503020204020204" charset="-122"/>
              </a:rPr>
              <a:t>	3.sap</a:t>
            </a:r>
            <a:r>
              <a:rPr lang="zh-CN" altLang="en-US" sz="1400" b="1" dirty="0">
                <a:latin typeface="微软雅黑" panose="020B0503020204020204" charset="-122"/>
                <a:ea typeface="微软雅黑" panose="020B0503020204020204" charset="-122"/>
              </a:rPr>
              <a:t>云服务平台项目翻译</a:t>
            </a:r>
            <a:endParaRPr lang="en-US" altLang="zh-CN" sz="1400" b="1" dirty="0">
              <a:latin typeface="微软雅黑" panose="020B0503020204020204" charset="-122"/>
              <a:ea typeface="微软雅黑" panose="020B0503020204020204" charset="-122"/>
            </a:endParaRPr>
          </a:p>
          <a:p>
            <a:endParaRPr lang="en-US" altLang="zh-CN" sz="1400" b="1" dirty="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1"/>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中国北京市朝阳区望京西路48号金隅国际A座201室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THANKS !</a:t>
            </a:r>
            <a:endParaRPr lang="en-US" sz="3140" b="0" strike="noStrike" spc="-1">
              <a:latin typeface="Arial" panose="020B0604020202020204"/>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341</Words>
  <Application>WPS 演示</Application>
  <PresentationFormat>宽屏</PresentationFormat>
  <Paragraphs>47</Paragraphs>
  <Slides>6</Slides>
  <Notes>4</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6</vt:i4>
      </vt:variant>
    </vt:vector>
  </HeadingPairs>
  <TitlesOfParts>
    <vt:vector size="24" baseType="lpstr">
      <vt:lpstr>Arial</vt:lpstr>
      <vt:lpstr>宋体</vt:lpstr>
      <vt:lpstr>Wingdings</vt:lpstr>
      <vt:lpstr>Arial</vt:lpstr>
      <vt:lpstr>Symbol</vt:lpstr>
      <vt:lpstr>DejaVu Sans</vt:lpstr>
      <vt:lpstr>Calibri</vt:lpstr>
      <vt:lpstr>Times New Roman</vt:lpstr>
      <vt:lpstr>Avenir Next Regular</vt:lpstr>
      <vt:lpstr>微软雅黑</vt:lpstr>
      <vt:lpstr>华文中宋</vt:lpstr>
      <vt:lpstr>Segoe Print</vt:lpstr>
      <vt:lpstr>Arial Unicode MS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生如夏花</cp:lastModifiedBy>
  <cp:revision>1947</cp:revision>
  <dcterms:created xsi:type="dcterms:W3CDTF">2010-07-28T10:06:00Z</dcterms:created>
  <dcterms:modified xsi:type="dcterms:W3CDTF">2019-09-07T03:25:46Z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2052-11.1.0.8976</vt:lpwstr>
  </property>
</Properties>
</file>