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9/7/2019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9/7/2019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9/7/2019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9/7/2019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altLang="zh-CN" sz="1200" b="1" strike="noStrike" spc="-4" dirty="0" err="1">
                <a:solidFill>
                  <a:srgbClr val="505050"/>
                </a:solidFill>
                <a:latin typeface="Arial"/>
                <a:ea typeface="DejaVu Sans"/>
              </a:rPr>
              <a:t>Shuo.Liu</a:t>
            </a:r>
            <a:r>
              <a:rPr lang="en-US" sz="1200" b="1" strike="noStrike" spc="-4" dirty="0">
                <a:solidFill>
                  <a:srgbClr val="505050"/>
                </a:solidFill>
                <a:latin typeface="Arial"/>
                <a:ea typeface="DejaVu Sans"/>
              </a:rPr>
              <a:t>     </a:t>
            </a:r>
            <a:br>
              <a:rPr dirty="0"/>
            </a:br>
            <a:r>
              <a:rPr lang="en-US" sz="1200" b="1" strike="noStrike" spc="-7" dirty="0">
                <a:solidFill>
                  <a:srgbClr val="505050"/>
                </a:solidFill>
                <a:latin typeface="Arial"/>
                <a:ea typeface="DejaVu Sans"/>
              </a:rPr>
              <a:t>2019 年 </a:t>
            </a:r>
            <a:r>
              <a:rPr lang="en-US" sz="1200" b="1" spc="-7" dirty="0">
                <a:solidFill>
                  <a:srgbClr val="505050"/>
                </a:solidFill>
                <a:latin typeface="Arial"/>
                <a:ea typeface="DejaVu Sans"/>
              </a:rPr>
              <a:t>9</a:t>
            </a:r>
            <a:r>
              <a:rPr lang="en-US" sz="1200" b="1" strike="noStrike" spc="-7" dirty="0">
                <a:solidFill>
                  <a:srgbClr val="505050"/>
                </a:solidFill>
                <a:latin typeface="Arial"/>
                <a:ea typeface="DejaVu Sans"/>
              </a:rPr>
              <a:t> 月</a:t>
            </a:r>
            <a:endParaRPr lang="en-US" sz="1200" b="0" strike="noStrike" spc="-1" dirty="0">
              <a:latin typeface="Arial"/>
            </a:endParaRPr>
          </a:p>
        </p:txBody>
      </p:sp>
      <p:sp>
        <p:nvSpPr>
          <p:cNvPr id="222" name="CustomShape 3"/>
          <p:cNvSpPr/>
          <p:nvPr/>
        </p:nvSpPr>
        <p:spPr>
          <a:xfrm>
            <a:off x="203266" y="3923313"/>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2019年8月工作总结</a:t>
            </a:r>
            <a:br>
              <a:rPr dirty="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dirty="0">
                <a:solidFill>
                  <a:srgbClr val="000000"/>
                </a:solidFill>
                <a:latin typeface="华文中宋"/>
                <a:ea typeface="华文中宋"/>
              </a:rPr>
              <a:t>2019年8月总结</a:t>
            </a:r>
            <a:endParaRPr lang="en-US" sz="4400" b="0" strike="noStrike" spc="-1" dirty="0">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txBody>
          <a:bodyPr/>
          <a:lstStyle/>
          <a:p>
            <a:r>
              <a:rPr lang="zh-CN" altLang="en-US" dirty="0"/>
              <a:t>澳思</a:t>
            </a:r>
            <a:r>
              <a:rPr lang="en-US" altLang="zh-CN" dirty="0"/>
              <a:t>Addon</a:t>
            </a:r>
            <a:r>
              <a:rPr lang="zh-CN" altLang="en-US" dirty="0"/>
              <a:t>优化</a:t>
            </a:r>
          </a:p>
        </p:txBody>
      </p:sp>
      <p:sp>
        <p:nvSpPr>
          <p:cNvPr id="8" name="TextShape 6">
            <a:extLst>
              <a:ext uri="{FF2B5EF4-FFF2-40B4-BE49-F238E27FC236}">
                <a16:creationId xmlns:a16="http://schemas.microsoft.com/office/drawing/2014/main" id="{25712A75-A206-4AF0-BDAB-299F17C97959}"/>
              </a:ext>
            </a:extLst>
          </p:cNvPr>
          <p:cNvSpPr txBox="1"/>
          <p:nvPr/>
        </p:nvSpPr>
        <p:spPr>
          <a:xfrm>
            <a:off x="792000" y="1958545"/>
            <a:ext cx="9432000" cy="342000"/>
          </a:xfrm>
          <a:prstGeom prst="rect">
            <a:avLst/>
          </a:prstGeom>
          <a:noFill/>
          <a:ln>
            <a:noFill/>
          </a:ln>
        </p:spPr>
        <p:txBody>
          <a:bodyPr/>
          <a:lstStyle/>
          <a:p>
            <a:r>
              <a:rPr lang="zh-CN" altLang="en-US" dirty="0"/>
              <a:t>字节跳动</a:t>
            </a:r>
            <a:r>
              <a:rPr lang="en-US" altLang="zh-CN" dirty="0"/>
              <a:t>-</a:t>
            </a:r>
            <a:r>
              <a:rPr lang="zh-CN" altLang="en-US" dirty="0"/>
              <a:t>认款</a:t>
            </a:r>
            <a:r>
              <a:rPr lang="en-US" altLang="zh-CN" dirty="0"/>
              <a:t>Addon</a:t>
            </a:r>
            <a:endParaRPr lang="zh-CN" altLang="en-US" dirty="0"/>
          </a:p>
        </p:txBody>
      </p:sp>
      <p:sp>
        <p:nvSpPr>
          <p:cNvPr id="9" name="TextShape 6">
            <a:extLst>
              <a:ext uri="{FF2B5EF4-FFF2-40B4-BE49-F238E27FC236}">
                <a16:creationId xmlns:a16="http://schemas.microsoft.com/office/drawing/2014/main" id="{88D19123-AA8D-4A2D-A372-EB894AF9749C}"/>
              </a:ext>
            </a:extLst>
          </p:cNvPr>
          <p:cNvSpPr txBox="1"/>
          <p:nvPr/>
        </p:nvSpPr>
        <p:spPr>
          <a:xfrm>
            <a:off x="792000" y="2333090"/>
            <a:ext cx="9432000" cy="342000"/>
          </a:xfrm>
          <a:prstGeom prst="rect">
            <a:avLst/>
          </a:prstGeom>
          <a:noFill/>
          <a:ln>
            <a:noFill/>
          </a:ln>
        </p:spPr>
        <p:txBody>
          <a:bodyPr/>
          <a:lstStyle/>
          <a:p>
            <a:r>
              <a:rPr lang="zh-CN" altLang="en-US" dirty="0"/>
              <a:t>售后问题</a:t>
            </a:r>
          </a:p>
        </p:txBody>
      </p:sp>
      <p:sp>
        <p:nvSpPr>
          <p:cNvPr id="10" name="TextShape 6">
            <a:extLst>
              <a:ext uri="{FF2B5EF4-FFF2-40B4-BE49-F238E27FC236}">
                <a16:creationId xmlns:a16="http://schemas.microsoft.com/office/drawing/2014/main" id="{F716D35E-B177-4C24-BD97-B513A3F9A65C}"/>
              </a:ext>
            </a:extLst>
          </p:cNvPr>
          <p:cNvSpPr txBox="1"/>
          <p:nvPr/>
        </p:nvSpPr>
        <p:spPr>
          <a:xfrm>
            <a:off x="792000" y="2675090"/>
            <a:ext cx="9432000" cy="342000"/>
          </a:xfrm>
          <a:prstGeom prst="rect">
            <a:avLst/>
          </a:prstGeom>
          <a:noFill/>
          <a:ln>
            <a:noFill/>
          </a:ln>
        </p:spPr>
        <p:txBody>
          <a:bodyPr/>
          <a:lstStyle/>
          <a:p>
            <a:r>
              <a:rPr lang="zh-CN" altLang="en-US" dirty="0"/>
              <a:t>国安易购日记账分录接口</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a16="http://schemas.microsoft.com/office/drawing/2014/main" id="{19074D3F-D8E5-4C00-BC7A-396233755EE7}"/>
              </a:ext>
            </a:extLst>
          </p:cNvPr>
          <p:cNvSpPr txBox="1"/>
          <p:nvPr/>
        </p:nvSpPr>
        <p:spPr>
          <a:xfrm>
            <a:off x="993754" y="1699492"/>
            <a:ext cx="2236510" cy="369332"/>
          </a:xfrm>
          <a:prstGeom prst="rect">
            <a:avLst/>
          </a:prstGeom>
          <a:noFill/>
        </p:spPr>
        <p:txBody>
          <a:bodyPr wrap="none" rtlCol="0">
            <a:spAutoFit/>
          </a:bodyPr>
          <a:lstStyle/>
          <a:p>
            <a:r>
              <a:rPr lang="zh-CN" altLang="en-US" dirty="0"/>
              <a:t>字节跳动认款</a:t>
            </a:r>
            <a:r>
              <a:rPr lang="en-US" altLang="zh-CN" dirty="0"/>
              <a:t>Addon</a:t>
            </a:r>
            <a:endParaRPr lang="zh-CN" altLang="en-US" dirty="0"/>
          </a:p>
        </p:txBody>
      </p:sp>
      <p:sp>
        <p:nvSpPr>
          <p:cNvPr id="8" name="TextShape 6">
            <a:extLst>
              <a:ext uri="{FF2B5EF4-FFF2-40B4-BE49-F238E27FC236}">
                <a16:creationId xmlns:a16="http://schemas.microsoft.com/office/drawing/2014/main" id="{5C9BA012-282F-4DF2-ABFC-D3710618FC30}"/>
              </a:ext>
            </a:extLst>
          </p:cNvPr>
          <p:cNvSpPr txBox="1"/>
          <p:nvPr/>
        </p:nvSpPr>
        <p:spPr>
          <a:xfrm>
            <a:off x="993754" y="2068824"/>
            <a:ext cx="9432000" cy="342000"/>
          </a:xfrm>
          <a:prstGeom prst="rect">
            <a:avLst/>
          </a:prstGeom>
          <a:noFill/>
          <a:ln>
            <a:noFill/>
          </a:ln>
        </p:spPr>
        <p:txBody>
          <a:bodyPr/>
          <a:lstStyle/>
          <a:p>
            <a:r>
              <a:rPr lang="zh-CN" altLang="en-US" dirty="0"/>
              <a:t>售后问题</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7" name="TextShape 6">
            <a:extLst>
              <a:ext uri="{FF2B5EF4-FFF2-40B4-BE49-F238E27FC236}">
                <a16:creationId xmlns:a16="http://schemas.microsoft.com/office/drawing/2014/main" id="{E96336B0-F7B0-473B-81E6-45C13C24258C}"/>
              </a:ext>
            </a:extLst>
          </p:cNvPr>
          <p:cNvSpPr txBox="1"/>
          <p:nvPr/>
        </p:nvSpPr>
        <p:spPr>
          <a:xfrm>
            <a:off x="892080" y="1547999"/>
            <a:ext cx="9432000" cy="342000"/>
          </a:xfrm>
          <a:prstGeom prst="rect">
            <a:avLst/>
          </a:prstGeom>
          <a:noFill/>
          <a:ln>
            <a:noFill/>
          </a:ln>
        </p:spPr>
        <p:txBody>
          <a:bodyPr/>
          <a:lstStyle/>
          <a:p>
            <a:r>
              <a:rPr lang="zh-CN" altLang="en-US" dirty="0"/>
              <a:t>集萃的培训</a:t>
            </a:r>
          </a:p>
        </p:txBody>
      </p:sp>
      <p:sp>
        <p:nvSpPr>
          <p:cNvPr id="8" name="TextShape 6">
            <a:extLst>
              <a:ext uri="{FF2B5EF4-FFF2-40B4-BE49-F238E27FC236}">
                <a16:creationId xmlns:a16="http://schemas.microsoft.com/office/drawing/2014/main" id="{D6131ECD-F6D7-466D-9312-6F78B6BF8D8B}"/>
              </a:ext>
            </a:extLst>
          </p:cNvPr>
          <p:cNvSpPr txBox="1"/>
          <p:nvPr/>
        </p:nvSpPr>
        <p:spPr>
          <a:xfrm>
            <a:off x="892080" y="1973662"/>
            <a:ext cx="9432000" cy="342000"/>
          </a:xfrm>
          <a:prstGeom prst="rect">
            <a:avLst/>
          </a:prstGeom>
          <a:noFill/>
          <a:ln>
            <a:noFill/>
          </a:ln>
        </p:spPr>
        <p:txBody>
          <a:bodyPr/>
          <a:lstStyle/>
          <a:p>
            <a:r>
              <a:rPr lang="zh-CN" altLang="en-US" dirty="0"/>
              <a:t>航鹏三期（</a:t>
            </a:r>
            <a:r>
              <a:rPr lang="en-US" altLang="zh-CN" dirty="0"/>
              <a:t>9</a:t>
            </a:r>
            <a:r>
              <a:rPr lang="zh-CN" altLang="en-US" dirty="0"/>
              <a:t>月中旬客户现场，详细需求调研，开发蓝图设计）</a:t>
            </a:r>
          </a:p>
        </p:txBody>
      </p:sp>
      <p:sp>
        <p:nvSpPr>
          <p:cNvPr id="9" name="TextShape 6">
            <a:extLst>
              <a:ext uri="{FF2B5EF4-FFF2-40B4-BE49-F238E27FC236}">
                <a16:creationId xmlns:a16="http://schemas.microsoft.com/office/drawing/2014/main" id="{3C32ED14-0060-4B4C-A4C1-0D79F722E2BA}"/>
              </a:ext>
            </a:extLst>
          </p:cNvPr>
          <p:cNvSpPr txBox="1"/>
          <p:nvPr/>
        </p:nvSpPr>
        <p:spPr>
          <a:xfrm>
            <a:off x="892080" y="2414342"/>
            <a:ext cx="9432000" cy="342000"/>
          </a:xfrm>
          <a:prstGeom prst="rect">
            <a:avLst/>
          </a:prstGeom>
          <a:noFill/>
          <a:ln>
            <a:noFill/>
          </a:ln>
        </p:spPr>
        <p:txBody>
          <a:bodyPr/>
          <a:lstStyle/>
          <a:p>
            <a:r>
              <a:rPr lang="zh-CN" altLang="en-US" dirty="0"/>
              <a:t>中原 </a:t>
            </a:r>
          </a:p>
        </p:txBody>
      </p:sp>
      <p:sp>
        <p:nvSpPr>
          <p:cNvPr id="10" name="TextShape 6">
            <a:extLst>
              <a:ext uri="{FF2B5EF4-FFF2-40B4-BE49-F238E27FC236}">
                <a16:creationId xmlns:a16="http://schemas.microsoft.com/office/drawing/2014/main" id="{EB737359-4E18-4F45-BD2B-5661F8E6E952}"/>
              </a:ext>
            </a:extLst>
          </p:cNvPr>
          <p:cNvSpPr txBox="1"/>
          <p:nvPr/>
        </p:nvSpPr>
        <p:spPr>
          <a:xfrm>
            <a:off x="892080" y="2756342"/>
            <a:ext cx="9432000" cy="342000"/>
          </a:xfrm>
          <a:prstGeom prst="rect">
            <a:avLst/>
          </a:prstGeom>
          <a:noFill/>
          <a:ln>
            <a:noFill/>
          </a:ln>
        </p:spPr>
        <p:txBody>
          <a:bodyPr/>
          <a:lstStyle/>
          <a:p>
            <a:r>
              <a:rPr lang="zh-CN" altLang="en-US" dirty="0"/>
              <a:t>巴特</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24213</TotalTime>
  <Words>289</Words>
  <Application>Microsoft Office PowerPoint</Application>
  <PresentationFormat>宽屏</PresentationFormat>
  <Paragraphs>44</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vt:i4>
      </vt:variant>
    </vt:vector>
  </HeadingPairs>
  <TitlesOfParts>
    <vt:vector size="18" baseType="lpstr">
      <vt:lpstr>Avenir Next Regular</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硕 刘</cp:lastModifiedBy>
  <cp:revision>1952</cp:revision>
  <dcterms:created xsi:type="dcterms:W3CDTF">2010-07-28T10:06:17Z</dcterms:created>
  <dcterms:modified xsi:type="dcterms:W3CDTF">2019-09-07T02:07:25Z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