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notesMasterIdLst>
    <p:notesMasterId r:id="rId10"/>
  </p:notesMasterIdLst>
  <p:sldIdLst>
    <p:sldId id="257" r:id="rId6"/>
    <p:sldId id="258" r:id="rId7"/>
    <p:sldId id="266" r:id="rId8"/>
    <p:sldId id="267" r:id="rId9"/>
    <p:sldId id="271" r:id="rId11"/>
    <p:sldId id="269" r:id="rId12"/>
  </p:sldIdLst>
  <p:sldSz cx="12192000" cy="6858000" type="screen16x9"/>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80" name=""/>
        <p:cNvGrpSpPr/>
        <p:nvPr/>
      </p:nvGrpSpPr>
      <p:grpSpPr>
        <a:xfrm>
          <a:off x="0" y="0"/>
          <a:ext cx="0" cy="0"/>
          <a:chOff x="0" y="0"/>
          <a:chExt cx="0" cy="0"/>
        </a:xfrm>
      </p:grpSpPr>
      <p:sp>
        <p:nvSpPr>
          <p:cNvPr id="1048880" name="PlaceHolder 1"/>
          <p:cNvSpPr>
            <a:spLocks noGrp="1"/>
          </p:cNvSpPr>
          <p:nvPr>
            <p:ph type="sldImg"/>
          </p:nvPr>
        </p:nvSpPr>
        <p:spPr>
          <a:xfrm>
            <a:off x="216000" y="812520"/>
            <a:ext cx="7127280" cy="4008960"/>
          </a:xfrm>
          <a:prstGeom prst="rect">
            <a:avLst/>
          </a:prstGeom>
        </p:spPr>
        <p:txBody>
          <a:bodyPr lIns="0" tIns="0" rIns="0" bIns="0" anchor="ctr"/>
          <a:p>
            <a:r>
              <a:rPr lang="de-DE" sz="1600" b="0" strike="noStrike" spc="-1">
                <a:solidFill>
                  <a:srgbClr val="505050"/>
                </a:solidFill>
                <a:latin typeface="Arial" panose="020B0604020202020204"/>
              </a:rPr>
              <a:t>单击鼠标移动幻灯片</a:t>
            </a:r>
            <a:endParaRPr lang="de-DE" sz="1600" b="0" strike="noStrike" spc="-1">
              <a:solidFill>
                <a:srgbClr val="505050"/>
              </a:solidFill>
              <a:latin typeface="Arial" panose="020B0604020202020204"/>
            </a:endParaRPr>
          </a:p>
        </p:txBody>
      </p:sp>
      <p:sp>
        <p:nvSpPr>
          <p:cNvPr id="1048881" name="PlaceHolder 2"/>
          <p:cNvSpPr>
            <a:spLocks noGrp="1"/>
          </p:cNvSpPr>
          <p:nvPr>
            <p:ph type="body"/>
          </p:nvPr>
        </p:nvSpPr>
        <p:spPr>
          <a:xfrm>
            <a:off x="756000" y="5078520"/>
            <a:ext cx="6047640" cy="4811040"/>
          </a:xfrm>
          <a:prstGeom prst="rect">
            <a:avLst/>
          </a:prstGeom>
        </p:spPr>
        <p:txBody>
          <a:bodyPr lIns="0" tIns="0" rIns="0" bIns="0"/>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1048882" name="PlaceHolder 3"/>
          <p:cNvSpPr>
            <a:spLocks noGrp="1"/>
          </p:cNvSpPr>
          <p:nvPr>
            <p:ph type="hdr"/>
          </p:nvPr>
        </p:nvSpPr>
        <p:spPr>
          <a:xfrm>
            <a:off x="0" y="0"/>
            <a:ext cx="3280680" cy="534240"/>
          </a:xfrm>
          <a:prstGeom prst="rect">
            <a:avLst/>
          </a:prstGeom>
        </p:spPr>
        <p:txBody>
          <a:bodyPr lIns="0" tIns="0" rIns="0" bIns="0"/>
          <a:p>
            <a:r>
              <a:rPr lang="en-US" sz="1400" b="0" strike="noStrike" spc="-1">
                <a:latin typeface="Times New Roman" panose="02020603050405020304"/>
              </a:rPr>
              <a:t>&lt;页眉&gt;</a:t>
            </a:r>
            <a:endParaRPr lang="en-US" sz="1400" b="0" strike="noStrike" spc="-1">
              <a:latin typeface="Times New Roman" panose="02020603050405020304"/>
            </a:endParaRPr>
          </a:p>
        </p:txBody>
      </p:sp>
      <p:sp>
        <p:nvSpPr>
          <p:cNvPr id="1048883" name="PlaceHolder 4"/>
          <p:cNvSpPr>
            <a:spLocks noGrp="1"/>
          </p:cNvSpPr>
          <p:nvPr>
            <p:ph type="dt"/>
          </p:nvPr>
        </p:nvSpPr>
        <p:spPr>
          <a:xfrm>
            <a:off x="4278960" y="0"/>
            <a:ext cx="3280680" cy="534240"/>
          </a:xfrm>
          <a:prstGeom prst="rect">
            <a:avLst/>
          </a:prstGeom>
        </p:spPr>
        <p:txBody>
          <a:bodyPr lIns="0" tIns="0" rIns="0" bIns="0"/>
          <a:p>
            <a:pPr algn="r"/>
            <a:r>
              <a:rPr lang="en-US" sz="1400" b="0" strike="noStrike" spc="-1">
                <a:latin typeface="Times New Roman" panose="02020603050405020304"/>
              </a:rPr>
              <a:t>&lt;日期/时间&gt;</a:t>
            </a:r>
            <a:endParaRPr lang="en-US" sz="1400" b="0" strike="noStrike" spc="-1">
              <a:latin typeface="Times New Roman" panose="02020603050405020304"/>
            </a:endParaRPr>
          </a:p>
        </p:txBody>
      </p:sp>
      <p:sp>
        <p:nvSpPr>
          <p:cNvPr id="1048884" name="PlaceHolder 5"/>
          <p:cNvSpPr>
            <a:spLocks noGrp="1"/>
          </p:cNvSpPr>
          <p:nvPr>
            <p:ph type="ftr"/>
          </p:nvPr>
        </p:nvSpPr>
        <p:spPr>
          <a:xfrm>
            <a:off x="0" y="10157400"/>
            <a:ext cx="3280680" cy="534240"/>
          </a:xfrm>
          <a:prstGeom prst="rect">
            <a:avLst/>
          </a:prstGeom>
        </p:spPr>
        <p:txBody>
          <a:bodyPr lIns="0" tIns="0" rIns="0" bIns="0" anchor="b"/>
          <a:p>
            <a:r>
              <a:rPr lang="en-US" sz="1400" b="0" strike="noStrike" spc="-1">
                <a:latin typeface="Times New Roman" panose="02020603050405020304"/>
              </a:rPr>
              <a:t>&lt;页脚&gt;</a:t>
            </a:r>
            <a:endParaRPr lang="en-US" sz="1400" b="0" strike="noStrike" spc="-1">
              <a:latin typeface="Times New Roman" panose="02020603050405020304"/>
            </a:endParaRPr>
          </a:p>
        </p:txBody>
      </p:sp>
      <p:sp>
        <p:nvSpPr>
          <p:cNvPr id="1048885" name="PlaceHolder 6"/>
          <p:cNvSpPr>
            <a:spLocks noGrp="1"/>
          </p:cNvSpPr>
          <p:nvPr>
            <p:ph type="sldNum"/>
          </p:nvPr>
        </p:nvSpPr>
        <p:spPr>
          <a:xfrm>
            <a:off x="4278960" y="10157400"/>
            <a:ext cx="3280680" cy="534240"/>
          </a:xfrm>
          <a:prstGeom prst="rect">
            <a:avLst/>
          </a:prstGeom>
        </p:spPr>
        <p:txBody>
          <a:bodyPr lIns="0" tIns="0" rIns="0" bIns="0" anchor="b"/>
          <a:p>
            <a:pPr algn="r"/>
            <a:fld id="{A94B9435-AD99-4AE5-91A8-574FA7A65298}"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94" name="PlaceHolder 1"/>
          <p:cNvSpPr>
            <a:spLocks noGrp="1"/>
          </p:cNvSpPr>
          <p:nvPr>
            <p:ph type="sldImg"/>
          </p:nvPr>
        </p:nvSpPr>
        <p:spPr>
          <a:xfrm>
            <a:off x="-142920" y="390600"/>
            <a:ext cx="7143480" cy="4019040"/>
          </a:xfrm>
          <a:prstGeom prst="rect">
            <a:avLst/>
          </a:prstGeom>
        </p:spPr>
      </p:sp>
      <p:sp>
        <p:nvSpPr>
          <p:cNvPr id="1048695" name="PlaceHolder 2"/>
          <p:cNvSpPr>
            <a:spLocks noGrp="1"/>
          </p:cNvSpPr>
          <p:nvPr>
            <p:ph type="body"/>
          </p:nvPr>
        </p:nvSpPr>
        <p:spPr>
          <a:xfrm>
            <a:off x="685800" y="4343400"/>
            <a:ext cx="5486040" cy="4114440"/>
          </a:xfrm>
          <a:prstGeom prst="rect">
            <a:avLst/>
          </a:prstGeom>
        </p:spPr>
        <p:txBody>
          <a:bodyPr lIns="0" tIns="0" rIns="0" bIns="0"/>
          <a:p>
            <a:pPr marL="215900" indent="-215900">
              <a:lnSpc>
                <a:spcPct val="100000"/>
              </a:lnSpc>
            </a:pPr>
            <a:endParaRPr lang="en-US" sz="2000" b="0" strike="noStrike" spc="-1">
              <a:latin typeface="Arial" panose="020B0604020202020204"/>
            </a:endParaRPr>
          </a:p>
          <a:p>
            <a:pPr marL="215900" indent="-215900">
              <a:lnSpc>
                <a:spcPct val="100000"/>
              </a:lnSpc>
            </a:pPr>
            <a:endParaRPr lang="en-US" sz="2000" b="0" strike="noStrike" spc="-1">
              <a:latin typeface="Arial" panose="020B0604020202020204"/>
            </a:endParaRPr>
          </a:p>
        </p:txBody>
      </p:sp>
      <p:sp>
        <p:nvSpPr>
          <p:cNvPr id="1048696" name="TextShape 3"/>
          <p:cNvSpPr txBox="1"/>
          <p:nvPr/>
        </p:nvSpPr>
        <p:spPr>
          <a:xfrm>
            <a:off x="0" y="0"/>
            <a:ext cx="360000" cy="360000"/>
          </a:xfrm>
          <a:prstGeom prst="rect">
            <a:avLst/>
          </a:prstGeom>
          <a:noFill/>
          <a:ln>
            <a:noFill/>
          </a:ln>
        </p:spPr>
        <p:txBody>
          <a:bodyPr lIns="90000" tIns="45000" rIns="90000" bIns="45000"/>
          <a:p>
            <a:endParaRPr lang="en-US" sz="2400" b="0" strike="noStrike" spc="-1">
              <a:latin typeface="Times New Roman" panose="02020603050405020304"/>
            </a:endParaRPr>
          </a:p>
        </p:txBody>
      </p:sp>
      <p:sp>
        <p:nvSpPr>
          <p:cNvPr id="1048697" name="TextShape 4"/>
          <p:cNvSpPr txBox="1"/>
          <p:nvPr/>
        </p:nvSpPr>
        <p:spPr>
          <a:xfrm>
            <a:off x="0" y="8686800"/>
            <a:ext cx="5920920" cy="355320"/>
          </a:xfrm>
          <a:prstGeom prst="rect">
            <a:avLst/>
          </a:prstGeom>
          <a:noFill/>
          <a:ln>
            <a:noFill/>
          </a:ln>
        </p:spPr>
        <p:txBody>
          <a:bodyPr lIns="90000" tIns="45000" rIns="90000" bIns="45000"/>
          <a:p>
            <a:pPr>
              <a:lnSpc>
                <a:spcPct val="100000"/>
              </a:lnSpc>
            </a:pPr>
            <a:r>
              <a:rPr lang="en-US" sz="1600" b="0" strike="noStrike" spc="-1">
                <a:solidFill>
                  <a:srgbClr val="000000"/>
                </a:solidFill>
                <a:latin typeface="Arial" panose="020B0604020202020204"/>
                <a:ea typeface="+mn-ea"/>
              </a:rPr>
              <a:t>© 2012 Microsoft Corporation. All rights reserved. Microsoft, Windows, and other product names are or may be registered trademarks and/or trademarks in the U.S. and/or other countries.</a:t>
            </a:r>
            <a:endParaRPr lang="en-US" sz="1600" b="0" strike="noStrike" spc="-1">
              <a:latin typeface="Times New Roman" panose="02020603050405020304"/>
            </a:endParaRPr>
          </a:p>
          <a:p>
            <a:pPr>
              <a:lnSpc>
                <a:spcPct val="100000"/>
              </a:lnSpc>
            </a:pPr>
            <a:r>
              <a:rPr lang="en-US" sz="1600" b="0" strike="noStrike" spc="-1">
                <a:solidFill>
                  <a:srgbClr val="000000"/>
                </a:solidFill>
                <a:latin typeface="Arial" panose="020B0604020202020204"/>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Times New Roman" panose="02020603050405020304"/>
            </a:endParaRPr>
          </a:p>
        </p:txBody>
      </p:sp>
      <p:sp>
        <p:nvSpPr>
          <p:cNvPr id="1048698" name="TextShape 5"/>
          <p:cNvSpPr txBox="1"/>
          <p:nvPr/>
        </p:nvSpPr>
        <p:spPr>
          <a:xfrm>
            <a:off x="0" y="0"/>
            <a:ext cx="360000" cy="360000"/>
          </a:xfrm>
          <a:prstGeom prst="rect">
            <a:avLst/>
          </a:prstGeom>
          <a:noFill/>
          <a:ln>
            <a:noFill/>
          </a:ln>
        </p:spPr>
        <p:txBody>
          <a:bodyPr lIns="90000" tIns="45000" rIns="90000" bIns="45000"/>
          <a:p>
            <a:pPr>
              <a:lnSpc>
                <a:spcPct val="100000"/>
              </a:lnSpc>
            </a:pPr>
            <a:fld id="{A8E1B5A4-67BB-4BDD-91EC-B18BEEB727D5}" type="datetime1">
              <a:rPr lang="en-US" sz="1600" b="0" strike="noStrike" spc="-1">
                <a:solidFill>
                  <a:srgbClr val="000000"/>
                </a:solidFill>
                <a:latin typeface="Arial" panose="020B0604020202020204"/>
                <a:ea typeface="+mn-ea"/>
              </a:rPr>
            </a:fld>
            <a:endParaRPr lang="en-US" sz="1600" b="0" strike="noStrike" spc="-1">
              <a:latin typeface="Times New Roman" panose="02020603050405020304"/>
            </a:endParaRPr>
          </a:p>
        </p:txBody>
      </p:sp>
      <p:sp>
        <p:nvSpPr>
          <p:cNvPr id="1048699" name="TextShape 6"/>
          <p:cNvSpPr txBox="1"/>
          <p:nvPr/>
        </p:nvSpPr>
        <p:spPr>
          <a:xfrm>
            <a:off x="5908680" y="8685360"/>
            <a:ext cx="947520" cy="456840"/>
          </a:xfrm>
          <a:prstGeom prst="rect">
            <a:avLst/>
          </a:prstGeom>
          <a:noFill/>
          <a:ln>
            <a:noFill/>
          </a:ln>
        </p:spPr>
        <p:txBody>
          <a:bodyPr anchor="b"/>
          <a:p>
            <a:pPr algn="ctr">
              <a:lnSpc>
                <a:spcPct val="100000"/>
              </a:lnSpc>
            </a:pPr>
            <a:fld id="{EFE75337-D415-401C-B5D3-8D87B96F37A3}" type="slidenum">
              <a:rPr lang="en-US" sz="1000" b="0" strike="noStrike" spc="-1">
                <a:solidFill>
                  <a:srgbClr val="000000"/>
                </a:solidFill>
                <a:latin typeface="Arial" panose="020B0604020202020204"/>
                <a:ea typeface="+mn-ea"/>
              </a:rPr>
            </a:fld>
            <a:endParaRPr lang="en-US" sz="10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29"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34" name=""/>
        <p:cNvGrpSpPr/>
        <p:nvPr/>
      </p:nvGrpSpPr>
      <p:grpSpPr>
        <a:xfrm>
          <a:off x="0" y="0"/>
          <a:ext cx="0" cy="0"/>
          <a:chOff x="0" y="0"/>
          <a:chExt cx="0" cy="0"/>
        </a:xfrm>
      </p:grpSpPr>
      <p:sp>
        <p:nvSpPr>
          <p:cNvPr id="1048729"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30" name="PlaceHolder 2"/>
          <p:cNvSpPr>
            <a:spLocks noGrp="1"/>
          </p:cNvSpPr>
          <p:nvPr>
            <p:ph type="body"/>
          </p:nvPr>
        </p:nvSpPr>
        <p:spPr>
          <a:xfrm>
            <a:off x="609480" y="160452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31" name="PlaceHolder 3"/>
          <p:cNvSpPr>
            <a:spLocks noGrp="1"/>
          </p:cNvSpPr>
          <p:nvPr>
            <p:ph type="body"/>
          </p:nvPr>
        </p:nvSpPr>
        <p:spPr>
          <a:xfrm>
            <a:off x="609480" y="368208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30" name=""/>
        <p:cNvGrpSpPr/>
        <p:nvPr/>
      </p:nvGrpSpPr>
      <p:grpSpPr>
        <a:xfrm>
          <a:off x="0" y="0"/>
          <a:ext cx="0" cy="0"/>
          <a:chOff x="0" y="0"/>
          <a:chExt cx="0" cy="0"/>
        </a:xfrm>
      </p:grpSpPr>
      <p:sp>
        <p:nvSpPr>
          <p:cNvPr id="1048714"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15"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16"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17" name="PlaceHolder 4"/>
          <p:cNvSpPr>
            <a:spLocks noGrp="1"/>
          </p:cNvSpPr>
          <p:nvPr>
            <p:ph type="body"/>
          </p:nvPr>
        </p:nvSpPr>
        <p:spPr>
          <a:xfrm>
            <a:off x="60948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18" name="PlaceHolder 5"/>
          <p:cNvSpPr>
            <a:spLocks noGrp="1"/>
          </p:cNvSpPr>
          <p:nvPr>
            <p:ph type="body"/>
          </p:nvPr>
        </p:nvSpPr>
        <p:spPr>
          <a:xfrm>
            <a:off x="623196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29" name=""/>
        <p:cNvGrpSpPr/>
        <p:nvPr/>
      </p:nvGrpSpPr>
      <p:grpSpPr>
        <a:xfrm>
          <a:off x="0" y="0"/>
          <a:ext cx="0" cy="0"/>
          <a:chOff x="0" y="0"/>
          <a:chExt cx="0" cy="0"/>
        </a:xfrm>
      </p:grpSpPr>
      <p:sp>
        <p:nvSpPr>
          <p:cNvPr id="1048707"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08" name="PlaceHolder 2"/>
          <p:cNvSpPr>
            <a:spLocks noGrp="1"/>
          </p:cNvSpPr>
          <p:nvPr>
            <p:ph type="body"/>
          </p:nvPr>
        </p:nvSpPr>
        <p:spPr>
          <a:xfrm>
            <a:off x="60948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09" name="PlaceHolder 3"/>
          <p:cNvSpPr>
            <a:spLocks noGrp="1"/>
          </p:cNvSpPr>
          <p:nvPr>
            <p:ph type="body"/>
          </p:nvPr>
        </p:nvSpPr>
        <p:spPr>
          <a:xfrm>
            <a:off x="431964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10" name="PlaceHolder 4"/>
          <p:cNvSpPr>
            <a:spLocks noGrp="1"/>
          </p:cNvSpPr>
          <p:nvPr>
            <p:ph type="body"/>
          </p:nvPr>
        </p:nvSpPr>
        <p:spPr>
          <a:xfrm>
            <a:off x="802980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11" name="PlaceHolder 5"/>
          <p:cNvSpPr>
            <a:spLocks noGrp="1"/>
          </p:cNvSpPr>
          <p:nvPr>
            <p:ph type="body"/>
          </p:nvPr>
        </p:nvSpPr>
        <p:spPr>
          <a:xfrm>
            <a:off x="60948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12" name="PlaceHolder 6"/>
          <p:cNvSpPr>
            <a:spLocks noGrp="1"/>
          </p:cNvSpPr>
          <p:nvPr>
            <p:ph type="body"/>
          </p:nvPr>
        </p:nvSpPr>
        <p:spPr>
          <a:xfrm>
            <a:off x="431964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13" name="PlaceHolder 7"/>
          <p:cNvSpPr>
            <a:spLocks noGrp="1"/>
          </p:cNvSpPr>
          <p:nvPr>
            <p:ph type="body"/>
          </p:nvPr>
        </p:nvSpPr>
        <p:spPr>
          <a:xfrm>
            <a:off x="802980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47"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45" name=""/>
        <p:cNvGrpSpPr/>
        <p:nvPr/>
      </p:nvGrpSpPr>
      <p:grpSpPr>
        <a:xfrm>
          <a:off x="0" y="0"/>
          <a:ext cx="0" cy="0"/>
          <a:chOff x="0" y="0"/>
          <a:chExt cx="0" cy="0"/>
        </a:xfrm>
      </p:grpSpPr>
      <p:sp>
        <p:nvSpPr>
          <p:cNvPr id="1048767"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68"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36" name=""/>
        <p:cNvGrpSpPr/>
        <p:nvPr/>
      </p:nvGrpSpPr>
      <p:grpSpPr>
        <a:xfrm>
          <a:off x="0" y="0"/>
          <a:ext cx="0" cy="0"/>
          <a:chOff x="0" y="0"/>
          <a:chExt cx="0" cy="0"/>
        </a:xfrm>
      </p:grpSpPr>
      <p:sp>
        <p:nvSpPr>
          <p:cNvPr id="1048736"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37" name="PlaceHolder 2"/>
          <p:cNvSpPr>
            <a:spLocks noGrp="1"/>
          </p:cNvSpPr>
          <p:nvPr>
            <p:ph type="body"/>
          </p:nvPr>
        </p:nvSpPr>
        <p:spPr>
          <a:xfrm>
            <a:off x="609480" y="1604520"/>
            <a:ext cx="1097244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40" name=""/>
        <p:cNvGrpSpPr/>
        <p:nvPr/>
      </p:nvGrpSpPr>
      <p:grpSpPr>
        <a:xfrm>
          <a:off x="0" y="0"/>
          <a:ext cx="0" cy="0"/>
          <a:chOff x="0" y="0"/>
          <a:chExt cx="0" cy="0"/>
        </a:xfrm>
      </p:grpSpPr>
      <p:sp>
        <p:nvSpPr>
          <p:cNvPr id="1048750"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51" name="PlaceHolder 2"/>
          <p:cNvSpPr>
            <a:spLocks noGrp="1"/>
          </p:cNvSpPr>
          <p:nvPr>
            <p:ph type="body"/>
          </p:nvPr>
        </p:nvSpPr>
        <p:spPr>
          <a:xfrm>
            <a:off x="60948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52" name="PlaceHolder 3"/>
          <p:cNvSpPr>
            <a:spLocks noGrp="1"/>
          </p:cNvSpPr>
          <p:nvPr>
            <p:ph type="body"/>
          </p:nvPr>
        </p:nvSpPr>
        <p:spPr>
          <a:xfrm>
            <a:off x="623196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39" name=""/>
        <p:cNvGrpSpPr/>
        <p:nvPr/>
      </p:nvGrpSpPr>
      <p:grpSpPr>
        <a:xfrm>
          <a:off x="0" y="0"/>
          <a:ext cx="0" cy="0"/>
          <a:chOff x="0" y="0"/>
          <a:chExt cx="0" cy="0"/>
        </a:xfrm>
      </p:grpSpPr>
      <p:sp>
        <p:nvSpPr>
          <p:cNvPr id="1048749"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43" name=""/>
        <p:cNvGrpSpPr/>
        <p:nvPr/>
      </p:nvGrpSpPr>
      <p:grpSpPr>
        <a:xfrm>
          <a:off x="0" y="0"/>
          <a:ext cx="0" cy="0"/>
          <a:chOff x="0" y="0"/>
          <a:chExt cx="0" cy="0"/>
        </a:xfrm>
      </p:grpSpPr>
      <p:sp>
        <p:nvSpPr>
          <p:cNvPr id="1048761"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38" name=""/>
        <p:cNvGrpSpPr/>
        <p:nvPr/>
      </p:nvGrpSpPr>
      <p:grpSpPr>
        <a:xfrm>
          <a:off x="0" y="0"/>
          <a:ext cx="0" cy="0"/>
          <a:chOff x="0" y="0"/>
          <a:chExt cx="0" cy="0"/>
        </a:xfrm>
      </p:grpSpPr>
      <p:sp>
        <p:nvSpPr>
          <p:cNvPr id="1048745"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46"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47" name="PlaceHolder 3"/>
          <p:cNvSpPr>
            <a:spLocks noGrp="1"/>
          </p:cNvSpPr>
          <p:nvPr>
            <p:ph type="body"/>
          </p:nvPr>
        </p:nvSpPr>
        <p:spPr>
          <a:xfrm>
            <a:off x="623196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48" name="PlaceHolder 4"/>
          <p:cNvSpPr>
            <a:spLocks noGrp="1"/>
          </p:cNvSpPr>
          <p:nvPr>
            <p:ph type="body"/>
          </p:nvPr>
        </p:nvSpPr>
        <p:spPr>
          <a:xfrm>
            <a:off x="60948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26" name=""/>
        <p:cNvGrpSpPr/>
        <p:nvPr/>
      </p:nvGrpSpPr>
      <p:grpSpPr>
        <a:xfrm>
          <a:off x="0" y="0"/>
          <a:ext cx="0" cy="0"/>
          <a:chOff x="0" y="0"/>
          <a:chExt cx="0" cy="0"/>
        </a:xfrm>
      </p:grpSpPr>
      <p:sp>
        <p:nvSpPr>
          <p:cNvPr id="1048703"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04"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42" name=""/>
        <p:cNvGrpSpPr/>
        <p:nvPr/>
      </p:nvGrpSpPr>
      <p:grpSpPr>
        <a:xfrm>
          <a:off x="0" y="0"/>
          <a:ext cx="0" cy="0"/>
          <a:chOff x="0" y="0"/>
          <a:chExt cx="0" cy="0"/>
        </a:xfrm>
      </p:grpSpPr>
      <p:sp>
        <p:nvSpPr>
          <p:cNvPr id="1048757"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58" name="PlaceHolder 2"/>
          <p:cNvSpPr>
            <a:spLocks noGrp="1"/>
          </p:cNvSpPr>
          <p:nvPr>
            <p:ph type="body"/>
          </p:nvPr>
        </p:nvSpPr>
        <p:spPr>
          <a:xfrm>
            <a:off x="60948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59"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60" name="PlaceHolder 4"/>
          <p:cNvSpPr>
            <a:spLocks noGrp="1"/>
          </p:cNvSpPr>
          <p:nvPr>
            <p:ph type="body"/>
          </p:nvPr>
        </p:nvSpPr>
        <p:spPr>
          <a:xfrm>
            <a:off x="623196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41" name=""/>
        <p:cNvGrpSpPr/>
        <p:nvPr/>
      </p:nvGrpSpPr>
      <p:grpSpPr>
        <a:xfrm>
          <a:off x="0" y="0"/>
          <a:ext cx="0" cy="0"/>
          <a:chOff x="0" y="0"/>
          <a:chExt cx="0" cy="0"/>
        </a:xfrm>
      </p:grpSpPr>
      <p:sp>
        <p:nvSpPr>
          <p:cNvPr id="1048753"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54"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55"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56" name="PlaceHolder 4"/>
          <p:cNvSpPr>
            <a:spLocks noGrp="1"/>
          </p:cNvSpPr>
          <p:nvPr>
            <p:ph type="body"/>
          </p:nvPr>
        </p:nvSpPr>
        <p:spPr>
          <a:xfrm>
            <a:off x="609480" y="368208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46" name=""/>
        <p:cNvGrpSpPr/>
        <p:nvPr/>
      </p:nvGrpSpPr>
      <p:grpSpPr>
        <a:xfrm>
          <a:off x="0" y="0"/>
          <a:ext cx="0" cy="0"/>
          <a:chOff x="0" y="0"/>
          <a:chExt cx="0" cy="0"/>
        </a:xfrm>
      </p:grpSpPr>
      <p:sp>
        <p:nvSpPr>
          <p:cNvPr id="1048769"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70" name="PlaceHolder 2"/>
          <p:cNvSpPr>
            <a:spLocks noGrp="1"/>
          </p:cNvSpPr>
          <p:nvPr>
            <p:ph type="body"/>
          </p:nvPr>
        </p:nvSpPr>
        <p:spPr>
          <a:xfrm>
            <a:off x="609480" y="160452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71" name="PlaceHolder 3"/>
          <p:cNvSpPr>
            <a:spLocks noGrp="1"/>
          </p:cNvSpPr>
          <p:nvPr>
            <p:ph type="body"/>
          </p:nvPr>
        </p:nvSpPr>
        <p:spPr>
          <a:xfrm>
            <a:off x="609480" y="368208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44" name=""/>
        <p:cNvGrpSpPr/>
        <p:nvPr/>
      </p:nvGrpSpPr>
      <p:grpSpPr>
        <a:xfrm>
          <a:off x="0" y="0"/>
          <a:ext cx="0" cy="0"/>
          <a:chOff x="0" y="0"/>
          <a:chExt cx="0" cy="0"/>
        </a:xfrm>
      </p:grpSpPr>
      <p:sp>
        <p:nvSpPr>
          <p:cNvPr id="1048762"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63"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64"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65" name="PlaceHolder 4"/>
          <p:cNvSpPr>
            <a:spLocks noGrp="1"/>
          </p:cNvSpPr>
          <p:nvPr>
            <p:ph type="body"/>
          </p:nvPr>
        </p:nvSpPr>
        <p:spPr>
          <a:xfrm>
            <a:off x="60948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66" name="PlaceHolder 5"/>
          <p:cNvSpPr>
            <a:spLocks noGrp="1"/>
          </p:cNvSpPr>
          <p:nvPr>
            <p:ph type="body"/>
          </p:nvPr>
        </p:nvSpPr>
        <p:spPr>
          <a:xfrm>
            <a:off x="623196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37" name=""/>
        <p:cNvGrpSpPr/>
        <p:nvPr/>
      </p:nvGrpSpPr>
      <p:grpSpPr>
        <a:xfrm>
          <a:off x="0" y="0"/>
          <a:ext cx="0" cy="0"/>
          <a:chOff x="0" y="0"/>
          <a:chExt cx="0" cy="0"/>
        </a:xfrm>
      </p:grpSpPr>
      <p:sp>
        <p:nvSpPr>
          <p:cNvPr id="1048738"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39" name="PlaceHolder 2"/>
          <p:cNvSpPr>
            <a:spLocks noGrp="1"/>
          </p:cNvSpPr>
          <p:nvPr>
            <p:ph type="body"/>
          </p:nvPr>
        </p:nvSpPr>
        <p:spPr>
          <a:xfrm>
            <a:off x="60948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40" name="PlaceHolder 3"/>
          <p:cNvSpPr>
            <a:spLocks noGrp="1"/>
          </p:cNvSpPr>
          <p:nvPr>
            <p:ph type="body"/>
          </p:nvPr>
        </p:nvSpPr>
        <p:spPr>
          <a:xfrm>
            <a:off x="431964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41" name="PlaceHolder 4"/>
          <p:cNvSpPr>
            <a:spLocks noGrp="1"/>
          </p:cNvSpPr>
          <p:nvPr>
            <p:ph type="body"/>
          </p:nvPr>
        </p:nvSpPr>
        <p:spPr>
          <a:xfrm>
            <a:off x="802980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42" name="PlaceHolder 5"/>
          <p:cNvSpPr>
            <a:spLocks noGrp="1"/>
          </p:cNvSpPr>
          <p:nvPr>
            <p:ph type="body"/>
          </p:nvPr>
        </p:nvSpPr>
        <p:spPr>
          <a:xfrm>
            <a:off x="60948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43" name="PlaceHolder 6"/>
          <p:cNvSpPr>
            <a:spLocks noGrp="1"/>
          </p:cNvSpPr>
          <p:nvPr>
            <p:ph type="body"/>
          </p:nvPr>
        </p:nvSpPr>
        <p:spPr>
          <a:xfrm>
            <a:off x="431964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44" name="PlaceHolder 7"/>
          <p:cNvSpPr>
            <a:spLocks noGrp="1"/>
          </p:cNvSpPr>
          <p:nvPr>
            <p:ph type="body"/>
          </p:nvPr>
        </p:nvSpPr>
        <p:spPr>
          <a:xfrm>
            <a:off x="802980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64"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54" name=""/>
        <p:cNvGrpSpPr/>
        <p:nvPr/>
      </p:nvGrpSpPr>
      <p:grpSpPr>
        <a:xfrm>
          <a:off x="0" y="0"/>
          <a:ext cx="0" cy="0"/>
          <a:chOff x="0" y="0"/>
          <a:chExt cx="0" cy="0"/>
        </a:xfrm>
      </p:grpSpPr>
      <p:sp>
        <p:nvSpPr>
          <p:cNvPr id="1048794"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95"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57" name=""/>
        <p:cNvGrpSpPr/>
        <p:nvPr/>
      </p:nvGrpSpPr>
      <p:grpSpPr>
        <a:xfrm>
          <a:off x="0" y="0"/>
          <a:ext cx="0" cy="0"/>
          <a:chOff x="0" y="0"/>
          <a:chExt cx="0" cy="0"/>
        </a:xfrm>
      </p:grpSpPr>
      <p:sp>
        <p:nvSpPr>
          <p:cNvPr id="1048806"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807" name="PlaceHolder 2"/>
          <p:cNvSpPr>
            <a:spLocks noGrp="1"/>
          </p:cNvSpPr>
          <p:nvPr>
            <p:ph type="body"/>
          </p:nvPr>
        </p:nvSpPr>
        <p:spPr>
          <a:xfrm>
            <a:off x="609480" y="1604520"/>
            <a:ext cx="1097244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56" name=""/>
        <p:cNvGrpSpPr/>
        <p:nvPr/>
      </p:nvGrpSpPr>
      <p:grpSpPr>
        <a:xfrm>
          <a:off x="0" y="0"/>
          <a:ext cx="0" cy="0"/>
          <a:chOff x="0" y="0"/>
          <a:chExt cx="0" cy="0"/>
        </a:xfrm>
      </p:grpSpPr>
      <p:sp>
        <p:nvSpPr>
          <p:cNvPr id="1048803"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804" name="PlaceHolder 2"/>
          <p:cNvSpPr>
            <a:spLocks noGrp="1"/>
          </p:cNvSpPr>
          <p:nvPr>
            <p:ph type="body"/>
          </p:nvPr>
        </p:nvSpPr>
        <p:spPr>
          <a:xfrm>
            <a:off x="60948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05" name="PlaceHolder 3"/>
          <p:cNvSpPr>
            <a:spLocks noGrp="1"/>
          </p:cNvSpPr>
          <p:nvPr>
            <p:ph type="body"/>
          </p:nvPr>
        </p:nvSpPr>
        <p:spPr>
          <a:xfrm>
            <a:off x="623196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50" name=""/>
        <p:cNvGrpSpPr/>
        <p:nvPr/>
      </p:nvGrpSpPr>
      <p:grpSpPr>
        <a:xfrm>
          <a:off x="0" y="0"/>
          <a:ext cx="0" cy="0"/>
          <a:chOff x="0" y="0"/>
          <a:chExt cx="0" cy="0"/>
        </a:xfrm>
      </p:grpSpPr>
      <p:sp>
        <p:nvSpPr>
          <p:cNvPr id="1048785"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33" name=""/>
        <p:cNvGrpSpPr/>
        <p:nvPr/>
      </p:nvGrpSpPr>
      <p:grpSpPr>
        <a:xfrm>
          <a:off x="0" y="0"/>
          <a:ext cx="0" cy="0"/>
          <a:chOff x="0" y="0"/>
          <a:chExt cx="0" cy="0"/>
        </a:xfrm>
      </p:grpSpPr>
      <p:sp>
        <p:nvSpPr>
          <p:cNvPr id="1048727"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28" name="PlaceHolder 2"/>
          <p:cNvSpPr>
            <a:spLocks noGrp="1"/>
          </p:cNvSpPr>
          <p:nvPr>
            <p:ph type="body"/>
          </p:nvPr>
        </p:nvSpPr>
        <p:spPr>
          <a:xfrm>
            <a:off x="609480" y="1604520"/>
            <a:ext cx="1097244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51" name=""/>
        <p:cNvGrpSpPr/>
        <p:nvPr/>
      </p:nvGrpSpPr>
      <p:grpSpPr>
        <a:xfrm>
          <a:off x="0" y="0"/>
          <a:ext cx="0" cy="0"/>
          <a:chOff x="0" y="0"/>
          <a:chExt cx="0" cy="0"/>
        </a:xfrm>
      </p:grpSpPr>
      <p:sp>
        <p:nvSpPr>
          <p:cNvPr id="1048786"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48" name=""/>
        <p:cNvGrpSpPr/>
        <p:nvPr/>
      </p:nvGrpSpPr>
      <p:grpSpPr>
        <a:xfrm>
          <a:off x="0" y="0"/>
          <a:ext cx="0" cy="0"/>
          <a:chOff x="0" y="0"/>
          <a:chExt cx="0" cy="0"/>
        </a:xfrm>
      </p:grpSpPr>
      <p:sp>
        <p:nvSpPr>
          <p:cNvPr id="1048777"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78"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79" name="PlaceHolder 3"/>
          <p:cNvSpPr>
            <a:spLocks noGrp="1"/>
          </p:cNvSpPr>
          <p:nvPr>
            <p:ph type="body"/>
          </p:nvPr>
        </p:nvSpPr>
        <p:spPr>
          <a:xfrm>
            <a:off x="623196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80" name="PlaceHolder 4"/>
          <p:cNvSpPr>
            <a:spLocks noGrp="1"/>
          </p:cNvSpPr>
          <p:nvPr>
            <p:ph type="body"/>
          </p:nvPr>
        </p:nvSpPr>
        <p:spPr>
          <a:xfrm>
            <a:off x="60948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53" name=""/>
        <p:cNvGrpSpPr/>
        <p:nvPr/>
      </p:nvGrpSpPr>
      <p:grpSpPr>
        <a:xfrm>
          <a:off x="0" y="0"/>
          <a:ext cx="0" cy="0"/>
          <a:chOff x="0" y="0"/>
          <a:chExt cx="0" cy="0"/>
        </a:xfrm>
      </p:grpSpPr>
      <p:sp>
        <p:nvSpPr>
          <p:cNvPr id="1048790"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91" name="PlaceHolder 2"/>
          <p:cNvSpPr>
            <a:spLocks noGrp="1"/>
          </p:cNvSpPr>
          <p:nvPr>
            <p:ph type="body"/>
          </p:nvPr>
        </p:nvSpPr>
        <p:spPr>
          <a:xfrm>
            <a:off x="60948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92"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93" name="PlaceHolder 4"/>
          <p:cNvSpPr>
            <a:spLocks noGrp="1"/>
          </p:cNvSpPr>
          <p:nvPr>
            <p:ph type="body"/>
          </p:nvPr>
        </p:nvSpPr>
        <p:spPr>
          <a:xfrm>
            <a:off x="623196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49" name=""/>
        <p:cNvGrpSpPr/>
        <p:nvPr/>
      </p:nvGrpSpPr>
      <p:grpSpPr>
        <a:xfrm>
          <a:off x="0" y="0"/>
          <a:ext cx="0" cy="0"/>
          <a:chOff x="0" y="0"/>
          <a:chExt cx="0" cy="0"/>
        </a:xfrm>
      </p:grpSpPr>
      <p:sp>
        <p:nvSpPr>
          <p:cNvPr id="1048781"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82"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83"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84" name="PlaceHolder 4"/>
          <p:cNvSpPr>
            <a:spLocks noGrp="1"/>
          </p:cNvSpPr>
          <p:nvPr>
            <p:ph type="body"/>
          </p:nvPr>
        </p:nvSpPr>
        <p:spPr>
          <a:xfrm>
            <a:off x="609480" y="368208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52" name=""/>
        <p:cNvGrpSpPr/>
        <p:nvPr/>
      </p:nvGrpSpPr>
      <p:grpSpPr>
        <a:xfrm>
          <a:off x="0" y="0"/>
          <a:ext cx="0" cy="0"/>
          <a:chOff x="0" y="0"/>
          <a:chExt cx="0" cy="0"/>
        </a:xfrm>
      </p:grpSpPr>
      <p:sp>
        <p:nvSpPr>
          <p:cNvPr id="1048787"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88" name="PlaceHolder 2"/>
          <p:cNvSpPr>
            <a:spLocks noGrp="1"/>
          </p:cNvSpPr>
          <p:nvPr>
            <p:ph type="body"/>
          </p:nvPr>
        </p:nvSpPr>
        <p:spPr>
          <a:xfrm>
            <a:off x="609480" y="160452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89" name="PlaceHolder 3"/>
          <p:cNvSpPr>
            <a:spLocks noGrp="1"/>
          </p:cNvSpPr>
          <p:nvPr>
            <p:ph type="body"/>
          </p:nvPr>
        </p:nvSpPr>
        <p:spPr>
          <a:xfrm>
            <a:off x="609480" y="368208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47" name=""/>
        <p:cNvGrpSpPr/>
        <p:nvPr/>
      </p:nvGrpSpPr>
      <p:grpSpPr>
        <a:xfrm>
          <a:off x="0" y="0"/>
          <a:ext cx="0" cy="0"/>
          <a:chOff x="0" y="0"/>
          <a:chExt cx="0" cy="0"/>
        </a:xfrm>
      </p:grpSpPr>
      <p:sp>
        <p:nvSpPr>
          <p:cNvPr id="1048772"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73"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74"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75" name="PlaceHolder 4"/>
          <p:cNvSpPr>
            <a:spLocks noGrp="1"/>
          </p:cNvSpPr>
          <p:nvPr>
            <p:ph type="body"/>
          </p:nvPr>
        </p:nvSpPr>
        <p:spPr>
          <a:xfrm>
            <a:off x="60948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76" name="PlaceHolder 5"/>
          <p:cNvSpPr>
            <a:spLocks noGrp="1"/>
          </p:cNvSpPr>
          <p:nvPr>
            <p:ph type="body"/>
          </p:nvPr>
        </p:nvSpPr>
        <p:spPr>
          <a:xfrm>
            <a:off x="623196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55" name=""/>
        <p:cNvGrpSpPr/>
        <p:nvPr/>
      </p:nvGrpSpPr>
      <p:grpSpPr>
        <a:xfrm>
          <a:off x="0" y="0"/>
          <a:ext cx="0" cy="0"/>
          <a:chOff x="0" y="0"/>
          <a:chExt cx="0" cy="0"/>
        </a:xfrm>
      </p:grpSpPr>
      <p:sp>
        <p:nvSpPr>
          <p:cNvPr id="1048796"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97" name="PlaceHolder 2"/>
          <p:cNvSpPr>
            <a:spLocks noGrp="1"/>
          </p:cNvSpPr>
          <p:nvPr>
            <p:ph type="body"/>
          </p:nvPr>
        </p:nvSpPr>
        <p:spPr>
          <a:xfrm>
            <a:off x="60948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98" name="PlaceHolder 3"/>
          <p:cNvSpPr>
            <a:spLocks noGrp="1"/>
          </p:cNvSpPr>
          <p:nvPr>
            <p:ph type="body"/>
          </p:nvPr>
        </p:nvSpPr>
        <p:spPr>
          <a:xfrm>
            <a:off x="431964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99" name="PlaceHolder 4"/>
          <p:cNvSpPr>
            <a:spLocks noGrp="1"/>
          </p:cNvSpPr>
          <p:nvPr>
            <p:ph type="body"/>
          </p:nvPr>
        </p:nvSpPr>
        <p:spPr>
          <a:xfrm>
            <a:off x="802980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00" name="PlaceHolder 5"/>
          <p:cNvSpPr>
            <a:spLocks noGrp="1"/>
          </p:cNvSpPr>
          <p:nvPr>
            <p:ph type="body"/>
          </p:nvPr>
        </p:nvSpPr>
        <p:spPr>
          <a:xfrm>
            <a:off x="60948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01" name="PlaceHolder 6"/>
          <p:cNvSpPr>
            <a:spLocks noGrp="1"/>
          </p:cNvSpPr>
          <p:nvPr>
            <p:ph type="body"/>
          </p:nvPr>
        </p:nvSpPr>
        <p:spPr>
          <a:xfrm>
            <a:off x="431964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02" name="PlaceHolder 7"/>
          <p:cNvSpPr>
            <a:spLocks noGrp="1"/>
          </p:cNvSpPr>
          <p:nvPr>
            <p:ph type="body"/>
          </p:nvPr>
        </p:nvSpPr>
        <p:spPr>
          <a:xfrm>
            <a:off x="802980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2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63" name=""/>
        <p:cNvGrpSpPr/>
        <p:nvPr/>
      </p:nvGrpSpPr>
      <p:grpSpPr>
        <a:xfrm>
          <a:off x="0" y="0"/>
          <a:ext cx="0" cy="0"/>
          <a:chOff x="0" y="0"/>
          <a:chExt cx="0" cy="0"/>
        </a:xfrm>
      </p:grpSpPr>
      <p:sp>
        <p:nvSpPr>
          <p:cNvPr id="1048821"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822"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61" name=""/>
        <p:cNvGrpSpPr/>
        <p:nvPr/>
      </p:nvGrpSpPr>
      <p:grpSpPr>
        <a:xfrm>
          <a:off x="0" y="0"/>
          <a:ext cx="0" cy="0"/>
          <a:chOff x="0" y="0"/>
          <a:chExt cx="0" cy="0"/>
        </a:xfrm>
      </p:grpSpPr>
      <p:sp>
        <p:nvSpPr>
          <p:cNvPr id="1048818"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819" name="PlaceHolder 2"/>
          <p:cNvSpPr>
            <a:spLocks noGrp="1"/>
          </p:cNvSpPr>
          <p:nvPr>
            <p:ph type="body"/>
          </p:nvPr>
        </p:nvSpPr>
        <p:spPr>
          <a:xfrm>
            <a:off x="609480" y="1604520"/>
            <a:ext cx="1097244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25" name=""/>
        <p:cNvGrpSpPr/>
        <p:nvPr/>
      </p:nvGrpSpPr>
      <p:grpSpPr>
        <a:xfrm>
          <a:off x="0" y="0"/>
          <a:ext cx="0" cy="0"/>
          <a:chOff x="0" y="0"/>
          <a:chExt cx="0" cy="0"/>
        </a:xfrm>
      </p:grpSpPr>
      <p:sp>
        <p:nvSpPr>
          <p:cNvPr id="1048700"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01" name="PlaceHolder 2"/>
          <p:cNvSpPr>
            <a:spLocks noGrp="1"/>
          </p:cNvSpPr>
          <p:nvPr>
            <p:ph type="body"/>
          </p:nvPr>
        </p:nvSpPr>
        <p:spPr>
          <a:xfrm>
            <a:off x="60948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02" name="PlaceHolder 3"/>
          <p:cNvSpPr>
            <a:spLocks noGrp="1"/>
          </p:cNvSpPr>
          <p:nvPr>
            <p:ph type="body"/>
          </p:nvPr>
        </p:nvSpPr>
        <p:spPr>
          <a:xfrm>
            <a:off x="623196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66" name=""/>
        <p:cNvGrpSpPr/>
        <p:nvPr/>
      </p:nvGrpSpPr>
      <p:grpSpPr>
        <a:xfrm>
          <a:off x="0" y="0"/>
          <a:ext cx="0" cy="0"/>
          <a:chOff x="0" y="0"/>
          <a:chExt cx="0" cy="0"/>
        </a:xfrm>
      </p:grpSpPr>
      <p:sp>
        <p:nvSpPr>
          <p:cNvPr id="1048831"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832" name="PlaceHolder 2"/>
          <p:cNvSpPr>
            <a:spLocks noGrp="1"/>
          </p:cNvSpPr>
          <p:nvPr>
            <p:ph type="body"/>
          </p:nvPr>
        </p:nvSpPr>
        <p:spPr>
          <a:xfrm>
            <a:off x="60948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33" name="PlaceHolder 3"/>
          <p:cNvSpPr>
            <a:spLocks noGrp="1"/>
          </p:cNvSpPr>
          <p:nvPr>
            <p:ph type="body"/>
          </p:nvPr>
        </p:nvSpPr>
        <p:spPr>
          <a:xfrm>
            <a:off x="623196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58" name=""/>
        <p:cNvGrpSpPr/>
        <p:nvPr/>
      </p:nvGrpSpPr>
      <p:grpSpPr>
        <a:xfrm>
          <a:off x="0" y="0"/>
          <a:ext cx="0" cy="0"/>
          <a:chOff x="0" y="0"/>
          <a:chExt cx="0" cy="0"/>
        </a:xfrm>
      </p:grpSpPr>
      <p:sp>
        <p:nvSpPr>
          <p:cNvPr id="1048808"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62" name=""/>
        <p:cNvGrpSpPr/>
        <p:nvPr/>
      </p:nvGrpSpPr>
      <p:grpSpPr>
        <a:xfrm>
          <a:off x="0" y="0"/>
          <a:ext cx="0" cy="0"/>
          <a:chOff x="0" y="0"/>
          <a:chExt cx="0" cy="0"/>
        </a:xfrm>
      </p:grpSpPr>
      <p:sp>
        <p:nvSpPr>
          <p:cNvPr id="1048820"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65" name=""/>
        <p:cNvGrpSpPr/>
        <p:nvPr/>
      </p:nvGrpSpPr>
      <p:grpSpPr>
        <a:xfrm>
          <a:off x="0" y="0"/>
          <a:ext cx="0" cy="0"/>
          <a:chOff x="0" y="0"/>
          <a:chExt cx="0" cy="0"/>
        </a:xfrm>
      </p:grpSpPr>
      <p:sp>
        <p:nvSpPr>
          <p:cNvPr id="1048827"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828"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29" name="PlaceHolder 3"/>
          <p:cNvSpPr>
            <a:spLocks noGrp="1"/>
          </p:cNvSpPr>
          <p:nvPr>
            <p:ph type="body"/>
          </p:nvPr>
        </p:nvSpPr>
        <p:spPr>
          <a:xfrm>
            <a:off x="623196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30" name="PlaceHolder 4"/>
          <p:cNvSpPr>
            <a:spLocks noGrp="1"/>
          </p:cNvSpPr>
          <p:nvPr>
            <p:ph type="body"/>
          </p:nvPr>
        </p:nvSpPr>
        <p:spPr>
          <a:xfrm>
            <a:off x="60948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64" name=""/>
        <p:cNvGrpSpPr/>
        <p:nvPr/>
      </p:nvGrpSpPr>
      <p:grpSpPr>
        <a:xfrm>
          <a:off x="0" y="0"/>
          <a:ext cx="0" cy="0"/>
          <a:chOff x="0" y="0"/>
          <a:chExt cx="0" cy="0"/>
        </a:xfrm>
      </p:grpSpPr>
      <p:sp>
        <p:nvSpPr>
          <p:cNvPr id="1048823"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824" name="PlaceHolder 2"/>
          <p:cNvSpPr>
            <a:spLocks noGrp="1"/>
          </p:cNvSpPr>
          <p:nvPr>
            <p:ph type="body"/>
          </p:nvPr>
        </p:nvSpPr>
        <p:spPr>
          <a:xfrm>
            <a:off x="60948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25"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26" name="PlaceHolder 4"/>
          <p:cNvSpPr>
            <a:spLocks noGrp="1"/>
          </p:cNvSpPr>
          <p:nvPr>
            <p:ph type="body"/>
          </p:nvPr>
        </p:nvSpPr>
        <p:spPr>
          <a:xfrm>
            <a:off x="623196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60" name=""/>
        <p:cNvGrpSpPr/>
        <p:nvPr/>
      </p:nvGrpSpPr>
      <p:grpSpPr>
        <a:xfrm>
          <a:off x="0" y="0"/>
          <a:ext cx="0" cy="0"/>
          <a:chOff x="0" y="0"/>
          <a:chExt cx="0" cy="0"/>
        </a:xfrm>
      </p:grpSpPr>
      <p:sp>
        <p:nvSpPr>
          <p:cNvPr id="1048814"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815"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16"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17" name="PlaceHolder 4"/>
          <p:cNvSpPr>
            <a:spLocks noGrp="1"/>
          </p:cNvSpPr>
          <p:nvPr>
            <p:ph type="body"/>
          </p:nvPr>
        </p:nvSpPr>
        <p:spPr>
          <a:xfrm>
            <a:off x="609480" y="368208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68" name=""/>
        <p:cNvGrpSpPr/>
        <p:nvPr/>
      </p:nvGrpSpPr>
      <p:grpSpPr>
        <a:xfrm>
          <a:off x="0" y="0"/>
          <a:ext cx="0" cy="0"/>
          <a:chOff x="0" y="0"/>
          <a:chExt cx="0" cy="0"/>
        </a:xfrm>
      </p:grpSpPr>
      <p:sp>
        <p:nvSpPr>
          <p:cNvPr id="1048841"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842" name="PlaceHolder 2"/>
          <p:cNvSpPr>
            <a:spLocks noGrp="1"/>
          </p:cNvSpPr>
          <p:nvPr>
            <p:ph type="body"/>
          </p:nvPr>
        </p:nvSpPr>
        <p:spPr>
          <a:xfrm>
            <a:off x="609480" y="160452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43" name="PlaceHolder 3"/>
          <p:cNvSpPr>
            <a:spLocks noGrp="1"/>
          </p:cNvSpPr>
          <p:nvPr>
            <p:ph type="body"/>
          </p:nvPr>
        </p:nvSpPr>
        <p:spPr>
          <a:xfrm>
            <a:off x="609480" y="368208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59" name=""/>
        <p:cNvGrpSpPr/>
        <p:nvPr/>
      </p:nvGrpSpPr>
      <p:grpSpPr>
        <a:xfrm>
          <a:off x="0" y="0"/>
          <a:ext cx="0" cy="0"/>
          <a:chOff x="0" y="0"/>
          <a:chExt cx="0" cy="0"/>
        </a:xfrm>
      </p:grpSpPr>
      <p:sp>
        <p:nvSpPr>
          <p:cNvPr id="1048809"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810"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11"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12" name="PlaceHolder 4"/>
          <p:cNvSpPr>
            <a:spLocks noGrp="1"/>
          </p:cNvSpPr>
          <p:nvPr>
            <p:ph type="body"/>
          </p:nvPr>
        </p:nvSpPr>
        <p:spPr>
          <a:xfrm>
            <a:off x="60948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13" name="PlaceHolder 5"/>
          <p:cNvSpPr>
            <a:spLocks noGrp="1"/>
          </p:cNvSpPr>
          <p:nvPr>
            <p:ph type="body"/>
          </p:nvPr>
        </p:nvSpPr>
        <p:spPr>
          <a:xfrm>
            <a:off x="623196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67" name=""/>
        <p:cNvGrpSpPr/>
        <p:nvPr/>
      </p:nvGrpSpPr>
      <p:grpSpPr>
        <a:xfrm>
          <a:off x="0" y="0"/>
          <a:ext cx="0" cy="0"/>
          <a:chOff x="0" y="0"/>
          <a:chExt cx="0" cy="0"/>
        </a:xfrm>
      </p:grpSpPr>
      <p:sp>
        <p:nvSpPr>
          <p:cNvPr id="1048834"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835" name="PlaceHolder 2"/>
          <p:cNvSpPr>
            <a:spLocks noGrp="1"/>
          </p:cNvSpPr>
          <p:nvPr>
            <p:ph type="body"/>
          </p:nvPr>
        </p:nvSpPr>
        <p:spPr>
          <a:xfrm>
            <a:off x="60948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36" name="PlaceHolder 3"/>
          <p:cNvSpPr>
            <a:spLocks noGrp="1"/>
          </p:cNvSpPr>
          <p:nvPr>
            <p:ph type="body"/>
          </p:nvPr>
        </p:nvSpPr>
        <p:spPr>
          <a:xfrm>
            <a:off x="431964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37" name="PlaceHolder 4"/>
          <p:cNvSpPr>
            <a:spLocks noGrp="1"/>
          </p:cNvSpPr>
          <p:nvPr>
            <p:ph type="body"/>
          </p:nvPr>
        </p:nvSpPr>
        <p:spPr>
          <a:xfrm>
            <a:off x="8029800" y="160452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38" name="PlaceHolder 5"/>
          <p:cNvSpPr>
            <a:spLocks noGrp="1"/>
          </p:cNvSpPr>
          <p:nvPr>
            <p:ph type="body"/>
          </p:nvPr>
        </p:nvSpPr>
        <p:spPr>
          <a:xfrm>
            <a:off x="60948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39" name="PlaceHolder 6"/>
          <p:cNvSpPr>
            <a:spLocks noGrp="1"/>
          </p:cNvSpPr>
          <p:nvPr>
            <p:ph type="body"/>
          </p:nvPr>
        </p:nvSpPr>
        <p:spPr>
          <a:xfrm>
            <a:off x="431964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840" name="PlaceHolder 7"/>
          <p:cNvSpPr>
            <a:spLocks noGrp="1"/>
          </p:cNvSpPr>
          <p:nvPr>
            <p:ph type="body"/>
          </p:nvPr>
        </p:nvSpPr>
        <p:spPr>
          <a:xfrm>
            <a:off x="8029800" y="3682080"/>
            <a:ext cx="35330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27" name=""/>
        <p:cNvGrpSpPr/>
        <p:nvPr/>
      </p:nvGrpSpPr>
      <p:grpSpPr>
        <a:xfrm>
          <a:off x="0" y="0"/>
          <a:ext cx="0" cy="0"/>
          <a:chOff x="0" y="0"/>
          <a:chExt cx="0" cy="0"/>
        </a:xfrm>
      </p:grpSpPr>
      <p:sp>
        <p:nvSpPr>
          <p:cNvPr id="1048705"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28" name=""/>
        <p:cNvGrpSpPr/>
        <p:nvPr/>
      </p:nvGrpSpPr>
      <p:grpSpPr>
        <a:xfrm>
          <a:off x="0" y="0"/>
          <a:ext cx="0" cy="0"/>
          <a:chOff x="0" y="0"/>
          <a:chExt cx="0" cy="0"/>
        </a:xfrm>
      </p:grpSpPr>
      <p:sp>
        <p:nvSpPr>
          <p:cNvPr id="1048706"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31" name=""/>
        <p:cNvGrpSpPr/>
        <p:nvPr/>
      </p:nvGrpSpPr>
      <p:grpSpPr>
        <a:xfrm>
          <a:off x="0" y="0"/>
          <a:ext cx="0" cy="0"/>
          <a:chOff x="0" y="0"/>
          <a:chExt cx="0" cy="0"/>
        </a:xfrm>
      </p:grpSpPr>
      <p:sp>
        <p:nvSpPr>
          <p:cNvPr id="1048719"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20"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21" name="PlaceHolder 3"/>
          <p:cNvSpPr>
            <a:spLocks noGrp="1"/>
          </p:cNvSpPr>
          <p:nvPr>
            <p:ph type="body"/>
          </p:nvPr>
        </p:nvSpPr>
        <p:spPr>
          <a:xfrm>
            <a:off x="623196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22" name="PlaceHolder 4"/>
          <p:cNvSpPr>
            <a:spLocks noGrp="1"/>
          </p:cNvSpPr>
          <p:nvPr>
            <p:ph type="body"/>
          </p:nvPr>
        </p:nvSpPr>
        <p:spPr>
          <a:xfrm>
            <a:off x="60948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35" name=""/>
        <p:cNvGrpSpPr/>
        <p:nvPr/>
      </p:nvGrpSpPr>
      <p:grpSpPr>
        <a:xfrm>
          <a:off x="0" y="0"/>
          <a:ext cx="0" cy="0"/>
          <a:chOff x="0" y="0"/>
          <a:chExt cx="0" cy="0"/>
        </a:xfrm>
      </p:grpSpPr>
      <p:sp>
        <p:nvSpPr>
          <p:cNvPr id="1048732"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33" name="PlaceHolder 2"/>
          <p:cNvSpPr>
            <a:spLocks noGrp="1"/>
          </p:cNvSpPr>
          <p:nvPr>
            <p:ph type="body"/>
          </p:nvPr>
        </p:nvSpPr>
        <p:spPr>
          <a:xfrm>
            <a:off x="609480" y="1604520"/>
            <a:ext cx="5354280" cy="397728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34"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35" name="PlaceHolder 4"/>
          <p:cNvSpPr>
            <a:spLocks noGrp="1"/>
          </p:cNvSpPr>
          <p:nvPr>
            <p:ph type="body"/>
          </p:nvPr>
        </p:nvSpPr>
        <p:spPr>
          <a:xfrm>
            <a:off x="6231960" y="368208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32" name=""/>
        <p:cNvGrpSpPr/>
        <p:nvPr/>
      </p:nvGrpSpPr>
      <p:grpSpPr>
        <a:xfrm>
          <a:off x="0" y="0"/>
          <a:ext cx="0" cy="0"/>
          <a:chOff x="0" y="0"/>
          <a:chExt cx="0" cy="0"/>
        </a:xfrm>
      </p:grpSpPr>
      <p:sp>
        <p:nvSpPr>
          <p:cNvPr id="1048723" name="PlaceHolder 1"/>
          <p:cNvSpPr>
            <a:spLocks noGrp="1"/>
          </p:cNvSpPr>
          <p:nvPr>
            <p:ph type="title"/>
          </p:nvPr>
        </p:nvSpPr>
        <p:spPr>
          <a:xfrm>
            <a:off x="609480" y="273600"/>
            <a:ext cx="10972440" cy="1144800"/>
          </a:xfrm>
          <a:prstGeom prst="rect">
            <a:avLst/>
          </a:prstGeom>
        </p:spPr>
        <p:txBody>
          <a:bodyPr lIns="0" tIns="0" rIns="0" bIns="0" anchor="ctr"/>
          <a:p>
            <a:endParaRPr lang="de-DE" sz="1600" b="0" strike="noStrike" spc="-1">
              <a:solidFill>
                <a:srgbClr val="000000"/>
              </a:solidFill>
              <a:latin typeface="Arial" panose="020B0604020202020204"/>
            </a:endParaRPr>
          </a:p>
        </p:txBody>
      </p:sp>
      <p:sp>
        <p:nvSpPr>
          <p:cNvPr id="1048724" name="PlaceHolder 2"/>
          <p:cNvSpPr>
            <a:spLocks noGrp="1"/>
          </p:cNvSpPr>
          <p:nvPr>
            <p:ph type="body"/>
          </p:nvPr>
        </p:nvSpPr>
        <p:spPr>
          <a:xfrm>
            <a:off x="60948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25" name="PlaceHolder 3"/>
          <p:cNvSpPr>
            <a:spLocks noGrp="1"/>
          </p:cNvSpPr>
          <p:nvPr>
            <p:ph type="body"/>
          </p:nvPr>
        </p:nvSpPr>
        <p:spPr>
          <a:xfrm>
            <a:off x="6231960" y="1604520"/>
            <a:ext cx="535428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
        <p:nvSpPr>
          <p:cNvPr id="1048726" name="PlaceHolder 4"/>
          <p:cNvSpPr>
            <a:spLocks noGrp="1"/>
          </p:cNvSpPr>
          <p:nvPr>
            <p:ph type="body"/>
          </p:nvPr>
        </p:nvSpPr>
        <p:spPr>
          <a:xfrm>
            <a:off x="609480" y="3682080"/>
            <a:ext cx="10972440" cy="1896840"/>
          </a:xfrm>
          <a:prstGeom prst="rect">
            <a:avLst/>
          </a:prstGeom>
        </p:spPr>
        <p:txBody>
          <a:bodyPr lIns="0" tIns="0" rIns="0" bIns="0">
            <a:normAutofit/>
          </a:bodyPr>
          <a:p>
            <a:endParaRPr lang="de-DE" sz="1580" b="1"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5.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6" name=""/>
        <p:cNvGrpSpPr/>
        <p:nvPr/>
      </p:nvGrpSpPr>
      <p:grpSpPr>
        <a:xfrm>
          <a:off x="0" y="0"/>
          <a:ext cx="0" cy="0"/>
          <a:chOff x="0" y="0"/>
          <a:chExt cx="0" cy="0"/>
        </a:xfrm>
      </p:grpSpPr>
      <p:pic>
        <p:nvPicPr>
          <p:cNvPr id="2097152" name="Picture 174"/>
          <p:cNvPicPr/>
          <p:nvPr/>
        </p:nvPicPr>
        <p:blipFill>
          <a:blip r:embed="rId13"/>
          <a:stretch>
            <a:fillRect/>
          </a:stretch>
        </p:blipFill>
        <p:spPr>
          <a:xfrm>
            <a:off x="203040" y="6220800"/>
            <a:ext cx="1538280" cy="570960"/>
          </a:xfrm>
          <a:prstGeom prst="rect">
            <a:avLst/>
          </a:prstGeom>
          <a:ln>
            <a:noFill/>
          </a:ln>
        </p:spPr>
      </p:pic>
      <p:pic>
        <p:nvPicPr>
          <p:cNvPr id="2097153" name="图片 3"/>
          <p:cNvPicPr/>
          <p:nvPr/>
        </p:nvPicPr>
        <p:blipFill>
          <a:blip r:embed="rId14"/>
          <a:stretch>
            <a:fillRect/>
          </a:stretch>
        </p:blipFill>
        <p:spPr>
          <a:xfrm>
            <a:off x="11262600" y="6354000"/>
            <a:ext cx="855360" cy="568440"/>
          </a:xfrm>
          <a:prstGeom prst="rect">
            <a:avLst/>
          </a:prstGeom>
          <a:ln>
            <a:noFill/>
          </a:ln>
        </p:spPr>
      </p:pic>
      <p:sp>
        <p:nvSpPr>
          <p:cNvPr id="1048576" name="PlaceHolder 1"/>
          <p:cNvSpPr>
            <a:spLocks noGrp="1"/>
          </p:cNvSpPr>
          <p:nvPr>
            <p:ph type="title"/>
          </p:nvPr>
        </p:nvSpPr>
        <p:spPr>
          <a:xfrm>
            <a:off x="609480" y="273600"/>
            <a:ext cx="10972440" cy="1144800"/>
          </a:xfrm>
          <a:prstGeom prst="rect">
            <a:avLst/>
          </a:prstGeom>
        </p:spPr>
        <p:txBody>
          <a:bodyPr lIns="0" tIns="0" rIns="0" bIns="0" anchor="ctr"/>
          <a:p>
            <a:r>
              <a:rPr lang="de-DE" sz="1600" b="0" strike="noStrike" spc="-1">
                <a:solidFill>
                  <a:srgbClr val="505050"/>
                </a:solidFill>
                <a:latin typeface="Arial" panose="020B0604020202020204"/>
              </a:rPr>
              <a:t>单击鼠标编辑标题文字格式</a:t>
            </a:r>
            <a:endParaRPr lang="de-DE" sz="1600" b="0" strike="noStrike" spc="-1">
              <a:solidFill>
                <a:srgbClr val="505050"/>
              </a:solidFill>
              <a:latin typeface="Arial" panose="020B0604020202020204"/>
            </a:endParaRPr>
          </a:p>
        </p:txBody>
      </p:sp>
      <p:sp>
        <p:nvSpPr>
          <p:cNvPr id="1048577"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de-DE" sz="3920" b="0" strike="noStrike" spc="-1">
                <a:solidFill>
                  <a:srgbClr val="505050"/>
                </a:solidFill>
                <a:latin typeface="Segoe UI Light" panose="020B0502040204020203"/>
              </a:rPr>
              <a:t>单击鼠标编辑大纲文字格式</a:t>
            </a:r>
            <a:endParaRPr lang="de-DE" sz="3920" b="0" strike="noStrike" spc="-1">
              <a:solidFill>
                <a:srgbClr val="505050"/>
              </a:solidFill>
              <a:latin typeface="Segoe UI Light" panose="020B0502040204020203"/>
            </a:endParaRPr>
          </a:p>
          <a:p>
            <a:pPr marL="864235" lvl="1" indent="-323850">
              <a:spcBef>
                <a:spcPts val="1135"/>
              </a:spcBef>
              <a:buClr>
                <a:srgbClr val="000000"/>
              </a:buClr>
              <a:buSzPct val="75000"/>
              <a:buFont typeface="Symbol" panose="05050102010706020507" charset="2"/>
              <a:buChar char=""/>
            </a:pPr>
            <a:r>
              <a:rPr lang="de-DE" sz="1960" b="0" strike="noStrike" spc="-1">
                <a:solidFill>
                  <a:srgbClr val="505050"/>
                </a:solidFill>
                <a:latin typeface="Segoe UI" panose="020B0502040204020203"/>
              </a:rPr>
              <a:t>第二个大纲级</a:t>
            </a:r>
            <a:endParaRPr lang="de-DE" sz="1960" b="0" strike="noStrike" spc="-1">
              <a:solidFill>
                <a:srgbClr val="505050"/>
              </a:solidFill>
              <a:latin typeface="Segoe UI" panose="020B0502040204020203"/>
            </a:endParaRPr>
          </a:p>
          <a:p>
            <a:pPr marL="1296035" lvl="2" indent="-288290">
              <a:spcBef>
                <a:spcPts val="850"/>
              </a:spcBef>
              <a:buClr>
                <a:srgbClr val="000000"/>
              </a:buClr>
              <a:buSzPct val="45000"/>
              <a:buFont typeface="Wingdings" panose="05000000000000000000" pitchFamily="2" charset="2"/>
              <a:buChar char=""/>
            </a:pPr>
            <a:r>
              <a:rPr lang="de-DE" sz="1800" b="0" strike="noStrike" spc="-1">
                <a:solidFill>
                  <a:srgbClr val="505050"/>
                </a:solidFill>
                <a:latin typeface="Segoe UI" panose="020B0502040204020203"/>
              </a:rPr>
              <a:t>第三大纲级别</a:t>
            </a:r>
            <a:endParaRPr lang="de-DE" sz="1800" b="0" strike="noStrike" spc="-1">
              <a:solidFill>
                <a:srgbClr val="505050"/>
              </a:solidFill>
              <a:latin typeface="Segoe UI" panose="020B0502040204020203"/>
            </a:endParaRPr>
          </a:p>
          <a:p>
            <a:pPr marL="1727835" lvl="3" indent="-215900">
              <a:spcBef>
                <a:spcPts val="565"/>
              </a:spcBef>
              <a:buClr>
                <a:srgbClr val="000000"/>
              </a:buClr>
              <a:buSzPct val="75000"/>
              <a:buFont typeface="Symbol" panose="05050102010706020507" charset="2"/>
              <a:buChar char=""/>
            </a:pPr>
            <a:r>
              <a:rPr lang="de-DE" sz="1800" b="0" strike="noStrike" spc="-1">
                <a:solidFill>
                  <a:srgbClr val="505050"/>
                </a:solidFill>
                <a:latin typeface="Segoe UI" panose="020B0502040204020203"/>
              </a:rPr>
              <a:t>第四大纲级别</a:t>
            </a:r>
            <a:endParaRPr lang="de-DE" sz="1800" b="0" strike="noStrike" spc="-1">
              <a:solidFill>
                <a:srgbClr val="505050"/>
              </a:solidFill>
              <a:latin typeface="Segoe UI" panose="020B0502040204020203"/>
            </a:endParaRPr>
          </a:p>
          <a:p>
            <a:pPr marL="2160270" lvl="4" indent="-215900">
              <a:spcBef>
                <a:spcPts val="285"/>
              </a:spcBef>
              <a:buClr>
                <a:srgbClr val="000000"/>
              </a:buClr>
              <a:buSzPct val="45000"/>
              <a:buFont typeface="Wingdings" panose="05000000000000000000" pitchFamily="2" charset="2"/>
              <a:buChar char=""/>
            </a:pPr>
            <a:r>
              <a:rPr lang="de-DE" sz="2000" b="0" strike="noStrike" spc="-1">
                <a:solidFill>
                  <a:srgbClr val="505050"/>
                </a:solidFill>
                <a:latin typeface="Segoe UI" panose="020B0502040204020203"/>
              </a:rPr>
              <a:t>第五大纲级别</a:t>
            </a:r>
            <a:endParaRPr lang="de-DE" sz="2000" b="0" strike="noStrike" spc="-1">
              <a:solidFill>
                <a:srgbClr val="505050"/>
              </a:solidFill>
              <a:latin typeface="Segoe UI" panose="020B0502040204020203"/>
            </a:endParaRPr>
          </a:p>
          <a:p>
            <a:pPr marL="2592070" lvl="5" indent="-215900">
              <a:spcBef>
                <a:spcPts val="285"/>
              </a:spcBef>
              <a:buClr>
                <a:srgbClr val="000000"/>
              </a:buClr>
              <a:buSzPct val="45000"/>
              <a:buFont typeface="Wingdings" panose="05000000000000000000" pitchFamily="2" charset="2"/>
              <a:buChar char=""/>
            </a:pPr>
            <a:r>
              <a:rPr lang="de-DE" sz="2000" b="0" strike="noStrike" spc="-1">
                <a:solidFill>
                  <a:srgbClr val="505050"/>
                </a:solidFill>
                <a:latin typeface="Segoe UI" panose="020B0502040204020203"/>
              </a:rPr>
              <a:t>第六大纲级别</a:t>
            </a:r>
            <a:endParaRPr lang="de-DE" sz="2000" b="0" strike="noStrike" spc="-1">
              <a:solidFill>
                <a:srgbClr val="505050"/>
              </a:solidFill>
              <a:latin typeface="Segoe UI" panose="020B0502040204020203"/>
            </a:endParaRPr>
          </a:p>
          <a:p>
            <a:pPr marL="3023870" lvl="6" indent="-215900">
              <a:spcBef>
                <a:spcPts val="285"/>
              </a:spcBef>
              <a:buClr>
                <a:srgbClr val="000000"/>
              </a:buClr>
              <a:buSzPct val="45000"/>
              <a:buFont typeface="Wingdings" panose="05000000000000000000" pitchFamily="2" charset="2"/>
              <a:buChar char=""/>
            </a:pPr>
            <a:r>
              <a:rPr lang="de-DE" sz="2000" b="0" strike="noStrike" spc="-1">
                <a:solidFill>
                  <a:srgbClr val="505050"/>
                </a:solidFill>
                <a:latin typeface="Segoe UI" panose="020B0502040204020203"/>
              </a:rPr>
              <a:t>第七大纲级别</a:t>
            </a:r>
            <a:endParaRPr lang="de-DE" sz="2000" b="0" strike="noStrike" spc="-1">
              <a:solidFill>
                <a:srgbClr val="505050"/>
              </a:solidFill>
              <a:latin typeface="Segoe UI" panose="020B0502040204020203"/>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83" name="CustomShape 1" hidden="1"/>
          <p:cNvSpPr/>
          <p:nvPr/>
        </p:nvSpPr>
        <p:spPr>
          <a:xfrm>
            <a:off x="432000" y="0"/>
            <a:ext cx="11327760" cy="161640"/>
          </a:xfrm>
          <a:prstGeom prst="rect">
            <a:avLst/>
          </a:prstGeom>
          <a:solidFill>
            <a:schemeClr val="accent1"/>
          </a:solidFill>
          <a:ln w="9360">
            <a:noFill/>
          </a:ln>
        </p:spPr>
        <p:style>
          <a:lnRef idx="0">
            <a:srgbClr val="000000"/>
          </a:lnRef>
          <a:fillRef idx="0">
            <a:srgbClr val="000000"/>
          </a:fillRef>
          <a:effectRef idx="0">
            <a:srgbClr val="000000"/>
          </a:effectRef>
          <a:fontRef idx="minor">
            <a:srgbClr val="000000"/>
          </a:fontRef>
        </p:style>
      </p:sp>
      <p:sp>
        <p:nvSpPr>
          <p:cNvPr id="1048584"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a:srgbClr val="000000"/>
          </a:fontRef>
        </p:style>
      </p:sp>
      <p:sp>
        <p:nvSpPr>
          <p:cNvPr id="1048585" name="CustomShape 3" hidden="1"/>
          <p:cNvSpPr/>
          <p:nvPr/>
        </p:nvSpPr>
        <p:spPr>
          <a:xfrm>
            <a:off x="11382480" y="6636240"/>
            <a:ext cx="566280" cy="122040"/>
          </a:xfrm>
          <a:prstGeom prst="rect">
            <a:avLst/>
          </a:prstGeom>
          <a:noFill/>
          <a:ln>
            <a:noFill/>
          </a:ln>
        </p:spPr>
        <p:style>
          <a:lnRef idx="0">
            <a:srgbClr val="000000"/>
          </a:lnRef>
          <a:fillRef idx="0">
            <a:srgbClr val="000000"/>
          </a:fillRef>
          <a:effectRef idx="0">
            <a:srgbClr val="000000"/>
          </a:effectRef>
          <a:fontRef idx="minor">
            <a:srgbClr val="000000"/>
          </a:fontRef>
        </p:style>
        <p:txBody>
          <a:bodyPr wrap="none" lIns="0" tIns="0" rIns="72000" bIns="0"/>
          <a:p>
            <a:pPr marL="93345" indent="-93345" algn="r">
              <a:lnSpc>
                <a:spcPct val="100000"/>
              </a:lnSpc>
            </a:pPr>
            <a:fld id="{23DCA481-4EAE-44C9-AFB5-17989436A223}" type="slidenum">
              <a:rPr lang="en-US" sz="800" b="0" strike="noStrike" spc="-1">
                <a:solidFill>
                  <a:srgbClr val="FFFFFF"/>
                </a:solidFill>
                <a:latin typeface="Arial" panose="020B0604020202020204"/>
              </a:rPr>
            </a:fld>
            <a:endParaRPr lang="en-US" sz="800" b="0" strike="noStrike" spc="-1">
              <a:latin typeface="Arial" panose="020B0604020202020204"/>
            </a:endParaRPr>
          </a:p>
        </p:txBody>
      </p:sp>
      <p:sp>
        <p:nvSpPr>
          <p:cNvPr id="1048586" name="PlaceHolder 4"/>
          <p:cNvSpPr>
            <a:spLocks noGrp="1"/>
          </p:cNvSpPr>
          <p:nvPr>
            <p:ph type="body"/>
          </p:nvPr>
        </p:nvSpPr>
        <p:spPr>
          <a:xfrm>
            <a:off x="432000" y="162000"/>
            <a:ext cx="11327760" cy="2134440"/>
          </a:xfrm>
          <a:prstGeom prst="rect">
            <a:avLst/>
          </a:prstGeom>
        </p:spPr>
        <p:txBody>
          <a:bodyPr lIns="0" tIns="504000" rIns="72000" bIns="0"/>
          <a:p>
            <a:pPr algn="ctr">
              <a:lnSpc>
                <a:spcPct val="100000"/>
              </a:lnSpc>
            </a:pPr>
            <a:r>
              <a:rPr lang="de-DE" sz="1600" b="0" strike="noStrike" spc="-1">
                <a:solidFill>
                  <a:srgbClr val="000000"/>
                </a:solidFill>
                <a:latin typeface="Arial" panose="020B0604020202020204"/>
              </a:rPr>
              <a:t>Click icon to add picture</a:t>
            </a:r>
            <a:endParaRPr lang="de-DE" sz="1600" b="1" strike="noStrike" spc="-1">
              <a:solidFill>
                <a:srgbClr val="000000"/>
              </a:solidFill>
              <a:latin typeface="Arial" panose="020B0604020202020204"/>
            </a:endParaRPr>
          </a:p>
        </p:txBody>
      </p:sp>
      <p:sp>
        <p:nvSpPr>
          <p:cNvPr id="1048587" name="PlaceHolder 5"/>
          <p:cNvSpPr>
            <a:spLocks noGrp="1"/>
          </p:cNvSpPr>
          <p:nvPr>
            <p:ph type="title"/>
          </p:nvPr>
        </p:nvSpPr>
        <p:spPr>
          <a:xfrm>
            <a:off x="432000" y="2444400"/>
            <a:ext cx="11327760" cy="738360"/>
          </a:xfrm>
          <a:prstGeom prst="rect">
            <a:avLst/>
          </a:prstGeom>
        </p:spPr>
        <p:txBody>
          <a:bodyPr lIns="0" tIns="0" rIns="0" bIns="0"/>
          <a:p>
            <a:pPr>
              <a:lnSpc>
                <a:spcPct val="100000"/>
              </a:lnSpc>
            </a:pPr>
            <a:r>
              <a:rPr lang="de-DE" sz="4800" b="1" strike="noStrike" spc="-1">
                <a:solidFill>
                  <a:srgbClr val="000000"/>
                </a:solidFill>
                <a:latin typeface="Arial" panose="020B0604020202020204"/>
                <a:ea typeface="华文中宋"/>
              </a:rPr>
              <a:t>Divider page</a:t>
            </a:r>
            <a:endParaRPr lang="de-DE" sz="4800" b="0" strike="noStrike" spc="-1">
              <a:solidFill>
                <a:srgbClr val="000000"/>
              </a:solidFill>
              <a:latin typeface="Arial" panose="020B0604020202020204"/>
            </a:endParaRPr>
          </a:p>
        </p:txBody>
      </p:sp>
      <p:sp>
        <p:nvSpPr>
          <p:cNvPr id="1048588" name="CustomShape 6"/>
          <p:cNvSpPr/>
          <p:nvPr/>
        </p:nvSpPr>
        <p:spPr>
          <a:xfrm>
            <a:off x="432000" y="0"/>
            <a:ext cx="11327760" cy="161640"/>
          </a:xfrm>
          <a:prstGeom prst="rect">
            <a:avLst/>
          </a:prstGeom>
          <a:solidFill>
            <a:schemeClr val="accent1"/>
          </a:solidFill>
          <a:ln w="9360">
            <a:noFill/>
          </a:ln>
        </p:spPr>
        <p:style>
          <a:lnRef idx="0">
            <a:srgbClr val="000000"/>
          </a:lnRef>
          <a:fillRef idx="0">
            <a:srgbClr val="000000"/>
          </a:fillRef>
          <a:effectRef idx="0">
            <a:srgbClr val="000000"/>
          </a:effectRef>
          <a:fontRef idx="minor">
            <a:srgbClr val="000000"/>
          </a:fontRef>
        </p:style>
      </p:sp>
      <p:sp>
        <p:nvSpPr>
          <p:cNvPr id="1048589" name="PlaceHolder 7"/>
          <p:cNvSpPr>
            <a:spLocks noGrp="1"/>
          </p:cNvSpPr>
          <p:nvPr>
            <p:ph type="body"/>
          </p:nvPr>
        </p:nvSpPr>
        <p:spPr>
          <a:xfrm>
            <a:off x="432000" y="3506400"/>
            <a:ext cx="11328120" cy="620280"/>
          </a:xfrm>
          <a:prstGeom prst="rect">
            <a:avLst/>
          </a:prstGeom>
        </p:spPr>
        <p:txBody>
          <a:bodyPr lIns="0" tIns="0" rIns="0" bIns="0"/>
          <a:p>
            <a:pPr>
              <a:lnSpc>
                <a:spcPct val="100000"/>
              </a:lnSpc>
              <a:spcBef>
                <a:spcPts val="1200"/>
              </a:spcBef>
            </a:pPr>
            <a:r>
              <a:rPr lang="de-DE" sz="1600" b="0" strike="noStrike" spc="-1">
                <a:solidFill>
                  <a:srgbClr val="000000"/>
                </a:solidFill>
                <a:latin typeface="Arial" panose="020B0604020202020204"/>
              </a:rPr>
              <a:t>Subtitle if needed</a:t>
            </a:r>
            <a:endParaRPr lang="de-DE" sz="1600" b="1" strike="noStrike" spc="-1">
              <a:solidFill>
                <a:srgbClr val="000000"/>
              </a:solidFill>
              <a:latin typeface="Arial" panose="020B0604020202020204"/>
            </a:endParaRPr>
          </a:p>
        </p:txBody>
      </p:sp>
      <p:pic>
        <p:nvPicPr>
          <p:cNvPr id="2097157" name="Picture 174"/>
          <p:cNvPicPr/>
          <p:nvPr/>
        </p:nvPicPr>
        <p:blipFill>
          <a:blip r:embed="rId13"/>
          <a:stretch>
            <a:fillRect/>
          </a:stretch>
        </p:blipFill>
        <p:spPr>
          <a:xfrm>
            <a:off x="432000" y="6318000"/>
            <a:ext cx="1035360" cy="453600"/>
          </a:xfrm>
          <a:prstGeom prst="rect">
            <a:avLst/>
          </a:prstGeom>
          <a:ln>
            <a:noFill/>
          </a:ln>
        </p:spPr>
      </p:pic>
      <p:pic>
        <p:nvPicPr>
          <p:cNvPr id="2097158" name="图片 6"/>
          <p:cNvPicPr/>
          <p:nvPr/>
        </p:nvPicPr>
        <p:blipFill>
          <a:blip r:embed="rId14"/>
          <a:stretch>
            <a:fillRect/>
          </a:stretch>
        </p:blipFill>
        <p:spPr>
          <a:xfrm>
            <a:off x="1389240" y="6193440"/>
            <a:ext cx="1035360" cy="68796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1" name=""/>
        <p:cNvGrpSpPr/>
        <p:nvPr/>
      </p:nvGrpSpPr>
      <p:grpSpPr>
        <a:xfrm>
          <a:off x="0" y="0"/>
          <a:ext cx="0" cy="0"/>
          <a:chOff x="0" y="0"/>
          <a:chExt cx="0" cy="0"/>
        </a:xfrm>
      </p:grpSpPr>
      <p:sp>
        <p:nvSpPr>
          <p:cNvPr id="1048597" name="CustomShape 1"/>
          <p:cNvSpPr/>
          <p:nvPr/>
        </p:nvSpPr>
        <p:spPr>
          <a:xfrm>
            <a:off x="432000" y="0"/>
            <a:ext cx="11327760" cy="161640"/>
          </a:xfrm>
          <a:prstGeom prst="rect">
            <a:avLst/>
          </a:prstGeom>
          <a:solidFill>
            <a:schemeClr val="accent1"/>
          </a:solidFill>
          <a:ln w="9360">
            <a:noFill/>
          </a:ln>
        </p:spPr>
        <p:style>
          <a:lnRef idx="0">
            <a:srgbClr val="000000"/>
          </a:lnRef>
          <a:fillRef idx="0">
            <a:srgbClr val="000000"/>
          </a:fillRef>
          <a:effectRef idx="0">
            <a:srgbClr val="000000"/>
          </a:effectRef>
          <a:fontRef idx="minor">
            <a:srgbClr val="000000"/>
          </a:fontRef>
        </p:style>
      </p:sp>
      <p:sp>
        <p:nvSpPr>
          <p:cNvPr id="1048598"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a:srgbClr val="000000"/>
          </a:fontRef>
        </p:style>
      </p:sp>
      <p:sp>
        <p:nvSpPr>
          <p:cNvPr id="1048599" name="CustomShape 3"/>
          <p:cNvSpPr/>
          <p:nvPr/>
        </p:nvSpPr>
        <p:spPr>
          <a:xfrm>
            <a:off x="11382480" y="6636240"/>
            <a:ext cx="566280" cy="122040"/>
          </a:xfrm>
          <a:prstGeom prst="rect">
            <a:avLst/>
          </a:prstGeom>
          <a:noFill/>
          <a:ln>
            <a:noFill/>
          </a:ln>
        </p:spPr>
        <p:style>
          <a:lnRef idx="0">
            <a:srgbClr val="000000"/>
          </a:lnRef>
          <a:fillRef idx="0">
            <a:srgbClr val="000000"/>
          </a:fillRef>
          <a:effectRef idx="0">
            <a:srgbClr val="000000"/>
          </a:effectRef>
          <a:fontRef idx="minor">
            <a:srgbClr val="000000"/>
          </a:fontRef>
        </p:style>
        <p:txBody>
          <a:bodyPr wrap="none" lIns="0" tIns="0" rIns="72000" bIns="0"/>
          <a:p>
            <a:pPr marL="93345" indent="-93345" algn="r">
              <a:lnSpc>
                <a:spcPct val="100000"/>
              </a:lnSpc>
            </a:pPr>
            <a:fld id="{98500A2C-4B1E-4CC3-B84D-55F33CE2C151}" type="slidenum">
              <a:rPr lang="en-US" sz="800" b="0" strike="noStrike" spc="-1">
                <a:solidFill>
                  <a:srgbClr val="FFFFFF"/>
                </a:solidFill>
                <a:latin typeface="Arial" panose="020B0604020202020204"/>
              </a:rPr>
            </a:fld>
            <a:endParaRPr lang="en-US" sz="800" b="0" strike="noStrike" spc="-1">
              <a:latin typeface="Arial" panose="020B0604020202020204"/>
            </a:endParaRPr>
          </a:p>
        </p:txBody>
      </p:sp>
      <p:sp>
        <p:nvSpPr>
          <p:cNvPr id="1048600" name="PlaceHolder 4"/>
          <p:cNvSpPr>
            <a:spLocks noGrp="1"/>
          </p:cNvSpPr>
          <p:nvPr>
            <p:ph type="dt"/>
          </p:nvPr>
        </p:nvSpPr>
        <p:spPr>
          <a:xfrm>
            <a:off x="838080" y="6356520"/>
            <a:ext cx="2742840" cy="364680"/>
          </a:xfrm>
          <a:prstGeom prst="rect">
            <a:avLst/>
          </a:prstGeom>
        </p:spPr>
        <p:txBody>
          <a:bodyPr lIns="0" tIns="0" rIns="72000" bIns="0"/>
          <a:p>
            <a:pPr>
              <a:lnSpc>
                <a:spcPct val="100000"/>
              </a:lnSpc>
            </a:pPr>
            <a:fld id="{6CE35132-BDA0-4D20-825A-F21036D6D627}" type="datetime">
              <a:rPr lang="en-US" sz="1600" b="0" strike="noStrike" spc="-1">
                <a:solidFill>
                  <a:srgbClr val="000000"/>
                </a:solidFill>
                <a:latin typeface="Arial" panose="020B0604020202020204"/>
              </a:rPr>
            </a:fld>
            <a:endParaRPr lang="en-US" sz="1600" b="0" strike="noStrike" spc="-1">
              <a:latin typeface="Times New Roman" panose="02020603050405020304"/>
            </a:endParaRPr>
          </a:p>
        </p:txBody>
      </p:sp>
      <p:sp>
        <p:nvSpPr>
          <p:cNvPr id="1048601" name="PlaceHolder 5"/>
          <p:cNvSpPr>
            <a:spLocks noGrp="1"/>
          </p:cNvSpPr>
          <p:nvPr>
            <p:ph type="ftr"/>
          </p:nvPr>
        </p:nvSpPr>
        <p:spPr>
          <a:xfrm>
            <a:off x="4038480" y="6356520"/>
            <a:ext cx="4114440" cy="364680"/>
          </a:xfrm>
          <a:prstGeom prst="rect">
            <a:avLst/>
          </a:prstGeom>
        </p:spPr>
        <p:txBody>
          <a:bodyPr lIns="0" tIns="0" rIns="72000" bIns="0"/>
          <a:p>
            <a:endParaRPr lang="en-US" sz="2400" b="0" strike="noStrike" spc="-1">
              <a:latin typeface="Times New Roman" panose="02020603050405020304"/>
            </a:endParaRPr>
          </a:p>
        </p:txBody>
      </p:sp>
      <p:sp>
        <p:nvSpPr>
          <p:cNvPr id="1048602" name="PlaceHolder 6"/>
          <p:cNvSpPr>
            <a:spLocks noGrp="1"/>
          </p:cNvSpPr>
          <p:nvPr>
            <p:ph type="sldNum"/>
          </p:nvPr>
        </p:nvSpPr>
        <p:spPr>
          <a:xfrm>
            <a:off x="8610480" y="6356520"/>
            <a:ext cx="2742840" cy="364680"/>
          </a:xfrm>
          <a:prstGeom prst="rect">
            <a:avLst/>
          </a:prstGeom>
        </p:spPr>
        <p:txBody>
          <a:bodyPr lIns="0" tIns="0" rIns="72000" bIns="0"/>
          <a:p>
            <a:pPr>
              <a:lnSpc>
                <a:spcPct val="100000"/>
              </a:lnSpc>
            </a:pPr>
            <a:fld id="{F3700563-38A1-4257-9FFB-3A229CF13E2A}" type="slidenum">
              <a:rPr lang="en-US" sz="1600" b="0" strike="noStrike" spc="-1">
                <a:solidFill>
                  <a:srgbClr val="000000"/>
                </a:solidFill>
                <a:latin typeface="Arial" panose="020B0604020202020204"/>
              </a:rPr>
            </a:fld>
            <a:endParaRPr lang="en-US" sz="1600" b="0" strike="noStrike" spc="-1">
              <a:latin typeface="Times New Roman" panose="02020603050405020304"/>
            </a:endParaRPr>
          </a:p>
        </p:txBody>
      </p:sp>
      <p:pic>
        <p:nvPicPr>
          <p:cNvPr id="2097160" name="图片 7"/>
          <p:cNvPicPr/>
          <p:nvPr/>
        </p:nvPicPr>
        <p:blipFill>
          <a:blip r:embed="rId13"/>
          <a:stretch>
            <a:fillRect/>
          </a:stretch>
        </p:blipFill>
        <p:spPr>
          <a:xfrm>
            <a:off x="10434240" y="5738040"/>
            <a:ext cx="1763640" cy="1102680"/>
          </a:xfrm>
          <a:prstGeom prst="rect">
            <a:avLst/>
          </a:prstGeom>
          <a:ln>
            <a:noFill/>
          </a:ln>
        </p:spPr>
      </p:pic>
      <p:sp>
        <p:nvSpPr>
          <p:cNvPr id="1048603" name="PlaceHolder 7"/>
          <p:cNvSpPr>
            <a:spLocks noGrp="1"/>
          </p:cNvSpPr>
          <p:nvPr>
            <p:ph type="title"/>
          </p:nvPr>
        </p:nvSpPr>
        <p:spPr>
          <a:xfrm>
            <a:off x="609480" y="273600"/>
            <a:ext cx="10972440" cy="1144800"/>
          </a:xfrm>
          <a:prstGeom prst="rect">
            <a:avLst/>
          </a:prstGeom>
        </p:spPr>
        <p:txBody>
          <a:bodyPr lIns="0" tIns="0" rIns="0" bIns="0" anchor="ctr"/>
          <a:p>
            <a:r>
              <a:rPr lang="de-DE" sz="1600" b="0" strike="noStrike" spc="-1">
                <a:solidFill>
                  <a:srgbClr val="000000"/>
                </a:solidFill>
                <a:latin typeface="Arial" panose="020B0604020202020204"/>
              </a:rPr>
              <a:t>单击鼠标编辑标题文字格式</a:t>
            </a:r>
            <a:endParaRPr lang="de-DE" sz="1600" b="0" strike="noStrike" spc="-1">
              <a:solidFill>
                <a:srgbClr val="000000"/>
              </a:solidFill>
              <a:latin typeface="Arial" panose="020B0604020202020204"/>
            </a:endParaRPr>
          </a:p>
        </p:txBody>
      </p:sp>
      <p:sp>
        <p:nvSpPr>
          <p:cNvPr id="1048604" name="PlaceHolder 8"/>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de-DE" sz="1800" b="1" strike="noStrike" spc="-1">
                <a:solidFill>
                  <a:srgbClr val="000000"/>
                </a:solidFill>
                <a:latin typeface="Arial" panose="020B0604020202020204"/>
              </a:rPr>
              <a:t>单击鼠标编辑大纲文字格式</a:t>
            </a:r>
            <a:endParaRPr lang="de-DE" sz="1800" b="1"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de-DE" sz="1600" b="0" strike="noStrike" spc="-1">
                <a:solidFill>
                  <a:srgbClr val="000000"/>
                </a:solidFill>
                <a:latin typeface="Arial" panose="020B0604020202020204"/>
              </a:rPr>
              <a:t>第二个大纲级</a:t>
            </a:r>
            <a:endParaRPr lang="de-DE" sz="16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de-DE" sz="1400" b="0" strike="noStrike" spc="-1">
                <a:solidFill>
                  <a:srgbClr val="000000"/>
                </a:solidFill>
                <a:latin typeface="Arial" panose="020B0604020202020204"/>
              </a:rPr>
              <a:t>第三大纲级别</a:t>
            </a:r>
            <a:endParaRPr lang="de-DE"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de-DE" sz="1400" b="0" strike="noStrike" spc="-1">
                <a:solidFill>
                  <a:srgbClr val="000000"/>
                </a:solidFill>
                <a:latin typeface="Arial" panose="020B0604020202020204"/>
              </a:rPr>
              <a:t>第四大纲级别</a:t>
            </a:r>
            <a:endParaRPr lang="de-DE"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de-DE" sz="2000" b="0" strike="noStrike" spc="-1">
                <a:solidFill>
                  <a:srgbClr val="000000"/>
                </a:solidFill>
                <a:latin typeface="Arial" panose="020B0604020202020204"/>
              </a:rPr>
              <a:t>第五大纲级别</a:t>
            </a:r>
            <a:endParaRPr lang="de-DE"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de-DE" sz="2000" b="0" strike="noStrike" spc="-1">
                <a:solidFill>
                  <a:srgbClr val="000000"/>
                </a:solidFill>
                <a:latin typeface="Arial" panose="020B0604020202020204"/>
              </a:rPr>
              <a:t>第六大纲级别</a:t>
            </a:r>
            <a:endParaRPr lang="de-DE"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de-DE" sz="2000" b="0" strike="noStrike" spc="-1">
                <a:solidFill>
                  <a:srgbClr val="000000"/>
                </a:solidFill>
                <a:latin typeface="Arial" panose="020B0604020202020204"/>
              </a:rPr>
              <a:t>第七大纲级别</a:t>
            </a:r>
            <a:endParaRPr lang="de-DE"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08" name=""/>
        <p:cNvGrpSpPr/>
        <p:nvPr/>
      </p:nvGrpSpPr>
      <p:grpSpPr>
        <a:xfrm>
          <a:off x="0" y="0"/>
          <a:ext cx="0" cy="0"/>
          <a:chOff x="0" y="0"/>
          <a:chExt cx="0" cy="0"/>
        </a:xfrm>
      </p:grpSpPr>
      <p:sp>
        <p:nvSpPr>
          <p:cNvPr id="1048686" name="CustomShape 1"/>
          <p:cNvSpPr/>
          <p:nvPr/>
        </p:nvSpPr>
        <p:spPr>
          <a:xfrm>
            <a:off x="432000" y="0"/>
            <a:ext cx="11327760" cy="161640"/>
          </a:xfrm>
          <a:prstGeom prst="rect">
            <a:avLst/>
          </a:prstGeom>
          <a:solidFill>
            <a:schemeClr val="accent1"/>
          </a:solidFill>
          <a:ln w="9360">
            <a:noFill/>
          </a:ln>
        </p:spPr>
        <p:style>
          <a:lnRef idx="0">
            <a:srgbClr val="000000"/>
          </a:lnRef>
          <a:fillRef idx="0">
            <a:srgbClr val="000000"/>
          </a:fillRef>
          <a:effectRef idx="0">
            <a:srgbClr val="000000"/>
          </a:effectRef>
          <a:fontRef idx="minor">
            <a:srgbClr val="000000"/>
          </a:fontRef>
        </p:style>
      </p:sp>
      <p:sp>
        <p:nvSpPr>
          <p:cNvPr id="104868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a:srgbClr val="000000"/>
          </a:fontRef>
        </p:style>
      </p:sp>
      <p:sp>
        <p:nvSpPr>
          <p:cNvPr id="1048688" name="CustomShape 3"/>
          <p:cNvSpPr/>
          <p:nvPr/>
        </p:nvSpPr>
        <p:spPr>
          <a:xfrm>
            <a:off x="442440" y="6636240"/>
            <a:ext cx="1625040" cy="114840"/>
          </a:xfrm>
          <a:prstGeom prst="rect">
            <a:avLst/>
          </a:prstGeom>
          <a:noFill/>
          <a:ln>
            <a:noFill/>
          </a:ln>
        </p:spPr>
        <p:style>
          <a:lnRef idx="0">
            <a:srgbClr val="000000"/>
          </a:lnRef>
          <a:fillRef idx="0">
            <a:srgbClr val="000000"/>
          </a:fillRef>
          <a:effectRef idx="0">
            <a:srgbClr val="000000"/>
          </a:effectRef>
          <a:fontRef idx="minor">
            <a:srgbClr val="000000"/>
          </a:fontRef>
        </p:style>
        <p:txBody>
          <a:bodyPr wrap="none" lIns="64440" tIns="0" rIns="0" bIns="0"/>
          <a:p>
            <a:pPr marL="119380" indent="-118745">
              <a:lnSpc>
                <a:spcPct val="100000"/>
              </a:lnSpc>
              <a:buClr>
                <a:srgbClr val="FFFFFF"/>
              </a:buClr>
              <a:buFont typeface="Arial" panose="020B0604020202020204"/>
              <a:buChar char="©"/>
            </a:pPr>
            <a:r>
              <a:rPr lang="en-US" sz="750" b="0" strike="noStrike" spc="-1">
                <a:solidFill>
                  <a:srgbClr val="FFFFFF"/>
                </a:solidFill>
                <a:latin typeface="Arial" panose="020B0604020202020204"/>
              </a:rPr>
              <a:t>2017 AVA Inc.. All rights reserved.</a:t>
            </a:r>
            <a:endParaRPr lang="en-US" sz="750" b="0" strike="noStrike" spc="-1">
              <a:latin typeface="Arial" panose="020B0604020202020204"/>
            </a:endParaRPr>
          </a:p>
        </p:txBody>
      </p:sp>
      <p:sp>
        <p:nvSpPr>
          <p:cNvPr id="1048689" name="CustomShape 4"/>
          <p:cNvSpPr/>
          <p:nvPr/>
        </p:nvSpPr>
        <p:spPr>
          <a:xfrm>
            <a:off x="11413440" y="6636240"/>
            <a:ext cx="520200" cy="114840"/>
          </a:xfrm>
          <a:prstGeom prst="rect">
            <a:avLst/>
          </a:prstGeom>
          <a:noFill/>
          <a:ln>
            <a:noFill/>
          </a:ln>
        </p:spPr>
        <p:style>
          <a:lnRef idx="0">
            <a:srgbClr val="000000"/>
          </a:lnRef>
          <a:fillRef idx="0">
            <a:srgbClr val="000000"/>
          </a:fillRef>
          <a:effectRef idx="0">
            <a:srgbClr val="000000"/>
          </a:effectRef>
          <a:fontRef idx="minor">
            <a:srgbClr val="000000"/>
          </a:fontRef>
        </p:style>
        <p:txBody>
          <a:bodyPr wrap="none" lIns="0" tIns="0" rIns="64440" bIns="0"/>
          <a:p>
            <a:pPr marL="83820" indent="-83185" algn="r">
              <a:lnSpc>
                <a:spcPct val="100000"/>
              </a:lnSpc>
            </a:pPr>
            <a:fld id="{966A39FD-106E-4A43-A1F2-92AE206FF5D8}" type="slidenum">
              <a:rPr lang="en-US" sz="750" b="0" strike="noStrike" spc="-1">
                <a:solidFill>
                  <a:srgbClr val="FFFFFF"/>
                </a:solidFill>
                <a:latin typeface="Arial" panose="020B0604020202020204"/>
              </a:rPr>
            </a:fld>
            <a:endParaRPr lang="en-US" sz="750" b="0" strike="noStrike" spc="-1">
              <a:latin typeface="Arial" panose="020B0604020202020204"/>
            </a:endParaRPr>
          </a:p>
        </p:txBody>
      </p:sp>
      <p:pic>
        <p:nvPicPr>
          <p:cNvPr id="2097173" name="image9.png"/>
          <p:cNvPicPr/>
          <p:nvPr/>
        </p:nvPicPr>
        <p:blipFill>
          <a:blip r:embed="rId13"/>
          <a:stretch>
            <a:fillRect/>
          </a:stretch>
        </p:blipFill>
        <p:spPr>
          <a:xfrm>
            <a:off x="427680" y="6451200"/>
            <a:ext cx="747000" cy="369720"/>
          </a:xfrm>
          <a:prstGeom prst="rect">
            <a:avLst/>
          </a:prstGeom>
          <a:ln w="12600">
            <a:noFill/>
          </a:ln>
        </p:spPr>
      </p:pic>
      <p:pic>
        <p:nvPicPr>
          <p:cNvPr id="2097174" name="图片 5"/>
          <p:cNvPicPr/>
          <p:nvPr/>
        </p:nvPicPr>
        <p:blipFill>
          <a:blip r:embed="rId14"/>
          <a:srcRect t="44951" r="2765"/>
          <a:stretch>
            <a:fillRect/>
          </a:stretch>
        </p:blipFill>
        <p:spPr>
          <a:xfrm rot="10800000">
            <a:off x="12202920" y="6858000"/>
            <a:ext cx="12202560" cy="6909480"/>
          </a:xfrm>
          <a:prstGeom prst="rect">
            <a:avLst/>
          </a:prstGeom>
          <a:ln>
            <a:noFill/>
          </a:ln>
        </p:spPr>
      </p:pic>
      <p:sp>
        <p:nvSpPr>
          <p:cNvPr id="1048690" name="PlaceHolder 5"/>
          <p:cNvSpPr>
            <a:spLocks noGrp="1"/>
          </p:cNvSpPr>
          <p:nvPr>
            <p:ph type="title"/>
          </p:nvPr>
        </p:nvSpPr>
        <p:spPr>
          <a:xfrm>
            <a:off x="609480" y="273600"/>
            <a:ext cx="10972440" cy="1144800"/>
          </a:xfrm>
          <a:prstGeom prst="rect">
            <a:avLst/>
          </a:prstGeom>
        </p:spPr>
        <p:txBody>
          <a:bodyPr lIns="0" tIns="0" rIns="0" bIns="0" anchor="ctr"/>
          <a:p>
            <a:r>
              <a:rPr lang="de-DE" sz="1600" b="0" strike="noStrike" spc="-1">
                <a:solidFill>
                  <a:srgbClr val="000000"/>
                </a:solidFill>
                <a:latin typeface="Arial" panose="020B0604020202020204"/>
              </a:rPr>
              <a:t>单击鼠标编辑标题文字格式</a:t>
            </a:r>
            <a:endParaRPr lang="de-DE" sz="1600" b="0" strike="noStrike" spc="-1">
              <a:solidFill>
                <a:srgbClr val="000000"/>
              </a:solidFill>
              <a:latin typeface="Arial" panose="020B0604020202020204"/>
            </a:endParaRPr>
          </a:p>
        </p:txBody>
      </p:sp>
      <p:sp>
        <p:nvSpPr>
          <p:cNvPr id="1048691" name="PlaceHolder 6"/>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de-DE" sz="1580" b="1" strike="noStrike" spc="-1">
                <a:solidFill>
                  <a:srgbClr val="000000"/>
                </a:solidFill>
                <a:latin typeface="Arial" panose="020B0604020202020204"/>
              </a:rPr>
              <a:t>单击鼠标编辑大纲文字格式</a:t>
            </a:r>
            <a:endParaRPr lang="de-DE" sz="1580" b="1"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de-DE" sz="1430" b="0" strike="noStrike" spc="-1">
                <a:solidFill>
                  <a:srgbClr val="000000"/>
                </a:solidFill>
                <a:latin typeface="Arial" panose="020B0604020202020204"/>
              </a:rPr>
              <a:t>第二个大纲级</a:t>
            </a:r>
            <a:endParaRPr lang="de-DE" sz="143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de-DE" sz="1280" b="0" strike="noStrike" spc="-1">
                <a:solidFill>
                  <a:srgbClr val="000000"/>
                </a:solidFill>
                <a:latin typeface="Arial" panose="020B0604020202020204"/>
              </a:rPr>
              <a:t>第三大纲级别</a:t>
            </a:r>
            <a:endParaRPr lang="de-DE" sz="128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de-DE" sz="1280" b="0" strike="noStrike" spc="-1">
                <a:solidFill>
                  <a:srgbClr val="000000"/>
                </a:solidFill>
                <a:latin typeface="Arial" panose="020B0604020202020204"/>
              </a:rPr>
              <a:t>第四大纲级别</a:t>
            </a:r>
            <a:endParaRPr lang="de-DE" sz="128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de-DE" sz="2000" b="0" strike="noStrike" spc="-1">
                <a:solidFill>
                  <a:srgbClr val="000000"/>
                </a:solidFill>
                <a:latin typeface="Arial" panose="020B0604020202020204"/>
              </a:rPr>
              <a:t>第五大纲级别</a:t>
            </a:r>
            <a:endParaRPr lang="de-DE"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de-DE" sz="2000" b="0" strike="noStrike" spc="-1">
                <a:solidFill>
                  <a:srgbClr val="000000"/>
                </a:solidFill>
                <a:latin typeface="Arial" panose="020B0604020202020204"/>
              </a:rPr>
              <a:t>第六大纲级别</a:t>
            </a:r>
            <a:endParaRPr lang="de-DE"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de-DE" sz="2000" b="0" strike="noStrike" spc="-1">
                <a:solidFill>
                  <a:srgbClr val="000000"/>
                </a:solidFill>
                <a:latin typeface="Arial" panose="020B0604020202020204"/>
              </a:rPr>
              <a:t>第七大纲级别</a:t>
            </a:r>
            <a:endParaRPr lang="de-DE"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7.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78" name="CustomShape 1"/>
          <p:cNvSpPr/>
          <p:nvPr/>
        </p:nvSpPr>
        <p:spPr>
          <a:xfrm>
            <a:off x="10138680" y="6148440"/>
            <a:ext cx="1776240" cy="433080"/>
          </a:xfrm>
          <a:prstGeom prst="rect">
            <a:avLst/>
          </a:prstGeom>
          <a:blipFill rotWithShape="0">
            <a:blip r:embed="rId1"/>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rgbClr val="000000"/>
          </a:lnRef>
          <a:fillRef idx="0">
            <a:srgbClr val="000000"/>
          </a:fillRef>
          <a:effectRef idx="0">
            <a:srgbClr val="000000"/>
          </a:effectRef>
          <a:fontRef idx="minor">
            <a:srgbClr val="000000"/>
          </a:fontRef>
        </p:style>
      </p:sp>
      <p:sp>
        <p:nvSpPr>
          <p:cNvPr id="1048579" name="CustomShape 2"/>
          <p:cNvSpPr/>
          <p:nvPr/>
        </p:nvSpPr>
        <p:spPr>
          <a:xfrm>
            <a:off x="276840" y="4623840"/>
            <a:ext cx="2625840" cy="37692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0" tIns="11520" rIns="0" bIns="0"/>
          <a:p>
            <a:pPr marL="12700">
              <a:lnSpc>
                <a:spcPct val="100000"/>
              </a:lnSpc>
              <a:spcBef>
                <a:spcPts val="90"/>
              </a:spcBef>
            </a:pPr>
            <a:r>
              <a:rPr lang="en-US" sz="1200" b="1" strike="noStrike" spc="-9">
                <a:solidFill>
                  <a:srgbClr val="505050"/>
                </a:solidFill>
                <a:latin typeface="Arial" panose="020B0604020202020204"/>
              </a:rPr>
              <a:t>By Harold.Duann     </a:t>
            </a:r>
            <a:br>
              <a:rPr lang="en-US" sz="1200" b="1" strike="noStrike" spc="-9">
                <a:solidFill>
                  <a:srgbClr val="505050"/>
                </a:solidFill>
                <a:latin typeface="Arial" panose="020B0604020202020204"/>
              </a:rPr>
            </a:br>
            <a:r>
              <a:rPr lang="en-US" sz="1200" b="1" strike="noStrike" spc="-12">
                <a:solidFill>
                  <a:srgbClr val="505050"/>
                </a:solidFill>
                <a:latin typeface="Arial" panose="020B0604020202020204"/>
              </a:rPr>
              <a:t>2019 </a:t>
            </a:r>
            <a:r>
              <a:rPr lang="en-US" sz="1200" b="1" strike="noStrike" spc="-12">
                <a:solidFill>
                  <a:srgbClr val="505050"/>
                </a:solidFill>
                <a:latin typeface="Arial" panose="020B0604020202020204"/>
              </a:rPr>
              <a:t>年 </a:t>
            </a:r>
            <a:r>
              <a:rPr lang="en-US" sz="1200" b="1" strike="noStrike" spc="-12">
                <a:solidFill>
                  <a:srgbClr val="505050"/>
                </a:solidFill>
                <a:latin typeface="Arial" panose="020B0604020202020204"/>
              </a:rPr>
              <a:t>1 </a:t>
            </a:r>
            <a:r>
              <a:rPr lang="en-US" sz="1200" b="1" strike="noStrike" spc="-12">
                <a:solidFill>
                  <a:srgbClr val="505050"/>
                </a:solidFill>
                <a:latin typeface="Arial" panose="020B0604020202020204"/>
              </a:rPr>
              <a:t>月</a:t>
            </a:r>
            <a:endParaRPr lang="en-US" sz="1200" b="0" strike="noStrike" spc="-1">
              <a:latin typeface="Arial" panose="020B0604020202020204"/>
            </a:endParaRPr>
          </a:p>
        </p:txBody>
      </p:sp>
      <p:sp>
        <p:nvSpPr>
          <p:cNvPr id="1048580" name="CustomShape 3"/>
          <p:cNvSpPr/>
          <p:nvPr/>
        </p:nvSpPr>
        <p:spPr>
          <a:xfrm>
            <a:off x="166320" y="4027680"/>
            <a:ext cx="11618640" cy="111024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0" tIns="12600" rIns="0" bIns="0"/>
          <a:p>
            <a:pPr marL="12700">
              <a:lnSpc>
                <a:spcPct val="100000"/>
              </a:lnSpc>
              <a:spcBef>
                <a:spcPts val="100"/>
              </a:spcBef>
            </a:pPr>
            <a:r>
              <a:rPr lang="en-US" sz="3600" b="1" strike="noStrike" spc="-1">
                <a:solidFill>
                  <a:srgbClr val="505050"/>
                </a:solidFill>
                <a:latin typeface="微软雅黑" panose="020B0503020204020204" charset="-122"/>
                <a:ea typeface="微软雅黑" panose="020B0503020204020204" charset="-122"/>
              </a:rPr>
              <a:t>2019</a:t>
            </a:r>
            <a:r>
              <a:rPr lang="zh-CN" altLang="en-US" sz="3600" b="1" strike="noStrike" spc="-1">
                <a:solidFill>
                  <a:srgbClr val="505050"/>
                </a:solidFill>
                <a:latin typeface="微软雅黑" panose="020B0503020204020204" charset="-122"/>
                <a:ea typeface="微软雅黑" panose="020B0503020204020204" charset="-122"/>
              </a:rPr>
              <a:t>年八月工作总结</a:t>
            </a:r>
            <a:br>
              <a:rPr lang="en-US" sz="3600" b="1" strike="noStrike" spc="-1">
                <a:solidFill>
                  <a:srgbClr val="505050"/>
                </a:solidFill>
                <a:latin typeface="微软雅黑" panose="020B0503020204020204" charset="-122"/>
                <a:ea typeface="微软雅黑" panose="020B0503020204020204" charset="-122"/>
              </a:rPr>
            </a:br>
            <a:endParaRPr lang="en-US" sz="3600" b="0" strike="noStrike" spc="-1">
              <a:latin typeface="Arial" panose="020B0604020202020204"/>
            </a:endParaRPr>
          </a:p>
        </p:txBody>
      </p:sp>
      <p:sp>
        <p:nvSpPr>
          <p:cNvPr id="1048581" name="CustomShape 4"/>
          <p:cNvSpPr/>
          <p:nvPr/>
        </p:nvSpPr>
        <p:spPr>
          <a:xfrm>
            <a:off x="1440" y="161280"/>
            <a:ext cx="12191400" cy="3106800"/>
          </a:xfrm>
          <a:prstGeom prst="rect">
            <a:avLst/>
          </a:prstGeom>
          <a:blipFill rotWithShape="0">
            <a:blip r:embed="rId2"/>
            <a:stretch>
              <a:fillRect/>
            </a:stretch>
          </a:blipFill>
          <a:ln>
            <a:noFill/>
          </a:ln>
        </p:spPr>
        <p:style>
          <a:lnRef idx="0">
            <a:srgbClr val="000000"/>
          </a:lnRef>
          <a:fillRef idx="0">
            <a:srgbClr val="000000"/>
          </a:fillRef>
          <a:effectRef idx="0">
            <a:srgbClr val="000000"/>
          </a:effectRef>
          <a:fontRef idx="minor">
            <a:srgbClr val="000000"/>
          </a:fontRef>
        </p:style>
      </p:sp>
      <p:pic>
        <p:nvPicPr>
          <p:cNvPr id="2097154" name="图片 6"/>
          <p:cNvPicPr/>
          <p:nvPr/>
        </p:nvPicPr>
        <p:blipFill>
          <a:blip r:embed="rId3"/>
          <a:stretch>
            <a:fillRect/>
          </a:stretch>
        </p:blipFill>
        <p:spPr>
          <a:xfrm>
            <a:off x="276840" y="5943600"/>
            <a:ext cx="982080" cy="565200"/>
          </a:xfrm>
          <a:prstGeom prst="rect">
            <a:avLst/>
          </a:prstGeom>
          <a:ln>
            <a:noFill/>
          </a:ln>
        </p:spPr>
      </p:pic>
      <p:pic>
        <p:nvPicPr>
          <p:cNvPr id="2097155" name="图片 7"/>
          <p:cNvPicPr/>
          <p:nvPr/>
        </p:nvPicPr>
        <p:blipFill>
          <a:blip r:embed="rId4"/>
          <a:stretch>
            <a:fillRect/>
          </a:stretch>
        </p:blipFill>
        <p:spPr>
          <a:xfrm>
            <a:off x="1091520" y="5787360"/>
            <a:ext cx="1321560" cy="878040"/>
          </a:xfrm>
          <a:prstGeom prst="rect">
            <a:avLst/>
          </a:prstGeom>
          <a:ln>
            <a:noFill/>
          </a:ln>
        </p:spPr>
      </p:pic>
      <p:sp>
        <p:nvSpPr>
          <p:cNvPr id="1048582" name="CustomShape 5"/>
          <p:cNvSpPr/>
          <p:nvPr/>
        </p:nvSpPr>
        <p:spPr>
          <a:xfrm>
            <a:off x="74880" y="6442560"/>
            <a:ext cx="2596320" cy="511560"/>
          </a:xfrm>
          <a:prstGeom prst="rect">
            <a:avLst/>
          </a:prstGeom>
          <a:noFill/>
          <a:ln>
            <a:noFill/>
          </a:ln>
        </p:spPr>
        <p:style>
          <a:lnRef idx="0">
            <a:srgbClr val="000000"/>
          </a:lnRef>
          <a:fillRef idx="0">
            <a:srgbClr val="000000"/>
          </a:fillRef>
          <a:effectRef idx="0">
            <a:srgbClr val="000000"/>
          </a:effectRef>
          <a:fontRef idx="minor">
            <a:srgbClr val="000000"/>
          </a:fontRef>
        </p:style>
        <p:txBody>
          <a:bodyPr wrap="none" lIns="182880" tIns="146160" rIns="182880" bIns="146160"/>
          <a:p>
            <a:pPr>
              <a:lnSpc>
                <a:spcPct val="90000"/>
              </a:lnSpc>
              <a:spcAft>
                <a:spcPts val="600"/>
              </a:spcAft>
            </a:pPr>
            <a:r>
              <a:rPr lang="en-US" sz="1600" b="0" strike="noStrike" spc="-1">
                <a:solidFill>
                  <a:srgbClr val="505050"/>
                </a:solidFill>
                <a:latin typeface="Avenir Next Regular"/>
                <a:ea typeface="微软雅黑" panose="020B0503020204020204" charset="-122"/>
              </a:rPr>
              <a:t>北京奥维奥科技有限公司</a:t>
            </a:r>
            <a:endParaRPr lang="en-US" sz="1600" b="0" strike="noStrike" spc="-1">
              <a:latin typeface="Arial" panose="020B0604020202020204"/>
            </a:endParaRPr>
          </a:p>
        </p:txBody>
      </p:sp>
      <p:pic>
        <p:nvPicPr>
          <p:cNvPr id="2097156" name="图片 9"/>
          <p:cNvPicPr/>
          <p:nvPr/>
        </p:nvPicPr>
        <p:blipFill>
          <a:blip r:embed="rId5"/>
          <a:stretch>
            <a:fillRect/>
          </a:stretch>
        </p:blipFill>
        <p:spPr>
          <a:xfrm>
            <a:off x="10939320" y="6148440"/>
            <a:ext cx="1119240" cy="43308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0" name="TextShape 1"/>
          <p:cNvSpPr txBox="1"/>
          <p:nvPr/>
        </p:nvSpPr>
        <p:spPr>
          <a:xfrm>
            <a:off x="448200" y="2536560"/>
            <a:ext cx="6228360" cy="794160"/>
          </a:xfrm>
          <a:prstGeom prst="rect">
            <a:avLst/>
          </a:prstGeom>
          <a:noFill/>
          <a:ln>
            <a:noFill/>
          </a:ln>
        </p:spPr>
        <p:txBody>
          <a:bodyPr lIns="0" tIns="0" rIns="0" bIns="0"/>
          <a:p>
            <a:pPr>
              <a:lnSpc>
                <a:spcPct val="100000"/>
              </a:lnSpc>
            </a:pPr>
            <a:r>
              <a:rPr lang="de-DE" sz="4400" b="1" strike="noStrike" spc="-1">
                <a:solidFill>
                  <a:srgbClr val="000000"/>
                </a:solidFill>
                <a:latin typeface="华文中宋"/>
                <a:ea typeface="华文中宋"/>
              </a:rPr>
              <a:t>201</a:t>
            </a:r>
            <a:r>
              <a:rPr lang="en-US" altLang="de-DE" sz="4400" b="1" strike="noStrike" spc="-1">
                <a:solidFill>
                  <a:srgbClr val="000000"/>
                </a:solidFill>
                <a:latin typeface="华文中宋"/>
                <a:ea typeface="华文中宋"/>
              </a:rPr>
              <a:t>9</a:t>
            </a:r>
            <a:r>
              <a:rPr lang="de-DE" sz="4400" b="1" strike="noStrike" spc="-1">
                <a:solidFill>
                  <a:srgbClr val="000000"/>
                </a:solidFill>
                <a:latin typeface="华文中宋"/>
                <a:ea typeface="华文中宋"/>
              </a:rPr>
              <a:t>总结</a:t>
            </a:r>
            <a:endParaRPr lang="de-DE" sz="4400" b="0" strike="noStrike" spc="-1">
              <a:solidFill>
                <a:srgbClr val="000000"/>
              </a:solidFill>
              <a:latin typeface="Arial" panose="020B0604020202020204"/>
            </a:endParaRPr>
          </a:p>
        </p:txBody>
      </p:sp>
      <p:pic>
        <p:nvPicPr>
          <p:cNvPr id="2097159" name="Picture 3"/>
          <p:cNvPicPr/>
          <p:nvPr/>
        </p:nvPicPr>
        <p:blipFill>
          <a:blip r:embed="rId1"/>
          <a:stretch>
            <a:fillRect/>
          </a:stretch>
        </p:blipFill>
        <p:spPr>
          <a:xfrm>
            <a:off x="448200" y="158400"/>
            <a:ext cx="11313000" cy="2233440"/>
          </a:xfrm>
          <a:prstGeom prst="rect">
            <a:avLst/>
          </a:prstGeom>
          <a:ln>
            <a:noFill/>
          </a:ln>
        </p:spPr>
      </p:pic>
      <p:sp>
        <p:nvSpPr>
          <p:cNvPr id="1048591" name="CustomShape 2"/>
          <p:cNvSpPr/>
          <p:nvPr/>
        </p:nvSpPr>
        <p:spPr>
          <a:xfrm>
            <a:off x="2340000" y="4088160"/>
            <a:ext cx="4942800" cy="28116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p>
            <a:pPr marL="457200" indent="-456565">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问题总结</a:t>
            </a:r>
            <a:endParaRPr lang="en-US" sz="2200" b="0" strike="noStrike" spc="-1">
              <a:latin typeface="Arial" panose="020B0604020202020204"/>
            </a:endParaRPr>
          </a:p>
        </p:txBody>
      </p:sp>
      <p:grpSp>
        <p:nvGrpSpPr>
          <p:cNvPr id="49" name="Group 3"/>
          <p:cNvGrpSpPr/>
          <p:nvPr/>
        </p:nvGrpSpPr>
        <p:grpSpPr>
          <a:xfrm>
            <a:off x="2018160" y="3514320"/>
            <a:ext cx="4755600" cy="323640"/>
            <a:chOff x="2018160" y="3514320"/>
            <a:chExt cx="4755600" cy="323640"/>
          </a:xfrm>
        </p:grpSpPr>
        <p:sp>
          <p:nvSpPr>
            <p:cNvPr id="1048592" name="CustomShape 4"/>
            <p:cNvSpPr/>
            <p:nvPr/>
          </p:nvSpPr>
          <p:spPr>
            <a:xfrm>
              <a:off x="2018520" y="3514320"/>
              <a:ext cx="323640" cy="323640"/>
            </a:xfrm>
            <a:prstGeom prst="rect">
              <a:avLst/>
            </a:prstGeom>
            <a:solidFill>
              <a:schemeClr val="accent1"/>
            </a:solidFill>
            <a:ln w="6480">
              <a:noFill/>
            </a:ln>
          </p:spPr>
          <p:style>
            <a:lnRef idx="0">
              <a:srgbClr val="000000"/>
            </a:lnRef>
            <a:fillRef idx="0">
              <a:srgbClr val="000000"/>
            </a:fillRef>
            <a:effectRef idx="0">
              <a:srgbClr val="000000"/>
            </a:effectRef>
            <a:fontRef idx="minor">
              <a:srgbClr val="000000"/>
            </a:fontRef>
          </p:style>
          <p:txBody>
            <a:bodyPr lIns="90000" tIns="72000" rIns="90000" bIns="72000" anchor="ctr"/>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1</a:t>
              </a:r>
              <a:endParaRPr lang="en-US" sz="1600" b="0" strike="noStrike" spc="-1">
                <a:latin typeface="Arial" panose="020B0604020202020204"/>
              </a:endParaRPr>
            </a:p>
          </p:txBody>
        </p:sp>
        <p:sp>
          <p:nvSpPr>
            <p:cNvPr id="104859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a:srgbClr val="000000"/>
            </a:fontRef>
          </p:style>
        </p:sp>
      </p:grpSp>
      <p:grpSp>
        <p:nvGrpSpPr>
          <p:cNvPr id="50" name="Group 6"/>
          <p:cNvGrpSpPr/>
          <p:nvPr/>
        </p:nvGrpSpPr>
        <p:grpSpPr>
          <a:xfrm>
            <a:off x="2006640" y="4168080"/>
            <a:ext cx="4767120" cy="323640"/>
            <a:chOff x="2006640" y="4168080"/>
            <a:chExt cx="4767120" cy="323640"/>
          </a:xfrm>
        </p:grpSpPr>
        <p:sp>
          <p:nvSpPr>
            <p:cNvPr id="1048594" name="CustomShape 7"/>
            <p:cNvSpPr/>
            <p:nvPr/>
          </p:nvSpPr>
          <p:spPr>
            <a:xfrm>
              <a:off x="2006640" y="4168080"/>
              <a:ext cx="323640" cy="323640"/>
            </a:xfrm>
            <a:prstGeom prst="rect">
              <a:avLst/>
            </a:prstGeom>
            <a:solidFill>
              <a:schemeClr val="accent1"/>
            </a:solidFill>
            <a:ln w="6480">
              <a:noFill/>
            </a:ln>
          </p:spPr>
          <p:style>
            <a:lnRef idx="0">
              <a:srgbClr val="000000"/>
            </a:lnRef>
            <a:fillRef idx="0">
              <a:srgbClr val="000000"/>
            </a:fillRef>
            <a:effectRef idx="0">
              <a:srgbClr val="000000"/>
            </a:effectRef>
            <a:fontRef idx="minor">
              <a:srgbClr val="000000"/>
            </a:fontRef>
          </p:style>
          <p:txBody>
            <a:bodyPr lIns="90000" tIns="72000" rIns="90000" bIns="72000" anchor="ctr"/>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2</a:t>
              </a:r>
              <a:endParaRPr lang="en-US" sz="1600" b="0" strike="noStrike" spc="-1">
                <a:latin typeface="Arial" panose="020B0604020202020204"/>
              </a:endParaRPr>
            </a:p>
          </p:txBody>
        </p:sp>
        <p:sp>
          <p:nvSpPr>
            <p:cNvPr id="1048595"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a:srgbClr val="000000"/>
            </a:fontRef>
          </p:style>
        </p:sp>
      </p:grpSp>
      <p:sp>
        <p:nvSpPr>
          <p:cNvPr id="1048596" name="CustomShape 9"/>
          <p:cNvSpPr/>
          <p:nvPr/>
        </p:nvSpPr>
        <p:spPr>
          <a:xfrm>
            <a:off x="2316240" y="3429000"/>
            <a:ext cx="6154920" cy="26928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p>
            <a:pPr marL="457200" indent="-456565">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业绩汇总</a:t>
            </a:r>
            <a:endParaRPr lang="en-US" sz="2200" b="0" strike="noStrike" spc="-1">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70" name="CustomShape 1"/>
          <p:cNvSpPr/>
          <p:nvPr/>
        </p:nvSpPr>
        <p:spPr>
          <a:xfrm>
            <a:off x="1074420" y="451485"/>
            <a:ext cx="8483600" cy="52451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normAutofit/>
          </a:bodyPr>
          <a:p>
            <a:pPr>
              <a:lnSpc>
                <a:spcPct val="100000"/>
              </a:lnSpc>
            </a:pPr>
            <a:r>
              <a:rPr lang="zh-CN" altLang="en-US" sz="2750" b="1" spc="-1">
                <a:latin typeface="Arial" panose="020B0604020202020204"/>
                <a:ea typeface="宋体" panose="02010600030101010101" pitchFamily="2" charset="-122"/>
                <a:sym typeface="+mn-ea"/>
              </a:rPr>
              <a:t>进行中的工作</a:t>
            </a:r>
            <a:r>
              <a:rPr lang="en-US" altLang="zh-CN" sz="2750" b="1" spc="-1">
                <a:latin typeface="Arial" panose="020B0604020202020204"/>
                <a:ea typeface="宋体" panose="02010600030101010101" pitchFamily="2" charset="-122"/>
                <a:sym typeface="+mn-ea"/>
              </a:rPr>
              <a:t>(</a:t>
            </a:r>
            <a:r>
              <a:rPr lang="zh-CN" altLang="en-US" sz="2750" b="1" spc="-1">
                <a:latin typeface="Arial" panose="020B0604020202020204"/>
                <a:ea typeface="宋体" panose="02010600030101010101" pitchFamily="2" charset="-122"/>
                <a:sym typeface="+mn-ea"/>
              </a:rPr>
              <a:t>含已完成</a:t>
            </a:r>
            <a:r>
              <a:rPr lang="en-US" altLang="zh-CN" sz="2750" b="1" spc="-1">
                <a:latin typeface="Arial" panose="020B0604020202020204"/>
                <a:ea typeface="宋体" panose="02010600030101010101" pitchFamily="2" charset="-122"/>
                <a:sym typeface="+mn-ea"/>
              </a:rPr>
              <a:t>)</a:t>
            </a:r>
            <a:endParaRPr lang="en-US" altLang="zh-CN" sz="2750" b="1" strike="noStrike" spc="-1">
              <a:solidFill>
                <a:srgbClr val="00B0F0"/>
              </a:solidFill>
              <a:latin typeface="Arial" panose="020B0604020202020204"/>
              <a:ea typeface="宋体" panose="02010600030101010101" pitchFamily="2" charset="-122"/>
              <a:sym typeface="+mn-ea"/>
            </a:endParaRPr>
          </a:p>
        </p:txBody>
      </p:sp>
      <p:grpSp>
        <p:nvGrpSpPr>
          <p:cNvPr id="104" name="Group 14"/>
          <p:cNvGrpSpPr/>
          <p:nvPr/>
        </p:nvGrpSpPr>
        <p:grpSpPr>
          <a:xfrm>
            <a:off x="0" y="0"/>
            <a:ext cx="36000" cy="36000"/>
            <a:chOff x="0" y="0"/>
            <a:chExt cx="36000" cy="36000"/>
          </a:xfrm>
        </p:grpSpPr>
      </p:grpSp>
      <p:grpSp>
        <p:nvGrpSpPr>
          <p:cNvPr id="106" name="Group 2"/>
          <p:cNvGrpSpPr/>
          <p:nvPr/>
        </p:nvGrpSpPr>
        <p:grpSpPr>
          <a:xfrm>
            <a:off x="269065" y="451385"/>
            <a:ext cx="650520" cy="648000"/>
            <a:chOff x="627840" y="469800"/>
            <a:chExt cx="650520" cy="648000"/>
          </a:xfrm>
        </p:grpSpPr>
        <p:sp>
          <p:nvSpPr>
            <p:cNvPr id="1048683" name="CustomShape 3"/>
            <p:cNvSpPr/>
            <p:nvPr/>
          </p:nvSpPr>
          <p:spPr>
            <a:xfrm>
              <a:off x="627840" y="469800"/>
              <a:ext cx="527040" cy="524520"/>
            </a:xfrm>
            <a:prstGeom prst="rect">
              <a:avLst/>
            </a:prstGeom>
            <a:solidFill>
              <a:srgbClr val="00B0F0"/>
            </a:solidFill>
            <a:ln w="9360">
              <a:noFill/>
            </a:ln>
          </p:spPr>
          <p:style>
            <a:lnRef idx="0">
              <a:srgbClr val="000000"/>
            </a:lnRef>
            <a:fillRef idx="0">
              <a:srgbClr val="000000"/>
            </a:fillRef>
            <a:effectRef idx="0">
              <a:srgbClr val="000000"/>
            </a:effectRef>
            <a:fontRef idx="minor">
              <a:srgbClr val="000000"/>
            </a:fontRef>
          </p:style>
        </p:sp>
        <p:sp>
          <p:nvSpPr>
            <p:cNvPr id="1048684" name="CustomShape 4"/>
            <p:cNvSpPr/>
            <p:nvPr/>
          </p:nvSpPr>
          <p:spPr>
            <a:xfrm>
              <a:off x="891720" y="732600"/>
              <a:ext cx="386640" cy="385200"/>
            </a:xfrm>
            <a:prstGeom prst="rect">
              <a:avLst/>
            </a:prstGeom>
            <a:solidFill>
              <a:srgbClr val="0070C0"/>
            </a:solidFill>
            <a:ln w="9360">
              <a:noFill/>
            </a:ln>
          </p:spPr>
          <p:style>
            <a:lnRef idx="0">
              <a:srgbClr val="000000"/>
            </a:lnRef>
            <a:fillRef idx="0">
              <a:srgbClr val="000000"/>
            </a:fillRef>
            <a:effectRef idx="0">
              <a:srgbClr val="000000"/>
            </a:effectRef>
            <a:fontRef idx="minor">
              <a:srgbClr val="000000"/>
            </a:fontRef>
          </p:style>
        </p:sp>
      </p:grpSp>
      <p:sp>
        <p:nvSpPr>
          <p:cNvPr id="2" name="文本框 1"/>
          <p:cNvSpPr txBox="1"/>
          <p:nvPr/>
        </p:nvSpPr>
        <p:spPr>
          <a:xfrm>
            <a:off x="1678940" y="2534920"/>
            <a:ext cx="4259580" cy="922020"/>
          </a:xfrm>
          <a:prstGeom prst="rect">
            <a:avLst/>
          </a:prstGeom>
          <a:noFill/>
        </p:spPr>
        <p:txBody>
          <a:bodyPr wrap="none" rtlCol="0">
            <a:spAutoFit/>
          </a:bodyPr>
          <a:p>
            <a:r>
              <a:rPr lang="en-US" altLang="zh-CN">
                <a:ea typeface="宋体" panose="02010600030101010101" pitchFamily="2" charset="-122"/>
              </a:rPr>
              <a:t>1.</a:t>
            </a:r>
            <a:r>
              <a:rPr lang="zh-CN" altLang="en-US">
                <a:ea typeface="宋体" panose="02010600030101010101" pitchFamily="2" charset="-122"/>
              </a:rPr>
              <a:t>交货接口的开发功能的测试。</a:t>
            </a:r>
            <a:endParaRPr lang="zh-CN" altLang="en-US">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下单到交货开发票最终付款系统流程。  </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 生成订单</a:t>
            </a:r>
            <a:r>
              <a:rPr lang="en-US" altLang="zh-CN">
                <a:ea typeface="宋体" panose="02010600030101010101" pitchFamily="2" charset="-122"/>
              </a:rPr>
              <a:t>-</a:t>
            </a:r>
            <a:r>
              <a:rPr lang="zh-CN" altLang="en-US">
                <a:ea typeface="宋体" panose="02010600030101010101" pitchFamily="2" charset="-122"/>
              </a:rPr>
              <a:t>取消撤单 。</a:t>
            </a:r>
            <a:endParaRPr lang="en-US" altLang="zh-CN">
              <a:ea typeface="宋体" panose="02010600030101010101" pitchFamily="2" charset="-122"/>
            </a:endParaRPr>
          </a:p>
        </p:txBody>
      </p:sp>
      <p:sp>
        <p:nvSpPr>
          <p:cNvPr id="1" name="文本框 0"/>
          <p:cNvSpPr txBox="1"/>
          <p:nvPr/>
        </p:nvSpPr>
        <p:spPr>
          <a:xfrm>
            <a:off x="1369060" y="2166620"/>
            <a:ext cx="1791970" cy="368300"/>
          </a:xfrm>
          <a:prstGeom prst="rect">
            <a:avLst/>
          </a:prstGeom>
          <a:noFill/>
        </p:spPr>
        <p:txBody>
          <a:bodyPr wrap="none" rtlCol="0">
            <a:spAutoFit/>
          </a:bodyPr>
          <a:p>
            <a:r>
              <a:rPr lang="zh-CN" altLang="en-US" b="1"/>
              <a:t>福奈特一期开发</a:t>
            </a:r>
            <a:endParaRPr lang="zh-CN" altLang="en-US" b="1"/>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82" name="CustomShape 1"/>
          <p:cNvSpPr/>
          <p:nvPr/>
        </p:nvSpPr>
        <p:spPr>
          <a:xfrm>
            <a:off x="1345680" y="619920"/>
            <a:ext cx="5811120" cy="51084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88200" tIns="44280" rIns="88200" bIns="44280">
            <a:normAutofit/>
          </a:bodyPr>
          <a:p>
            <a:pPr>
              <a:lnSpc>
                <a:spcPct val="100000"/>
              </a:lnSpc>
            </a:pPr>
            <a:r>
              <a:rPr lang="zh-CN" altLang="en-US" sz="2750" b="1" strike="noStrike" spc="-1">
                <a:latin typeface="Arial" panose="020B0604020202020204"/>
                <a:ea typeface="宋体" panose="02010600030101010101" pitchFamily="2" charset="-122"/>
              </a:rPr>
              <a:t>未完成的工作</a:t>
            </a:r>
            <a:endParaRPr lang="zh-CN" altLang="en-US" sz="2750" b="1" strike="noStrike" spc="-1">
              <a:latin typeface="Arial" panose="020B0604020202020204"/>
              <a:ea typeface="宋体" panose="02010600030101010101" pitchFamily="2" charset="-122"/>
            </a:endParaRPr>
          </a:p>
        </p:txBody>
      </p:sp>
      <p:grpSp>
        <p:nvGrpSpPr>
          <p:cNvPr id="106" name="Group 2"/>
          <p:cNvGrpSpPr/>
          <p:nvPr/>
        </p:nvGrpSpPr>
        <p:grpSpPr>
          <a:xfrm>
            <a:off x="627840" y="469800"/>
            <a:ext cx="650520" cy="648000"/>
            <a:chOff x="627840" y="469800"/>
            <a:chExt cx="650520" cy="648000"/>
          </a:xfrm>
        </p:grpSpPr>
        <p:sp>
          <p:nvSpPr>
            <p:cNvPr id="1048683" name="CustomShape 3"/>
            <p:cNvSpPr/>
            <p:nvPr/>
          </p:nvSpPr>
          <p:spPr>
            <a:xfrm>
              <a:off x="627840" y="469800"/>
              <a:ext cx="527040" cy="524520"/>
            </a:xfrm>
            <a:prstGeom prst="rect">
              <a:avLst/>
            </a:prstGeom>
            <a:solidFill>
              <a:srgbClr val="00B0F0"/>
            </a:solidFill>
            <a:ln w="9360">
              <a:noFill/>
            </a:ln>
          </p:spPr>
          <p:style>
            <a:lnRef idx="0">
              <a:srgbClr val="000000"/>
            </a:lnRef>
            <a:fillRef idx="0">
              <a:srgbClr val="000000"/>
            </a:fillRef>
            <a:effectRef idx="0">
              <a:srgbClr val="000000"/>
            </a:effectRef>
            <a:fontRef idx="minor">
              <a:srgbClr val="000000"/>
            </a:fontRef>
          </p:style>
        </p:sp>
        <p:sp>
          <p:nvSpPr>
            <p:cNvPr id="1048684" name="CustomShape 4"/>
            <p:cNvSpPr/>
            <p:nvPr/>
          </p:nvSpPr>
          <p:spPr>
            <a:xfrm>
              <a:off x="891720" y="732600"/>
              <a:ext cx="386640" cy="385200"/>
            </a:xfrm>
            <a:prstGeom prst="rect">
              <a:avLst/>
            </a:prstGeom>
            <a:solidFill>
              <a:srgbClr val="0070C0"/>
            </a:solidFill>
            <a:ln w="9360">
              <a:noFill/>
            </a:ln>
          </p:spPr>
          <p:style>
            <a:lnRef idx="0">
              <a:srgbClr val="000000"/>
            </a:lnRef>
            <a:fillRef idx="0">
              <a:srgbClr val="000000"/>
            </a:fillRef>
            <a:effectRef idx="0">
              <a:srgbClr val="000000"/>
            </a:effectRef>
            <a:fontRef idx="minor">
              <a:srgbClr val="000000"/>
            </a:fontRef>
          </p:style>
        </p:sp>
      </p:grpSp>
      <p:sp>
        <p:nvSpPr>
          <p:cNvPr id="1" name="文本框 0"/>
          <p:cNvSpPr txBox="1"/>
          <p:nvPr/>
        </p:nvSpPr>
        <p:spPr>
          <a:xfrm>
            <a:off x="1897380" y="2275840"/>
            <a:ext cx="6236335" cy="922020"/>
          </a:xfrm>
          <a:prstGeom prst="rect">
            <a:avLst/>
          </a:prstGeom>
          <a:noFill/>
        </p:spPr>
        <p:txBody>
          <a:bodyPr wrap="square" rtlCol="0">
            <a:spAutoFit/>
          </a:bodyPr>
          <a:p>
            <a:r>
              <a:rPr lang="en-US" altLang="zh-CN">
                <a:ea typeface="宋体" panose="02010600030101010101" pitchFamily="2" charset="-122"/>
              </a:rPr>
              <a:t>1.</a:t>
            </a:r>
            <a:r>
              <a:rPr lang="zh-CN" altLang="en-US">
                <a:ea typeface="宋体" panose="02010600030101010101" pitchFamily="2" charset="-122"/>
              </a:rPr>
              <a:t>各个接口新加确认后的字段</a:t>
            </a:r>
            <a:r>
              <a:rPr lang="en-US" altLang="zh-CN">
                <a:ea typeface="宋体" panose="02010600030101010101" pitchFamily="2" charset="-122"/>
              </a:rPr>
              <a:t>,</a:t>
            </a:r>
            <a:r>
              <a:rPr lang="zh-CN" altLang="en-US">
                <a:ea typeface="宋体" panose="02010600030101010101" pitchFamily="2" charset="-122"/>
              </a:rPr>
              <a:t>添加的安全校验。</a:t>
            </a:r>
            <a:endParaRPr lang="zh-CN" altLang="en-US">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配合做个订单模拟。</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准备上线。</a:t>
            </a:r>
            <a:endParaRPr lang="zh-CN" altLang="en-US">
              <a:ea typeface="宋体" panose="02010600030101010101"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90040" y="603250"/>
            <a:ext cx="1897380" cy="645160"/>
          </a:xfrm>
          <a:prstGeom prst="rect">
            <a:avLst/>
          </a:prstGeom>
          <a:noFill/>
        </p:spPr>
        <p:txBody>
          <a:bodyPr wrap="square" rtlCol="0">
            <a:spAutoFit/>
          </a:bodyPr>
          <a:p>
            <a:r>
              <a:rPr lang="zh-CN" altLang="en-US" b="1" spc="-1">
                <a:latin typeface="Arial" panose="020B0604020202020204"/>
                <a:ea typeface="宋体" panose="02010600030101010101" pitchFamily="2" charset="-122"/>
                <a:sym typeface="+mn-ea"/>
              </a:rPr>
              <a:t>计划中的工作</a:t>
            </a:r>
            <a:endParaRPr lang="zh-CN" altLang="en-US" b="0" spc="-1">
              <a:latin typeface="Arial" panose="020B0604020202020204"/>
              <a:ea typeface="宋体" panose="02010600030101010101" pitchFamily="2" charset="-122"/>
            </a:endParaRPr>
          </a:p>
          <a:p>
            <a:endParaRPr lang="zh-CN" altLang="en-US"/>
          </a:p>
        </p:txBody>
      </p:sp>
      <p:grpSp>
        <p:nvGrpSpPr>
          <p:cNvPr id="106" name="Group 2"/>
          <p:cNvGrpSpPr/>
          <p:nvPr/>
        </p:nvGrpSpPr>
        <p:grpSpPr>
          <a:xfrm>
            <a:off x="627840" y="469800"/>
            <a:ext cx="650520" cy="648000"/>
            <a:chOff x="627840" y="469800"/>
            <a:chExt cx="650520" cy="648000"/>
          </a:xfrm>
        </p:grpSpPr>
        <p:sp>
          <p:nvSpPr>
            <p:cNvPr id="1048683" name="CustomShape 3"/>
            <p:cNvSpPr/>
            <p:nvPr/>
          </p:nvSpPr>
          <p:spPr>
            <a:xfrm>
              <a:off x="627840" y="469800"/>
              <a:ext cx="527040" cy="524520"/>
            </a:xfrm>
            <a:prstGeom prst="rect">
              <a:avLst/>
            </a:prstGeom>
            <a:solidFill>
              <a:srgbClr val="00B0F0"/>
            </a:solidFill>
            <a:ln w="9360">
              <a:noFill/>
            </a:ln>
          </p:spPr>
          <p:style>
            <a:lnRef idx="0">
              <a:srgbClr val="000000"/>
            </a:lnRef>
            <a:fillRef idx="0">
              <a:srgbClr val="000000"/>
            </a:fillRef>
            <a:effectRef idx="0">
              <a:srgbClr val="000000"/>
            </a:effectRef>
            <a:fontRef idx="minor">
              <a:srgbClr val="000000"/>
            </a:fontRef>
          </p:style>
        </p:sp>
        <p:sp>
          <p:nvSpPr>
            <p:cNvPr id="1048684" name="CustomShape 4"/>
            <p:cNvSpPr/>
            <p:nvPr/>
          </p:nvSpPr>
          <p:spPr>
            <a:xfrm>
              <a:off x="891720" y="732600"/>
              <a:ext cx="386640" cy="385200"/>
            </a:xfrm>
            <a:prstGeom prst="rect">
              <a:avLst/>
            </a:prstGeom>
            <a:solidFill>
              <a:srgbClr val="0070C0"/>
            </a:solidFill>
            <a:ln w="9360">
              <a:noFill/>
            </a:ln>
          </p:spPr>
          <p:style>
            <a:lnRef idx="0">
              <a:srgbClr val="000000"/>
            </a:lnRef>
            <a:fillRef idx="0">
              <a:srgbClr val="000000"/>
            </a:fillRef>
            <a:effectRef idx="0">
              <a:srgbClr val="000000"/>
            </a:effectRef>
            <a:fontRef idx="minor">
              <a:srgbClr val="000000"/>
            </a:fontRef>
          </p:style>
        </p:sp>
      </p:grpSp>
      <p:sp>
        <p:nvSpPr>
          <p:cNvPr id="5" name="文本框 4"/>
          <p:cNvSpPr txBox="1"/>
          <p:nvPr/>
        </p:nvSpPr>
        <p:spPr>
          <a:xfrm>
            <a:off x="3046095" y="2131695"/>
            <a:ext cx="956310" cy="368300"/>
          </a:xfrm>
          <a:prstGeom prst="rect">
            <a:avLst/>
          </a:prstGeom>
          <a:noFill/>
        </p:spPr>
        <p:txBody>
          <a:bodyPr wrap="square" rtlCol="0">
            <a:spAutoFit/>
          </a:bodyPr>
          <a:p>
            <a:r>
              <a:rPr lang="en-US" altLang="zh-CN"/>
              <a:t>   </a:t>
            </a:r>
            <a:endParaRPr lang="en-US" altLang="zh-CN"/>
          </a:p>
        </p:txBody>
      </p:sp>
      <p:sp>
        <p:nvSpPr>
          <p:cNvPr id="6" name="文本框 5"/>
          <p:cNvSpPr txBox="1"/>
          <p:nvPr/>
        </p:nvSpPr>
        <p:spPr>
          <a:xfrm>
            <a:off x="3582035" y="2231390"/>
            <a:ext cx="2303780" cy="922020"/>
          </a:xfrm>
          <a:prstGeom prst="rect">
            <a:avLst/>
          </a:prstGeom>
          <a:noFill/>
        </p:spPr>
        <p:txBody>
          <a:bodyPr wrap="none" rtlCol="0">
            <a:spAutoFit/>
          </a:bodyPr>
          <a:p>
            <a:endParaRPr lang="zh-CN" altLang="en-US"/>
          </a:p>
          <a:p>
            <a:r>
              <a:rPr lang="en-US" altLang="zh-CN"/>
              <a:t>1.</a:t>
            </a:r>
            <a:r>
              <a:rPr lang="zh-CN" altLang="en-US"/>
              <a:t>学习前端</a:t>
            </a:r>
            <a:r>
              <a:rPr lang="en-US" altLang="zh-CN"/>
              <a:t>Angular</a:t>
            </a:r>
            <a:r>
              <a:rPr lang="zh-CN" altLang="en-US">
                <a:ea typeface="宋体" panose="02010600030101010101" pitchFamily="2" charset="-122"/>
              </a:rPr>
              <a:t>。</a:t>
            </a:r>
            <a:endParaRPr lang="zh-CN" altLang="en-US">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航鹏三期开发。</a:t>
            </a:r>
            <a:endParaRPr lang="zh-CN" altLang="en-US">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pic>
        <p:nvPicPr>
          <p:cNvPr id="2097175" name="图片 1"/>
          <p:cNvPicPr/>
          <p:nvPr/>
        </p:nvPicPr>
        <p:blipFill>
          <a:blip r:embed="rId1"/>
          <a:stretch>
            <a:fillRect/>
          </a:stretch>
        </p:blipFill>
        <p:spPr>
          <a:xfrm>
            <a:off x="0" y="360"/>
            <a:ext cx="12191760" cy="6856560"/>
          </a:xfrm>
          <a:prstGeom prst="rect">
            <a:avLst/>
          </a:prstGeom>
          <a:ln>
            <a:noFill/>
          </a:ln>
        </p:spPr>
      </p:pic>
      <p:sp>
        <p:nvSpPr>
          <p:cNvPr id="1048692" name="CustomShape 1"/>
          <p:cNvSpPr/>
          <p:nvPr/>
        </p:nvSpPr>
        <p:spPr>
          <a:xfrm>
            <a:off x="222120" y="5311440"/>
            <a:ext cx="5394600" cy="1036080"/>
          </a:xfrm>
          <a:prstGeom prst="rect">
            <a:avLst/>
          </a:prstGeom>
          <a:noFill/>
          <a:ln>
            <a:noFill/>
          </a:ln>
        </p:spPr>
        <p:style>
          <a:lnRef idx="0">
            <a:srgbClr val="000000"/>
          </a:lnRef>
          <a:fillRef idx="0">
            <a:srgbClr val="000000"/>
          </a:fillRef>
          <a:effectRef idx="0">
            <a:srgbClr val="000000"/>
          </a:effectRef>
          <a:fontRef idx="minor">
            <a:srgbClr val="000000"/>
          </a:fontRef>
        </p:style>
        <p:txBody>
          <a:bodyPr wrap="none" lIns="179280" tIns="143280" rIns="179280" bIns="143280"/>
          <a:p>
            <a:pPr>
              <a:lnSpc>
                <a:spcPct val="90000"/>
              </a:lnSpc>
              <a:spcAft>
                <a:spcPts val="585"/>
              </a:spcAft>
            </a:pPr>
            <a:r>
              <a:rPr lang="en-US" sz="1080" b="1" strike="noStrike" spc="97">
                <a:solidFill>
                  <a:srgbClr val="FFFFFF"/>
                </a:solidFill>
                <a:latin typeface="Avenir Next Regular"/>
                <a:ea typeface="微软雅黑" panose="020B0503020204020204" charset="-122"/>
              </a:rPr>
              <a:t>北京奥维奥科技有限公司</a:t>
            </a:r>
            <a:endParaRPr lang="en-US" sz="1080" b="0" strike="noStrike" spc="-1">
              <a:latin typeface="Arial" panose="020B0604020202020204"/>
            </a:endParaRPr>
          </a:p>
          <a:p>
            <a:pPr>
              <a:lnSpc>
                <a:spcPct val="90000"/>
              </a:lnSpc>
              <a:spcAft>
                <a:spcPts val="585"/>
              </a:spcAft>
            </a:pPr>
            <a:r>
              <a:rPr lang="en-US" sz="1080" b="0" strike="noStrike" spc="97">
                <a:solidFill>
                  <a:srgbClr val="FFFFFF"/>
                </a:solidFill>
                <a:latin typeface="Avenir Next Regular"/>
                <a:ea typeface="微软雅黑" panose="020B0503020204020204" charset="-122"/>
              </a:rPr>
              <a:t>中国北京市朝阳区望京西路</a:t>
            </a:r>
            <a:r>
              <a:rPr lang="en-US" sz="1080" b="0" strike="noStrike" spc="97">
                <a:solidFill>
                  <a:srgbClr val="FFFFFF"/>
                </a:solidFill>
                <a:latin typeface="Avenir Next Regular"/>
                <a:ea typeface="微软雅黑" panose="020B0503020204020204" charset="-122"/>
              </a:rPr>
              <a:t>48</a:t>
            </a:r>
            <a:r>
              <a:rPr lang="en-US" sz="1080" b="0" strike="noStrike" spc="97">
                <a:solidFill>
                  <a:srgbClr val="FFFFFF"/>
                </a:solidFill>
                <a:latin typeface="Avenir Next Regular"/>
                <a:ea typeface="微软雅黑" panose="020B0503020204020204" charset="-122"/>
              </a:rPr>
              <a:t>号金隅国际</a:t>
            </a:r>
            <a:r>
              <a:rPr lang="en-US" sz="1080" b="0" strike="noStrike" spc="97">
                <a:solidFill>
                  <a:srgbClr val="FFFFFF"/>
                </a:solidFill>
                <a:latin typeface="Avenir Next Regular"/>
                <a:ea typeface="微软雅黑" panose="020B0503020204020204" charset="-122"/>
              </a:rPr>
              <a:t>A</a:t>
            </a:r>
            <a:r>
              <a:rPr lang="en-US" sz="1080" b="0" strike="noStrike" spc="97">
                <a:solidFill>
                  <a:srgbClr val="FFFFFF"/>
                </a:solidFill>
                <a:latin typeface="Avenir Next Regular"/>
                <a:ea typeface="微软雅黑" panose="020B0503020204020204" charset="-122"/>
              </a:rPr>
              <a:t>座</a:t>
            </a:r>
            <a:r>
              <a:rPr lang="en-US" sz="1080" b="0" strike="noStrike" spc="97">
                <a:solidFill>
                  <a:srgbClr val="FFFFFF"/>
                </a:solidFill>
                <a:latin typeface="Avenir Next Regular"/>
                <a:ea typeface="微软雅黑" panose="020B0503020204020204" charset="-122"/>
              </a:rPr>
              <a:t>201</a:t>
            </a:r>
            <a:r>
              <a:rPr lang="en-US" sz="1080" b="0" strike="noStrike" spc="97">
                <a:solidFill>
                  <a:srgbClr val="FFFFFF"/>
                </a:solidFill>
                <a:latin typeface="Avenir Next Regular"/>
                <a:ea typeface="微软雅黑" panose="020B0503020204020204" charset="-122"/>
              </a:rPr>
              <a:t>室</a:t>
            </a:r>
            <a:endParaRPr lang="en-US" sz="1080" b="0" strike="noStrike" spc="-1">
              <a:latin typeface="Arial" panose="020B0604020202020204"/>
            </a:endParaRPr>
          </a:p>
          <a:p>
            <a:pPr>
              <a:lnSpc>
                <a:spcPct val="70000"/>
              </a:lnSpc>
              <a:spcAft>
                <a:spcPts val="585"/>
              </a:spcAft>
            </a:pPr>
            <a:r>
              <a:rPr lang="en-US" sz="1080" b="0" strike="noStrike" spc="97">
                <a:solidFill>
                  <a:srgbClr val="FFFFFF"/>
                </a:solidFill>
                <a:latin typeface="Avenir Next Regular"/>
                <a:ea typeface="微软雅黑" panose="020B0503020204020204" charset="-122"/>
              </a:rPr>
              <a:t>Room201, Tower A, Jinyu International Mansion, </a:t>
            </a:r>
            <a:endParaRPr lang="en-US" sz="1080" b="0" strike="noStrike" spc="-1">
              <a:latin typeface="Arial" panose="020B0604020202020204"/>
            </a:endParaRPr>
          </a:p>
          <a:p>
            <a:pPr>
              <a:lnSpc>
                <a:spcPct val="70000"/>
              </a:lnSpc>
              <a:spcAft>
                <a:spcPts val="585"/>
              </a:spcAft>
            </a:pPr>
            <a:r>
              <a:rPr lang="en-US" sz="1080" b="0" strike="noStrike" spc="97">
                <a:solidFill>
                  <a:srgbClr val="FFFFFF"/>
                </a:solidFill>
                <a:latin typeface="Avenir Next Regular"/>
                <a:ea typeface="微软雅黑" panose="020B0503020204020204" charset="-122"/>
              </a:rPr>
              <a:t>No.48 Wangjingxi Rd.Chaoyang District, Beijing 100102, China</a:t>
            </a:r>
            <a:endParaRPr lang="en-US" sz="1080" b="0" strike="noStrike" spc="-1">
              <a:latin typeface="Arial" panose="020B0604020202020204"/>
            </a:endParaRPr>
          </a:p>
        </p:txBody>
      </p:sp>
      <p:sp>
        <p:nvSpPr>
          <p:cNvPr id="1048693" name="CustomShape 2"/>
          <p:cNvSpPr/>
          <p:nvPr/>
        </p:nvSpPr>
        <p:spPr>
          <a:xfrm>
            <a:off x="717480" y="381240"/>
            <a:ext cx="6094080" cy="66348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p>
            <a:pPr>
              <a:lnSpc>
                <a:spcPct val="120000"/>
              </a:lnSpc>
            </a:pPr>
            <a:r>
              <a:rPr lang="en-US" sz="2750" b="0" strike="noStrike" spc="-1">
                <a:solidFill>
                  <a:srgbClr val="FFFFFF"/>
                </a:solidFill>
                <a:latin typeface="微软雅黑" panose="020B0503020204020204" charset="-122"/>
                <a:ea typeface="微软雅黑" panose="020B0503020204020204" charset="-122"/>
              </a:rPr>
              <a:t>谢谢</a:t>
            </a:r>
            <a:r>
              <a:rPr lang="en-US" sz="3140" b="1" strike="noStrike" spc="-1">
                <a:solidFill>
                  <a:srgbClr val="FFFFFF"/>
                </a:solidFill>
                <a:latin typeface="微软雅黑" panose="020B0503020204020204" charset="-122"/>
                <a:ea typeface="微软雅黑" panose="020B0503020204020204" charset="-122"/>
              </a:rPr>
              <a:t> </a:t>
            </a:r>
            <a:r>
              <a:rPr lang="en-US" sz="3140" b="1" strike="noStrike" spc="-1">
                <a:solidFill>
                  <a:srgbClr val="FFFFFF"/>
                </a:solidFill>
                <a:latin typeface="微软雅黑" panose="020B0503020204020204" charset="-122"/>
                <a:ea typeface="微软雅黑" panose="020B0503020204020204" charset="-122"/>
              </a:rPr>
              <a:t>THANKS !</a:t>
            </a:r>
            <a:endParaRPr lang="en-US" sz="3140" b="0" strike="noStrike" spc="-1">
              <a:latin typeface="Arial" panose="020B0604020202020204"/>
            </a:endParaRP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Words>
  <Application>WPS 演示</Application>
  <PresentationFormat/>
  <Paragraphs>45</Paragraphs>
  <Slides>6</Slides>
  <Notes>0</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6</vt:i4>
      </vt:variant>
    </vt:vector>
  </HeadingPairs>
  <TitlesOfParts>
    <vt:vector size="25" baseType="lpstr">
      <vt:lpstr>Arial</vt:lpstr>
      <vt:lpstr>宋体</vt:lpstr>
      <vt:lpstr>Wingdings</vt:lpstr>
      <vt:lpstr>Arial</vt:lpstr>
      <vt:lpstr>Segoe UI Light</vt:lpstr>
      <vt:lpstr>Symbol</vt:lpstr>
      <vt:lpstr>Segoe UI</vt:lpstr>
      <vt:lpstr>华文中宋</vt:lpstr>
      <vt:lpstr>Times New Roman</vt:lpstr>
      <vt:lpstr>微软雅黑</vt:lpstr>
      <vt:lpstr>Avenir Next Regular</vt:lpstr>
      <vt:lpstr>Segoe Print</vt:lpstr>
      <vt:lpstr>DejaVu Sans</vt:lpstr>
      <vt:lpstr>Calibri</vt:lpstr>
      <vt:lpstr>Arial Unicode MS</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d019712</dc:creator>
  <cp:lastModifiedBy>角色</cp:lastModifiedBy>
  <cp:revision>7</cp:revision>
  <dcterms:created xsi:type="dcterms:W3CDTF">2019-09-07T03:18:00Z</dcterms:created>
  <dcterms:modified xsi:type="dcterms:W3CDTF">2019-09-07T03:43:02Z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y fmtid="{D5CDD505-2E9C-101B-9397-08002B2CF9AE}" pid="14" name="KSOProductBuildVer">
    <vt:lpwstr>2052-11.1.0.8894</vt:lpwstr>
  </property>
</Properties>
</file>