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notesMasterIdLst>
    <p:notesMasterId r:id="rId10"/>
  </p:notesMasterIdLst>
  <p:sldIdLst>
    <p:sldId id="256" r:id="rId7"/>
    <p:sldId id="257" r:id="rId8"/>
    <p:sldId id="258" r:id="rId9"/>
    <p:sldId id="259" r:id="rId11"/>
    <p:sldId id="260" r:id="rId12"/>
    <p:sldId id="261"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panose="020B0604020202020204"/>
              </a:rPr>
              <a:t>单击鼠标移动幻灯片</a:t>
            </a:r>
            <a:endParaRPr lang="en-US" sz="4400" b="0" strike="noStrike" spc="-1">
              <a:latin typeface="Arial" panose="020B0604020202020204"/>
            </a:endParaRPr>
          </a:p>
        </p:txBody>
      </p:sp>
      <p:sp>
        <p:nvSpPr>
          <p:cNvPr id="215"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20204"/>
              </a:rPr>
              <a:t>单击编辑备注格式</a:t>
            </a:r>
            <a:endParaRPr lang="en-US" sz="2000" b="0" strike="noStrike" spc="-1">
              <a:latin typeface="Arial" panose="020B0604020202020204"/>
            </a:endParaRPr>
          </a:p>
        </p:txBody>
      </p:sp>
      <p:sp>
        <p:nvSpPr>
          <p:cNvPr id="216"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7"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218"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219" name="PlaceHolder 6"/>
          <p:cNvSpPr>
            <a:spLocks noGrp="1"/>
          </p:cNvSpPr>
          <p:nvPr>
            <p:ph type="sldNum"/>
          </p:nvPr>
        </p:nvSpPr>
        <p:spPr>
          <a:xfrm>
            <a:off x="4278960" y="10157400"/>
            <a:ext cx="3280680" cy="534240"/>
          </a:xfrm>
          <a:prstGeom prst="rect">
            <a:avLst/>
          </a:prstGeom>
        </p:spPr>
        <p:txBody>
          <a:bodyPr lIns="0" tIns="0" rIns="0" bIns="0" anchor="b"/>
          <a:lstStyle/>
          <a:p>
            <a:pPr algn="r"/>
            <a:fld id="{7B6A995F-53E7-460B-B799-5A282F6DE5A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142875" y="390525"/>
            <a:ext cx="7142163" cy="4017963"/>
          </a:xfrm>
          <a:prstGeom prst="rect">
            <a:avLst/>
          </a:prstGeom>
        </p:spPr>
      </p:sp>
      <p:sp>
        <p:nvSpPr>
          <p:cNvPr id="262"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3"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4"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D57CEE8-D13D-428F-B4C5-43793B694FF0}"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noRot="1" noChangeAspect="1"/>
          </p:cNvSpPr>
          <p:nvPr>
            <p:ph type="sldImg"/>
          </p:nvPr>
        </p:nvSpPr>
        <p:spPr>
          <a:xfrm>
            <a:off x="-142875" y="390525"/>
            <a:ext cx="7142163" cy="4017963"/>
          </a:xfrm>
          <a:prstGeom prst="rect">
            <a:avLst/>
          </a:prstGeom>
        </p:spPr>
      </p:sp>
      <p:sp>
        <p:nvSpPr>
          <p:cNvPr id="266"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67"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68"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3E25E160-5E98-434A-AA87-265C4031D2DE}"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142875" y="390525"/>
            <a:ext cx="7142163" cy="4017963"/>
          </a:xfrm>
          <a:prstGeom prst="rect">
            <a:avLst/>
          </a:prstGeom>
        </p:spPr>
      </p:sp>
      <p:sp>
        <p:nvSpPr>
          <p:cNvPr id="270" name="PlaceHolder 2"/>
          <p:cNvSpPr>
            <a:spLocks noGrp="1"/>
          </p:cNvSpPr>
          <p:nvPr>
            <p:ph type="body"/>
          </p:nvPr>
        </p:nvSpPr>
        <p:spPr>
          <a:xfrm>
            <a:off x="685800" y="4400640"/>
            <a:ext cx="5485320" cy="3599280"/>
          </a:xfrm>
          <a:prstGeom prst="rect">
            <a:avLst/>
          </a:prstGeom>
        </p:spPr>
        <p:txBody>
          <a:bodyPr lIns="0" tIns="0" rIns="0" bIns="0"/>
          <a:lstStyle/>
          <a:p>
            <a:pPr marL="215900" indent="-215265">
              <a:lnSpc>
                <a:spcPct val="100000"/>
              </a:lnSpc>
            </a:pPr>
            <a:r>
              <a:rPr lang="en-US" sz="2000" b="0" strike="noStrike" spc="-1">
                <a:latin typeface="Arial" panose="020B0604020202020204"/>
              </a:rPr>
              <a:t>1、明确汇报线</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2、明确费用审批流程</a:t>
            </a:r>
            <a:endParaRPr lang="en-US" sz="2000" b="0" strike="noStrike" spc="-1">
              <a:latin typeface="Arial" panose="020B0604020202020204"/>
            </a:endParaRPr>
          </a:p>
          <a:p>
            <a:pPr marL="215900" indent="-215265">
              <a:lnSpc>
                <a:spcPct val="100000"/>
              </a:lnSpc>
            </a:pPr>
            <a:r>
              <a:rPr lang="en-US" sz="2000" b="0" strike="noStrike" spc="-1">
                <a:latin typeface="Arial" panose="020B0604020202020204"/>
              </a:rPr>
              <a:t>3、关于异常业务的财务处理：客户佣金的处理方式；产品和服务和维护费赠送的处理方式（三倍抵扣）；客户索赔的处理方式</a:t>
            </a:r>
            <a:endParaRPr lang="en-US" sz="2000" b="0" strike="noStrike" spc="-1">
              <a:latin typeface="Arial" panose="020B0604020202020204"/>
            </a:endParaRPr>
          </a:p>
        </p:txBody>
      </p:sp>
      <p:sp>
        <p:nvSpPr>
          <p:cNvPr id="271"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2" name="CustomShape 4"/>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4A543C38-C4B9-4F2E-867D-FB3CD1DF353F}"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142875" y="390525"/>
            <a:ext cx="7142163" cy="4017963"/>
          </a:xfrm>
          <a:prstGeom prst="rect">
            <a:avLst/>
          </a:prstGeom>
        </p:spPr>
      </p:sp>
      <p:sp>
        <p:nvSpPr>
          <p:cNvPr id="274" name="PlaceHolder 2"/>
          <p:cNvSpPr>
            <a:spLocks noGrp="1"/>
          </p:cNvSpPr>
          <p:nvPr>
            <p:ph type="body"/>
          </p:nvPr>
        </p:nvSpPr>
        <p:spPr>
          <a:xfrm>
            <a:off x="685800" y="4343400"/>
            <a:ext cx="5485320" cy="4113720"/>
          </a:xfrm>
          <a:prstGeom prst="rect">
            <a:avLst/>
          </a:prstGeom>
        </p:spPr>
        <p:txBody>
          <a:bodyPr lIns="0" tIns="0" rIns="0" bIns="0"/>
          <a:lstStyle/>
          <a:p>
            <a:pPr marL="215900" indent="-215265">
              <a:lnSpc>
                <a:spcPct val="100000"/>
              </a:lnSpc>
            </a:pPr>
            <a:endParaRPr lang="en-US" sz="2000" b="0" strike="noStrike" spc="-1">
              <a:latin typeface="Arial" panose="020B0604020202020204"/>
            </a:endParaRPr>
          </a:p>
          <a:p>
            <a:pPr marL="215900" indent="-215265">
              <a:lnSpc>
                <a:spcPct val="100000"/>
              </a:lnSpc>
            </a:pPr>
            <a:endParaRPr lang="en-US" sz="2000" b="0" strike="noStrike" spc="-1">
              <a:latin typeface="Arial" panose="020B0604020202020204"/>
            </a:endParaRPr>
          </a:p>
        </p:txBody>
      </p:sp>
      <p:sp>
        <p:nvSpPr>
          <p:cNvPr id="275" name="CustomShape 3"/>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sp>
      <p:sp>
        <p:nvSpPr>
          <p:cNvPr id="276" name="CustomShape 4"/>
          <p:cNvSpPr/>
          <p:nvPr/>
        </p:nvSpPr>
        <p:spPr>
          <a:xfrm>
            <a:off x="0" y="8686800"/>
            <a:ext cx="5920200" cy="354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000000"/>
                </a:solidFill>
                <a:latin typeface="Arial" panose="020B0604020202020204"/>
                <a:ea typeface="+mn-ea"/>
              </a:rPr>
              <a:t>© 2012 Microsoft Corporation. All rights reserved. Microsoft, Windows, and other product names are or may be registered trademarks and/or trademarks in the U.S. and/or other countries.</a:t>
            </a:r>
            <a:endParaRPr lang="en-US" sz="1600" b="0" strike="noStrike" spc="-1">
              <a:latin typeface="Arial" panose="020B0604020202020204"/>
            </a:endParaRPr>
          </a:p>
          <a:p>
            <a:pPr>
              <a:lnSpc>
                <a:spcPct val="100000"/>
              </a:lnSpc>
            </a:pPr>
            <a:r>
              <a:rPr lang="en-US" sz="1600" b="0" strike="noStrike" spc="-1">
                <a:solidFill>
                  <a:srgbClr val="000000"/>
                </a:solidFill>
                <a:latin typeface="Arial" panose="020B0604020202020204"/>
                <a:ea typeface="+mn-ea"/>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600" b="0" strike="noStrike" spc="-1">
              <a:latin typeface="Arial" panose="020B0604020202020204"/>
            </a:endParaRPr>
          </a:p>
        </p:txBody>
      </p:sp>
      <p:sp>
        <p:nvSpPr>
          <p:cNvPr id="277" name="CustomShape 5"/>
          <p:cNvSpPr/>
          <p:nvPr/>
        </p:nvSpPr>
        <p:spPr>
          <a:xfrm>
            <a:off x="0" y="0"/>
            <a:ext cx="359280" cy="35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A585A3F3-0E30-4F2B-BEFC-2E6B76ED1934}" type="datetime1">
              <a:rPr lang="en-US" sz="1600" b="0" strike="noStrike" spc="-1">
                <a:solidFill>
                  <a:srgbClr val="000000"/>
                </a:solidFill>
                <a:latin typeface="Arial" panose="020B0604020202020204"/>
                <a:ea typeface="+mn-ea"/>
              </a:rPr>
            </a:fld>
            <a:endParaRPr lang="en-US" sz="1600" b="0" strike="noStrike" spc="-1">
              <a:latin typeface="Arial" panose="020B0604020202020204"/>
            </a:endParaRPr>
          </a:p>
        </p:txBody>
      </p:sp>
      <p:sp>
        <p:nvSpPr>
          <p:cNvPr id="278" name="CustomShape 6"/>
          <p:cNvSpPr/>
          <p:nvPr/>
        </p:nvSpPr>
        <p:spPr>
          <a:xfrm>
            <a:off x="5908680" y="8685360"/>
            <a:ext cx="94680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fld id="{3078277F-2651-4A00-B973-7C7B770A2407}" type="slidenum">
              <a:rPr lang="en-US" sz="1000" b="0" strike="noStrike" spc="-1">
                <a:solidFill>
                  <a:srgbClr val="000000"/>
                </a:solidFill>
                <a:latin typeface="Arial" panose="020B0604020202020204"/>
                <a:ea typeface="+mn-ea"/>
              </a:rPr>
            </a:fld>
            <a:endParaRPr lang="en-US" sz="1000" b="0" strike="noStrike" spc="-1">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3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3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7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1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panose="020B0604020202020204"/>
            </a:endParaRPr>
          </a:p>
        </p:txBody>
      </p:sp>
      <p:sp>
        <p:nvSpPr>
          <p:cNvPr id="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panose="020B0604020202020204"/>
            </a:endParaRPr>
          </a:p>
        </p:txBody>
      </p:sp>
      <p:sp>
        <p:nvSpPr>
          <p:cNvPr id="2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panose="020B0604020202020204"/>
            </a:endParaRPr>
          </a:p>
        </p:txBody>
      </p:sp>
      <p:sp>
        <p:nvSpPr>
          <p:cNvPr id="2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5.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5" Type="http://schemas.openxmlformats.org/officeDocument/2006/relationships/theme" Target="../theme/theme4.xml"/><Relationship Id="rId14" Type="http://schemas.openxmlformats.org/officeDocument/2006/relationships/image" Target="../media/image2.png"/><Relationship Id="rId13" Type="http://schemas.openxmlformats.org/officeDocument/2006/relationships/image" Target="../media/image6.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5" Type="http://schemas.openxmlformats.org/officeDocument/2006/relationships/theme" Target="../theme/theme5.xml"/><Relationship Id="rId14"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174"/>
          <p:cNvPicPr/>
          <p:nvPr/>
        </p:nvPicPr>
        <p:blipFill>
          <a:blip r:embed="rId13"/>
          <a:stretch>
            <a:fillRect/>
          </a:stretch>
        </p:blipFill>
        <p:spPr>
          <a:xfrm>
            <a:off x="203040" y="6220800"/>
            <a:ext cx="1537560" cy="570240"/>
          </a:xfrm>
          <a:prstGeom prst="rect">
            <a:avLst/>
          </a:prstGeom>
          <a:ln>
            <a:noFill/>
          </a:ln>
        </p:spPr>
      </p:pic>
      <p:pic>
        <p:nvPicPr>
          <p:cNvPr id="5" name="图片 3"/>
          <p:cNvPicPr/>
          <p:nvPr/>
        </p:nvPicPr>
        <p:blipFill>
          <a:blip r:embed="rId14"/>
          <a:stretch>
            <a:fillRect/>
          </a:stretch>
        </p:blipFill>
        <p:spPr>
          <a:xfrm>
            <a:off x="11262600" y="6354000"/>
            <a:ext cx="854640" cy="56772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hidden="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41"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42" name="CustomShape 3" hidden="1"/>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EAD76D8A-2F04-4443-8ACF-5A2DECEAF984}"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sp>
        <p:nvSpPr>
          <p:cNvPr id="43" name="CustomShape 4"/>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pic>
        <p:nvPicPr>
          <p:cNvPr id="44" name="Picture 174"/>
          <p:cNvPicPr/>
          <p:nvPr/>
        </p:nvPicPr>
        <p:blipFill>
          <a:blip r:embed="rId13"/>
          <a:stretch>
            <a:fillRect/>
          </a:stretch>
        </p:blipFill>
        <p:spPr>
          <a:xfrm>
            <a:off x="432000" y="6318000"/>
            <a:ext cx="1034640" cy="452880"/>
          </a:xfrm>
          <a:prstGeom prst="rect">
            <a:avLst/>
          </a:prstGeom>
          <a:ln>
            <a:noFill/>
          </a:ln>
        </p:spPr>
      </p:pic>
      <p:pic>
        <p:nvPicPr>
          <p:cNvPr id="45" name="图片 6"/>
          <p:cNvPicPr/>
          <p:nvPr/>
        </p:nvPicPr>
        <p:blipFill>
          <a:blip r:embed="rId14"/>
          <a:stretch>
            <a:fillRect/>
          </a:stretch>
        </p:blipFill>
        <p:spPr>
          <a:xfrm>
            <a:off x="1389240" y="6193440"/>
            <a:ext cx="1034640" cy="687240"/>
          </a:xfrm>
          <a:prstGeom prst="rect">
            <a:avLst/>
          </a:prstGeom>
          <a:ln>
            <a:noFill/>
          </a:ln>
        </p:spPr>
      </p:pic>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85" name="Line 2"/>
          <p:cNvSpPr/>
          <p:nvPr/>
        </p:nvSpPr>
        <p:spPr>
          <a:xfrm>
            <a:off x="432000" y="123120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86" name="CustomShape 3"/>
          <p:cNvSpPr/>
          <p:nvPr/>
        </p:nvSpPr>
        <p:spPr>
          <a:xfrm>
            <a:off x="11382480" y="6636240"/>
            <a:ext cx="565560" cy="121320"/>
          </a:xfrm>
          <a:prstGeom prst="rect">
            <a:avLst/>
          </a:prstGeom>
          <a:noFill/>
          <a:ln>
            <a:noFill/>
          </a:ln>
        </p:spPr>
        <p:style>
          <a:lnRef idx="0">
            <a:scrgbClr r="0" g="0" b="0"/>
          </a:lnRef>
          <a:fillRef idx="0">
            <a:scrgbClr r="0" g="0" b="0"/>
          </a:fillRef>
          <a:effectRef idx="0">
            <a:scrgbClr r="0" g="0" b="0"/>
          </a:effectRef>
          <a:fontRef idx="minor"/>
        </p:style>
        <p:txBody>
          <a:bodyPr wrap="none" lIns="0" tIns="0" rIns="72000" bIns="0"/>
          <a:lstStyle/>
          <a:p>
            <a:pPr marL="93345" indent="-92710" algn="r">
              <a:lnSpc>
                <a:spcPct val="100000"/>
              </a:lnSpc>
            </a:pPr>
            <a:fld id="{13A8FCB9-5F0B-497B-A459-9F5B8B6EEA31}" type="slidenum">
              <a:rPr lang="en-US" sz="800" b="0" strike="noStrike" spc="-1">
                <a:solidFill>
                  <a:srgbClr val="FFFFFF"/>
                </a:solidFill>
                <a:latin typeface="Arial" panose="020B0604020202020204"/>
                <a:ea typeface="DejaVu Sans"/>
              </a:rPr>
            </a:fld>
            <a:endParaRPr lang="en-US" sz="800" b="0" strike="noStrike" spc="-1">
              <a:latin typeface="Arial" panose="020B0604020202020204"/>
            </a:endParaRPr>
          </a:p>
        </p:txBody>
      </p:sp>
      <p:pic>
        <p:nvPicPr>
          <p:cNvPr id="87" name="图片 7"/>
          <p:cNvPicPr/>
          <p:nvPr/>
        </p:nvPicPr>
        <p:blipFill>
          <a:blip r:embed="rId13"/>
          <a:stretch>
            <a:fillRect/>
          </a:stretch>
        </p:blipFill>
        <p:spPr>
          <a:xfrm>
            <a:off x="10434240" y="5738040"/>
            <a:ext cx="1762920" cy="1101960"/>
          </a:xfrm>
          <a:prstGeom prst="rect">
            <a:avLst/>
          </a:prstGeom>
          <a:ln>
            <a:noFill/>
          </a:ln>
        </p:spPr>
      </p:pic>
      <p:sp>
        <p:nvSpPr>
          <p:cNvPr id="88"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8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27"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28"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29"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F9EB43B6-4BFE-4584-84E6-97FE0DD61ED3}"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30" name="image9.png"/>
          <p:cNvPicPr/>
          <p:nvPr/>
        </p:nvPicPr>
        <p:blipFill>
          <a:blip r:embed="rId13"/>
          <a:stretch>
            <a:fillRect/>
          </a:stretch>
        </p:blipFill>
        <p:spPr>
          <a:xfrm>
            <a:off x="427680" y="6451200"/>
            <a:ext cx="746280" cy="369000"/>
          </a:xfrm>
          <a:prstGeom prst="rect">
            <a:avLst/>
          </a:prstGeom>
          <a:ln w="12600">
            <a:noFill/>
          </a:ln>
        </p:spPr>
      </p:pic>
      <p:pic>
        <p:nvPicPr>
          <p:cNvPr id="131" name="图片 3"/>
          <p:cNvPicPr/>
          <p:nvPr/>
        </p:nvPicPr>
        <p:blipFill>
          <a:blip r:embed="rId14"/>
          <a:stretch>
            <a:fillRect/>
          </a:stretch>
        </p:blipFill>
        <p:spPr>
          <a:xfrm>
            <a:off x="11262600" y="6354000"/>
            <a:ext cx="854640" cy="567720"/>
          </a:xfrm>
          <a:prstGeom prst="rect">
            <a:avLst/>
          </a:prstGeom>
          <a:ln>
            <a:noFill/>
          </a:ln>
        </p:spPr>
      </p:pic>
      <p:sp>
        <p:nvSpPr>
          <p:cNvPr id="132"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33"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CustomShape 1"/>
          <p:cNvSpPr/>
          <p:nvPr/>
        </p:nvSpPr>
        <p:spPr>
          <a:xfrm>
            <a:off x="432000" y="0"/>
            <a:ext cx="11327040" cy="160920"/>
          </a:xfrm>
          <a:prstGeom prst="rect">
            <a:avLst/>
          </a:prstGeom>
          <a:solidFill>
            <a:schemeClr val="accent1"/>
          </a:solidFill>
          <a:ln w="9360">
            <a:noFill/>
          </a:ln>
        </p:spPr>
        <p:style>
          <a:lnRef idx="0">
            <a:scrgbClr r="0" g="0" b="0"/>
          </a:lnRef>
          <a:fillRef idx="0">
            <a:scrgbClr r="0" g="0" b="0"/>
          </a:fillRef>
          <a:effectRef idx="0">
            <a:scrgbClr r="0" g="0" b="0"/>
          </a:effectRef>
          <a:fontRef idx="minor"/>
        </p:style>
      </p:sp>
      <p:sp>
        <p:nvSpPr>
          <p:cNvPr id="171" name="Line 2"/>
          <p:cNvSpPr/>
          <p:nvPr/>
        </p:nvSpPr>
        <p:spPr>
          <a:xfrm>
            <a:off x="432000" y="810720"/>
            <a:ext cx="11328120" cy="360"/>
          </a:xfrm>
          <a:prstGeom prst="line">
            <a:avLst/>
          </a:prstGeom>
          <a:ln w="6480">
            <a:solidFill>
              <a:schemeClr val="accent2"/>
            </a:solidFill>
            <a:round/>
          </a:ln>
        </p:spPr>
        <p:style>
          <a:lnRef idx="1">
            <a:schemeClr val="accent1"/>
          </a:lnRef>
          <a:fillRef idx="0">
            <a:schemeClr val="accent1"/>
          </a:fillRef>
          <a:effectRef idx="0">
            <a:schemeClr val="accent1"/>
          </a:effectRef>
          <a:fontRef idx="minor"/>
        </p:style>
      </p:sp>
      <p:sp>
        <p:nvSpPr>
          <p:cNvPr id="172" name="CustomShape 3"/>
          <p:cNvSpPr/>
          <p:nvPr/>
        </p:nvSpPr>
        <p:spPr>
          <a:xfrm>
            <a:off x="442440" y="6636240"/>
            <a:ext cx="1624320" cy="114120"/>
          </a:xfrm>
          <a:prstGeom prst="rect">
            <a:avLst/>
          </a:prstGeom>
          <a:noFill/>
          <a:ln>
            <a:noFill/>
          </a:ln>
        </p:spPr>
        <p:style>
          <a:lnRef idx="0">
            <a:scrgbClr r="0" g="0" b="0"/>
          </a:lnRef>
          <a:fillRef idx="0">
            <a:scrgbClr r="0" g="0" b="0"/>
          </a:fillRef>
          <a:effectRef idx="0">
            <a:scrgbClr r="0" g="0" b="0"/>
          </a:effectRef>
          <a:fontRef idx="minor"/>
        </p:style>
        <p:txBody>
          <a:bodyPr wrap="none" lIns="64440" tIns="0" rIns="0" bIns="0"/>
          <a:lstStyle/>
          <a:p>
            <a:pPr marL="119380" indent="-118110">
              <a:lnSpc>
                <a:spcPct val="100000"/>
              </a:lnSpc>
              <a:buClr>
                <a:srgbClr val="FFFFFF"/>
              </a:buClr>
              <a:buFont typeface="Arial" panose="020B0604020202020204"/>
              <a:buChar char="©"/>
            </a:pPr>
            <a:r>
              <a:rPr lang="en-US" sz="750" b="0" strike="noStrike" spc="-1">
                <a:solidFill>
                  <a:srgbClr val="FFFFFF"/>
                </a:solidFill>
                <a:latin typeface="Arial" panose="020B0604020202020204"/>
                <a:ea typeface="DejaVu Sans"/>
              </a:rPr>
              <a:t>2017 AVA Inc.. All rights reserved.</a:t>
            </a:r>
            <a:endParaRPr lang="en-US" sz="750" b="0" strike="noStrike" spc="-1">
              <a:latin typeface="Arial" panose="020B0604020202020204"/>
            </a:endParaRPr>
          </a:p>
        </p:txBody>
      </p:sp>
      <p:sp>
        <p:nvSpPr>
          <p:cNvPr id="173" name="CustomShape 4"/>
          <p:cNvSpPr/>
          <p:nvPr/>
        </p:nvSpPr>
        <p:spPr>
          <a:xfrm>
            <a:off x="11413440" y="6636240"/>
            <a:ext cx="519480" cy="114120"/>
          </a:xfrm>
          <a:prstGeom prst="rect">
            <a:avLst/>
          </a:prstGeom>
          <a:noFill/>
          <a:ln>
            <a:noFill/>
          </a:ln>
        </p:spPr>
        <p:style>
          <a:lnRef idx="0">
            <a:scrgbClr r="0" g="0" b="0"/>
          </a:lnRef>
          <a:fillRef idx="0">
            <a:scrgbClr r="0" g="0" b="0"/>
          </a:fillRef>
          <a:effectRef idx="0">
            <a:scrgbClr r="0" g="0" b="0"/>
          </a:effectRef>
          <a:fontRef idx="minor"/>
        </p:style>
        <p:txBody>
          <a:bodyPr wrap="none" lIns="0" tIns="0" rIns="64440" bIns="0"/>
          <a:lstStyle/>
          <a:p>
            <a:pPr marL="83820" indent="-82550" algn="r">
              <a:lnSpc>
                <a:spcPct val="100000"/>
              </a:lnSpc>
            </a:pPr>
            <a:fld id="{93F09C26-13F6-49F1-8AB1-008D118DF9F4}" type="slidenum">
              <a:rPr lang="en-US" sz="750" b="0" strike="noStrike" spc="-1">
                <a:solidFill>
                  <a:srgbClr val="FFFFFF"/>
                </a:solidFill>
                <a:latin typeface="Arial" panose="020B0604020202020204"/>
                <a:ea typeface="DejaVu Sans"/>
              </a:rPr>
            </a:fld>
            <a:endParaRPr lang="en-US" sz="750" b="0" strike="noStrike" spc="-1">
              <a:latin typeface="Arial" panose="020B0604020202020204"/>
            </a:endParaRPr>
          </a:p>
        </p:txBody>
      </p:sp>
      <p:pic>
        <p:nvPicPr>
          <p:cNvPr id="174" name="image9.png"/>
          <p:cNvPicPr/>
          <p:nvPr/>
        </p:nvPicPr>
        <p:blipFill>
          <a:blip r:embed="rId13"/>
          <a:stretch>
            <a:fillRect/>
          </a:stretch>
        </p:blipFill>
        <p:spPr>
          <a:xfrm>
            <a:off x="427680" y="6451200"/>
            <a:ext cx="746280" cy="369000"/>
          </a:xfrm>
          <a:prstGeom prst="rect">
            <a:avLst/>
          </a:prstGeom>
          <a:ln w="12600">
            <a:noFill/>
          </a:ln>
        </p:spPr>
      </p:pic>
      <p:pic>
        <p:nvPicPr>
          <p:cNvPr id="175" name="图片 5"/>
          <p:cNvPicPr/>
          <p:nvPr/>
        </p:nvPicPr>
        <p:blipFill>
          <a:blip r:embed="rId14"/>
          <a:srcRect t="44951" r="2765"/>
          <a:stretch>
            <a:fillRect/>
          </a:stretch>
        </p:blipFill>
        <p:spPr>
          <a:xfrm rot="10800000">
            <a:off x="36607680" y="20676600"/>
            <a:ext cx="12201840" cy="6908760"/>
          </a:xfrm>
          <a:prstGeom prst="rect">
            <a:avLst/>
          </a:prstGeom>
          <a:ln>
            <a:noFill/>
          </a:ln>
        </p:spPr>
      </p:pic>
      <p:sp>
        <p:nvSpPr>
          <p:cNvPr id="17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panose="020B0604020202020204"/>
              </a:rPr>
              <a:t>单击鼠标编辑标题文字格式</a:t>
            </a:r>
            <a:endParaRPr lang="en-US" sz="4400" b="0" strike="noStrike" spc="-1">
              <a:latin typeface="Arial" panose="020B0604020202020204"/>
            </a:endParaRPr>
          </a:p>
        </p:txBody>
      </p:sp>
      <p:sp>
        <p:nvSpPr>
          <p:cNvPr id="17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单击鼠标编辑大纲文字格式</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第二个大纲级</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第三大纲级别</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第四大纲级别</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第五大纲级别</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第六大纲级别</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第七大纲级别</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10138680" y="6148440"/>
            <a:ext cx="1775520" cy="432360"/>
          </a:xfrm>
          <a:prstGeom prst="rect">
            <a:avLst/>
          </a:prstGeom>
          <a:blipFill rotWithShape="0">
            <a:blip r:embed="rId1"/>
            <a:stretch>
              <a:fillRect/>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p:style>
      </p:sp>
      <p:sp>
        <p:nvSpPr>
          <p:cNvPr id="221" name="CustomShape 2"/>
          <p:cNvSpPr/>
          <p:nvPr/>
        </p:nvSpPr>
        <p:spPr>
          <a:xfrm>
            <a:off x="276840" y="4623840"/>
            <a:ext cx="2625120" cy="376200"/>
          </a:xfrm>
          <a:prstGeom prst="rect">
            <a:avLst/>
          </a:prstGeom>
          <a:noFill/>
          <a:ln>
            <a:noFill/>
          </a:ln>
        </p:spPr>
        <p:style>
          <a:lnRef idx="0">
            <a:scrgbClr r="0" g="0" b="0"/>
          </a:lnRef>
          <a:fillRef idx="0">
            <a:scrgbClr r="0" g="0" b="0"/>
          </a:fillRef>
          <a:effectRef idx="0">
            <a:scrgbClr r="0" g="0" b="0"/>
          </a:effectRef>
          <a:fontRef idx="minor"/>
        </p:style>
        <p:txBody>
          <a:bodyPr lIns="0" tIns="11520" rIns="0" bIns="0"/>
          <a:lstStyle/>
          <a:p>
            <a:pPr marL="12700">
              <a:lnSpc>
                <a:spcPct val="100000"/>
              </a:lnSpc>
              <a:spcBef>
                <a:spcPts val="90"/>
              </a:spcBef>
            </a:pPr>
            <a:r>
              <a:rPr lang="en-US" sz="1200" b="1" strike="noStrike" spc="-4" dirty="0">
                <a:solidFill>
                  <a:srgbClr val="505050"/>
                </a:solidFill>
                <a:latin typeface="Arial" panose="020B0604020202020204"/>
                <a:ea typeface="DejaVu Sans"/>
              </a:rPr>
              <a:t>By </a:t>
            </a:r>
            <a:r>
              <a:rPr lang="en-US" sz="1200" b="1" spc="-4" dirty="0" err="1">
                <a:solidFill>
                  <a:srgbClr val="505050"/>
                </a:solidFill>
                <a:latin typeface="Arial" panose="020B0604020202020204"/>
                <a:ea typeface="DejaVu Sans"/>
              </a:rPr>
              <a:t>Z</a:t>
            </a:r>
            <a:r>
              <a:rPr lang="en-US" altLang="zh-CN" sz="1200" b="1" spc="-4" dirty="0" err="1">
                <a:solidFill>
                  <a:srgbClr val="505050"/>
                </a:solidFill>
                <a:latin typeface="Arial" panose="020B0604020202020204"/>
                <a:ea typeface="DejaVu Sans"/>
              </a:rPr>
              <a:t>ero.zhang</a:t>
            </a:r>
            <a:r>
              <a:rPr lang="en-US" sz="1200" b="1" strike="noStrike" spc="-4" dirty="0">
                <a:solidFill>
                  <a:srgbClr val="505050"/>
                </a:solidFill>
                <a:latin typeface="Arial" panose="020B0604020202020204"/>
                <a:ea typeface="DejaVu Sans"/>
              </a:rPr>
              <a:t>     </a:t>
            </a:r>
            <a:br>
              <a:rPr dirty="0"/>
            </a:br>
            <a:r>
              <a:rPr lang="en-US" sz="1200" b="1" strike="noStrike" spc="-7" dirty="0">
                <a:solidFill>
                  <a:srgbClr val="505050"/>
                </a:solidFill>
                <a:latin typeface="Arial" panose="020B0604020202020204"/>
                <a:ea typeface="DejaVu Sans"/>
              </a:rPr>
              <a:t>2019 年 </a:t>
            </a:r>
            <a:r>
              <a:rPr lang="en-US" sz="1200" b="1" spc="-7" dirty="0">
                <a:solidFill>
                  <a:srgbClr val="505050"/>
                </a:solidFill>
                <a:latin typeface="Arial" panose="020B0604020202020204"/>
                <a:ea typeface="DejaVu Sans"/>
              </a:rPr>
              <a:t>4 </a:t>
            </a:r>
            <a:r>
              <a:rPr lang="en-US" sz="1200" b="1" strike="noStrike" spc="-7" dirty="0">
                <a:solidFill>
                  <a:srgbClr val="505050"/>
                </a:solidFill>
                <a:latin typeface="Arial" panose="020B0604020202020204"/>
                <a:ea typeface="DejaVu Sans"/>
              </a:rPr>
              <a:t>月</a:t>
            </a:r>
            <a:endParaRPr lang="en-US" sz="1200" b="0" strike="noStrike" spc="-1" dirty="0">
              <a:latin typeface="Arial" panose="020B0604020202020204"/>
            </a:endParaRPr>
          </a:p>
        </p:txBody>
      </p:sp>
      <p:sp>
        <p:nvSpPr>
          <p:cNvPr id="222" name="CustomShape 3"/>
          <p:cNvSpPr/>
          <p:nvPr/>
        </p:nvSpPr>
        <p:spPr>
          <a:xfrm>
            <a:off x="276840" y="3922560"/>
            <a:ext cx="11617920" cy="110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700">
              <a:lnSpc>
                <a:spcPct val="100000"/>
              </a:lnSpc>
              <a:spcBef>
                <a:spcPts val="100"/>
              </a:spcBef>
            </a:pPr>
            <a:r>
              <a:rPr lang="en-US" sz="3600" b="0" strike="noStrike" spc="-1" dirty="0">
                <a:solidFill>
                  <a:srgbClr val="000000"/>
                </a:solidFill>
                <a:latin typeface="Arial" panose="020B0604020202020204"/>
                <a:ea typeface="DejaVu Sans"/>
              </a:rPr>
              <a:t>2019年8月工作总结</a:t>
            </a:r>
            <a:br>
              <a:rPr dirty="0"/>
            </a:br>
            <a:endParaRPr lang="en-US" sz="3600" b="0" strike="noStrike" spc="-1" dirty="0">
              <a:latin typeface="Arial" panose="020B0604020202020204"/>
            </a:endParaRPr>
          </a:p>
        </p:txBody>
      </p:sp>
      <p:sp>
        <p:nvSpPr>
          <p:cNvPr id="223" name="CustomShape 4"/>
          <p:cNvSpPr/>
          <p:nvPr/>
        </p:nvSpPr>
        <p:spPr>
          <a:xfrm>
            <a:off x="1440" y="161280"/>
            <a:ext cx="12190680" cy="310608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sp>
      <p:pic>
        <p:nvPicPr>
          <p:cNvPr id="224" name="图片 6"/>
          <p:cNvPicPr/>
          <p:nvPr/>
        </p:nvPicPr>
        <p:blipFill>
          <a:blip r:embed="rId3"/>
          <a:stretch>
            <a:fillRect/>
          </a:stretch>
        </p:blipFill>
        <p:spPr>
          <a:xfrm>
            <a:off x="276840" y="5943600"/>
            <a:ext cx="981360" cy="564480"/>
          </a:xfrm>
          <a:prstGeom prst="rect">
            <a:avLst/>
          </a:prstGeom>
          <a:ln>
            <a:noFill/>
          </a:ln>
        </p:spPr>
      </p:pic>
      <p:pic>
        <p:nvPicPr>
          <p:cNvPr id="225" name="图片 7"/>
          <p:cNvPicPr/>
          <p:nvPr/>
        </p:nvPicPr>
        <p:blipFill>
          <a:blip r:embed="rId4"/>
          <a:stretch>
            <a:fillRect/>
          </a:stretch>
        </p:blipFill>
        <p:spPr>
          <a:xfrm>
            <a:off x="1091520" y="5787360"/>
            <a:ext cx="1320840" cy="877320"/>
          </a:xfrm>
          <a:prstGeom prst="rect">
            <a:avLst/>
          </a:prstGeom>
          <a:ln>
            <a:noFill/>
          </a:ln>
        </p:spPr>
      </p:pic>
      <p:sp>
        <p:nvSpPr>
          <p:cNvPr id="226" name="CustomShape 5"/>
          <p:cNvSpPr/>
          <p:nvPr/>
        </p:nvSpPr>
        <p:spPr>
          <a:xfrm>
            <a:off x="74880" y="6442560"/>
            <a:ext cx="2595600" cy="510840"/>
          </a:xfrm>
          <a:prstGeom prst="rect">
            <a:avLst/>
          </a:prstGeom>
          <a:noFill/>
          <a:ln>
            <a:noFill/>
          </a:ln>
        </p:spPr>
        <p:style>
          <a:lnRef idx="0">
            <a:scrgbClr r="0" g="0" b="0"/>
          </a:lnRef>
          <a:fillRef idx="0">
            <a:scrgbClr r="0" g="0" b="0"/>
          </a:fillRef>
          <a:effectRef idx="0">
            <a:scrgbClr r="0" g="0" b="0"/>
          </a:effectRef>
          <a:fontRef idx="minor"/>
        </p:style>
        <p:txBody>
          <a:bodyPr wrap="none" lIns="182880" tIns="146160" rIns="182880" bIns="146160"/>
          <a:lstStyle/>
          <a:p>
            <a:pPr>
              <a:lnSpc>
                <a:spcPct val="90000"/>
              </a:lnSpc>
              <a:spcAft>
                <a:spcPts val="600"/>
              </a:spcAft>
            </a:pPr>
            <a:r>
              <a:rPr lang="en-US" sz="1600" b="0" strike="noStrike" spc="-1">
                <a:solidFill>
                  <a:srgbClr val="505050"/>
                </a:solidFill>
                <a:latin typeface="Avenir Next Regular"/>
                <a:ea typeface="微软雅黑" panose="020B0503020204020204" charset="-122"/>
              </a:rPr>
              <a:t>北京奥维奥科技有限公司</a:t>
            </a:r>
            <a:endParaRPr lang="en-US" sz="1600" b="0" strike="noStrike" spc="-1">
              <a:latin typeface="Arial" panose="020B0604020202020204"/>
            </a:endParaRPr>
          </a:p>
        </p:txBody>
      </p:sp>
      <p:pic>
        <p:nvPicPr>
          <p:cNvPr id="227" name="图片 9"/>
          <p:cNvPicPr/>
          <p:nvPr/>
        </p:nvPicPr>
        <p:blipFill>
          <a:blip r:embed="rId5"/>
          <a:stretch>
            <a:fillRect/>
          </a:stretch>
        </p:blipFill>
        <p:spPr>
          <a:xfrm>
            <a:off x="10939320" y="6148440"/>
            <a:ext cx="1118520" cy="43236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48200" y="2536560"/>
            <a:ext cx="6227640" cy="793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n-US" sz="4400" b="1" strike="noStrike" spc="-1">
                <a:solidFill>
                  <a:srgbClr val="000000"/>
                </a:solidFill>
                <a:latin typeface="华文中宋"/>
                <a:ea typeface="华文中宋"/>
              </a:rPr>
              <a:t>2019年8月总结</a:t>
            </a:r>
            <a:endParaRPr lang="en-US" sz="4400" b="0" strike="noStrike" spc="-1">
              <a:latin typeface="Arial" panose="020B0604020202020204"/>
            </a:endParaRPr>
          </a:p>
        </p:txBody>
      </p:sp>
      <p:pic>
        <p:nvPicPr>
          <p:cNvPr id="229" name="Picture 3"/>
          <p:cNvPicPr/>
          <p:nvPr/>
        </p:nvPicPr>
        <p:blipFill>
          <a:blip r:embed="rId1"/>
          <a:stretch>
            <a:fillRect/>
          </a:stretch>
        </p:blipFill>
        <p:spPr>
          <a:xfrm>
            <a:off x="448200" y="158400"/>
            <a:ext cx="11312280" cy="2232720"/>
          </a:xfrm>
          <a:prstGeom prst="rect">
            <a:avLst/>
          </a:prstGeom>
          <a:ln>
            <a:noFill/>
          </a:ln>
        </p:spPr>
      </p:pic>
      <p:sp>
        <p:nvSpPr>
          <p:cNvPr id="230" name="CustomShape 2"/>
          <p:cNvSpPr/>
          <p:nvPr/>
        </p:nvSpPr>
        <p:spPr>
          <a:xfrm>
            <a:off x="2340000" y="408816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31" name="Group 3"/>
          <p:cNvGrpSpPr/>
          <p:nvPr/>
        </p:nvGrpSpPr>
        <p:grpSpPr>
          <a:xfrm>
            <a:off x="2018160" y="3514320"/>
            <a:ext cx="4755600" cy="323640"/>
            <a:chOff x="2018160" y="3514320"/>
            <a:chExt cx="4755600" cy="323640"/>
          </a:xfrm>
        </p:grpSpPr>
        <p:sp>
          <p:nvSpPr>
            <p:cNvPr id="232" name="CustomShape 4"/>
            <p:cNvSpPr/>
            <p:nvPr/>
          </p:nvSpPr>
          <p:spPr>
            <a:xfrm>
              <a:off x="2018520" y="351432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1</a:t>
              </a:r>
              <a:endParaRPr lang="en-US" sz="1600" b="0" strike="noStrike" spc="-1">
                <a:latin typeface="Arial" panose="020B0604020202020204"/>
              </a:endParaRPr>
            </a:p>
          </p:txBody>
        </p:sp>
        <p:sp>
          <p:nvSpPr>
            <p:cNvPr id="233" name="Line 5"/>
            <p:cNvSpPr/>
            <p:nvPr/>
          </p:nvSpPr>
          <p:spPr>
            <a:xfrm flipV="1">
              <a:off x="2018160" y="3834000"/>
              <a:ext cx="4755600" cy="396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grpSp>
        <p:nvGrpSpPr>
          <p:cNvPr id="234" name="Group 6"/>
          <p:cNvGrpSpPr/>
          <p:nvPr/>
        </p:nvGrpSpPr>
        <p:grpSpPr>
          <a:xfrm>
            <a:off x="2006640" y="4168080"/>
            <a:ext cx="4767120" cy="322920"/>
            <a:chOff x="2006640" y="4168080"/>
            <a:chExt cx="4767120" cy="322920"/>
          </a:xfrm>
        </p:grpSpPr>
        <p:sp>
          <p:nvSpPr>
            <p:cNvPr id="235" name="CustomShape 7"/>
            <p:cNvSpPr/>
            <p:nvPr/>
          </p:nvSpPr>
          <p:spPr>
            <a:xfrm>
              <a:off x="2006640" y="41680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2</a:t>
              </a:r>
              <a:endParaRPr lang="en-US" sz="1600" b="0" strike="noStrike" spc="-1">
                <a:latin typeface="Arial" panose="020B0604020202020204"/>
              </a:endParaRPr>
            </a:p>
          </p:txBody>
        </p:sp>
        <p:sp>
          <p:nvSpPr>
            <p:cNvPr id="236" name="Line 8"/>
            <p:cNvSpPr/>
            <p:nvPr/>
          </p:nvSpPr>
          <p:spPr>
            <a:xfrm flipV="1">
              <a:off x="2039760" y="4475160"/>
              <a:ext cx="473400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37" name="CustomShape 9"/>
          <p:cNvSpPr/>
          <p:nvPr/>
        </p:nvSpPr>
        <p:spPr>
          <a:xfrm>
            <a:off x="2316240" y="3429000"/>
            <a:ext cx="6154200" cy="26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进行中的工作</a:t>
            </a:r>
            <a:endParaRPr lang="en-US" sz="2200" b="0" strike="noStrike" spc="-1">
              <a:latin typeface="Arial" panose="020B0604020202020204"/>
            </a:endParaRPr>
          </a:p>
        </p:txBody>
      </p:sp>
      <p:grpSp>
        <p:nvGrpSpPr>
          <p:cNvPr id="238" name="Group 10"/>
          <p:cNvGrpSpPr/>
          <p:nvPr/>
        </p:nvGrpSpPr>
        <p:grpSpPr>
          <a:xfrm>
            <a:off x="1996200" y="4758480"/>
            <a:ext cx="4767480" cy="322920"/>
            <a:chOff x="1996200" y="4758480"/>
            <a:chExt cx="4767480" cy="322920"/>
          </a:xfrm>
        </p:grpSpPr>
        <p:sp>
          <p:nvSpPr>
            <p:cNvPr id="239" name="CustomShape 11"/>
            <p:cNvSpPr/>
            <p:nvPr/>
          </p:nvSpPr>
          <p:spPr>
            <a:xfrm>
              <a:off x="1996200" y="4758480"/>
              <a:ext cx="322920" cy="322920"/>
            </a:xfrm>
            <a:prstGeom prst="rect">
              <a:avLst/>
            </a:prstGeom>
            <a:solidFill>
              <a:schemeClr val="accent1"/>
            </a:solidFill>
            <a:ln w="6480">
              <a:noFill/>
            </a:ln>
          </p:spPr>
          <p:style>
            <a:lnRef idx="0">
              <a:scrgbClr r="0" g="0" b="0"/>
            </a:lnRef>
            <a:fillRef idx="0">
              <a:scrgbClr r="0" g="0" b="0"/>
            </a:fillRef>
            <a:effectRef idx="0">
              <a:scrgbClr r="0" g="0" b="0"/>
            </a:effectRef>
            <a:fontRef idx="minor"/>
          </p:style>
          <p:txBody>
            <a:bodyPr lIns="90000" tIns="72000" rIns="90000" bIns="72000" anchor="ctr"/>
            <a:lstStyle/>
            <a:p>
              <a:pPr algn="ctr">
                <a:lnSpc>
                  <a:spcPct val="100000"/>
                </a:lnSpc>
                <a:spcBef>
                  <a:spcPts val="800"/>
                </a:spcBef>
              </a:pPr>
              <a:r>
                <a:rPr lang="en-US" sz="1600" b="1" strike="noStrike" spc="-1">
                  <a:solidFill>
                    <a:srgbClr val="000000"/>
                  </a:solidFill>
                  <a:latin typeface="微软雅黑" panose="020B0503020204020204" charset="-122"/>
                  <a:ea typeface="微软雅黑" panose="020B0503020204020204" charset="-122"/>
                </a:rPr>
                <a:t>3</a:t>
              </a:r>
              <a:endParaRPr lang="en-US" sz="1600" b="0" strike="noStrike" spc="-1">
                <a:latin typeface="Arial" panose="020B0604020202020204"/>
              </a:endParaRPr>
            </a:p>
          </p:txBody>
        </p:sp>
        <p:sp>
          <p:nvSpPr>
            <p:cNvPr id="240" name="Line 12"/>
            <p:cNvSpPr/>
            <p:nvPr/>
          </p:nvSpPr>
          <p:spPr>
            <a:xfrm flipV="1">
              <a:off x="2029320" y="5065920"/>
              <a:ext cx="4734360" cy="4680"/>
            </a:xfrm>
            <a:prstGeom prst="line">
              <a:avLst/>
            </a:prstGeom>
            <a:ln w="12600">
              <a:solidFill>
                <a:schemeClr val="accent1"/>
              </a:solidFill>
              <a:round/>
            </a:ln>
          </p:spPr>
          <p:style>
            <a:lnRef idx="1">
              <a:schemeClr val="accent1"/>
            </a:lnRef>
            <a:fillRef idx="0">
              <a:schemeClr val="accent1"/>
            </a:fillRef>
            <a:effectRef idx="0">
              <a:schemeClr val="accent1"/>
            </a:effectRef>
            <a:fontRef idx="minor"/>
          </p:style>
        </p:sp>
      </p:grpSp>
      <p:sp>
        <p:nvSpPr>
          <p:cNvPr id="241" name="CustomShape 13"/>
          <p:cNvSpPr/>
          <p:nvPr/>
        </p:nvSpPr>
        <p:spPr>
          <a:xfrm>
            <a:off x="2325960" y="4711680"/>
            <a:ext cx="4942080" cy="28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455930">
              <a:lnSpc>
                <a:spcPct val="100000"/>
              </a:lnSpc>
              <a:spcBef>
                <a:spcPts val="1620"/>
              </a:spcBef>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进行中的工作(含已完成)</a:t>
            </a:r>
            <a:endParaRPr lang="en-US" sz="2200" b="0" strike="noStrike" spc="-1">
              <a:latin typeface="Arial" panose="020B0604020202020204"/>
            </a:endParaRPr>
          </a:p>
        </p:txBody>
      </p:sp>
      <p:grpSp>
        <p:nvGrpSpPr>
          <p:cNvPr id="243" name="Group 2"/>
          <p:cNvGrpSpPr/>
          <p:nvPr/>
        </p:nvGrpSpPr>
        <p:grpSpPr>
          <a:xfrm>
            <a:off x="0" y="0"/>
            <a:ext cx="36000" cy="36000"/>
            <a:chOff x="0" y="0"/>
            <a:chExt cx="36000" cy="36000"/>
          </a:xfrm>
        </p:grpSpPr>
      </p:grpSp>
      <p:grpSp>
        <p:nvGrpSpPr>
          <p:cNvPr id="244" name="Group 3"/>
          <p:cNvGrpSpPr/>
          <p:nvPr/>
        </p:nvGrpSpPr>
        <p:grpSpPr>
          <a:xfrm>
            <a:off x="628200" y="469800"/>
            <a:ext cx="651960" cy="649080"/>
            <a:chOff x="628200" y="469800"/>
            <a:chExt cx="651960" cy="649080"/>
          </a:xfrm>
        </p:grpSpPr>
        <p:sp>
          <p:nvSpPr>
            <p:cNvPr id="245"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46"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47" name="TextShape 6"/>
          <p:cNvSpPr txBox="1"/>
          <p:nvPr/>
        </p:nvSpPr>
        <p:spPr>
          <a:xfrm>
            <a:off x="792000" y="1584000"/>
            <a:ext cx="9432000" cy="342000"/>
          </a:xfrm>
          <a:prstGeom prst="rect">
            <a:avLst/>
          </a:prstGeom>
          <a:noFill/>
          <a:ln>
            <a:noFill/>
          </a:ln>
        </p:spPr>
        <p:txBody>
          <a:bodyPr/>
          <a:lstStyle/>
          <a:p>
            <a:r>
              <a:rPr lang="en-US" altLang="zh-CN" dirty="0"/>
              <a:t>1.</a:t>
            </a:r>
            <a:r>
              <a:rPr lang="zh-CN" altLang="en-US" dirty="0"/>
              <a:t>交付蓝星清洗清洗项目</a:t>
            </a:r>
            <a:endParaRPr lang="en-US" altLang="zh-CN" dirty="0"/>
          </a:p>
          <a:p>
            <a:endParaRPr lang="en-US" altLang="zh-CN" dirty="0"/>
          </a:p>
          <a:p>
            <a:r>
              <a:rPr lang="en-US" altLang="zh-CN" dirty="0"/>
              <a:t>2.</a:t>
            </a:r>
            <a:r>
              <a:rPr lang="zh-CN" altLang="en-US" dirty="0"/>
              <a:t>交付和铂，已经水晶报表导出</a:t>
            </a:r>
            <a:r>
              <a:rPr lang="en-US" altLang="zh-CN" dirty="0"/>
              <a:t>PDF</a:t>
            </a:r>
            <a:r>
              <a:rPr lang="zh-CN" altLang="en-US" dirty="0"/>
              <a:t>自动发邮件</a:t>
            </a:r>
            <a:endParaRPr lang="en-US" altLang="zh-CN" dirty="0"/>
          </a:p>
          <a:p>
            <a:endParaRPr lang="en-US" altLang="zh-CN" dirty="0"/>
          </a:p>
          <a:p>
            <a:r>
              <a:rPr lang="en-US" altLang="zh-CN" dirty="0"/>
              <a:t>3.</a:t>
            </a:r>
            <a:r>
              <a:rPr lang="zh-CN" altLang="en-US" dirty="0"/>
              <a:t>开发字节跳动</a:t>
            </a:r>
            <a:r>
              <a:rPr lang="en-US" altLang="zh-CN" dirty="0"/>
              <a:t>OMS </a:t>
            </a:r>
            <a:r>
              <a:rPr lang="zh-CN" altLang="en-US" dirty="0">
                <a:ea typeface="宋体" panose="02010600030101010101" pitchFamily="2" charset="-122"/>
              </a:rPr>
              <a:t>、维服、认款平台接口</a:t>
            </a:r>
            <a:endParaRPr lang="en-US" altLang="zh-CN" dirty="0"/>
          </a:p>
          <a:p>
            <a:endParaRPr lang="en-US" altLang="zh-CN" dirty="0"/>
          </a:p>
          <a:p>
            <a:endParaRPr lang="en-US" altLang="zh-CN"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未完成的工作</a:t>
            </a:r>
            <a:endParaRPr lang="en-US" sz="2200" b="0" strike="noStrike" spc="-1">
              <a:latin typeface="Arial" panose="020B0604020202020204"/>
            </a:endParaRPr>
          </a:p>
        </p:txBody>
      </p:sp>
      <p:grpSp>
        <p:nvGrpSpPr>
          <p:cNvPr id="249" name="Group 2"/>
          <p:cNvGrpSpPr/>
          <p:nvPr/>
        </p:nvGrpSpPr>
        <p:grpSpPr>
          <a:xfrm>
            <a:off x="0" y="0"/>
            <a:ext cx="36000" cy="36000"/>
            <a:chOff x="0" y="0"/>
            <a:chExt cx="36000" cy="36000"/>
          </a:xfrm>
        </p:grpSpPr>
      </p:grpSp>
      <p:grpSp>
        <p:nvGrpSpPr>
          <p:cNvPr id="250" name="Group 3"/>
          <p:cNvGrpSpPr/>
          <p:nvPr/>
        </p:nvGrpSpPr>
        <p:grpSpPr>
          <a:xfrm>
            <a:off x="628200" y="469800"/>
            <a:ext cx="651960" cy="649080"/>
            <a:chOff x="628200" y="469800"/>
            <a:chExt cx="651960" cy="649080"/>
          </a:xfrm>
        </p:grpSpPr>
        <p:sp>
          <p:nvSpPr>
            <p:cNvPr id="251"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2"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802640" y="1676400"/>
            <a:ext cx="9895840" cy="645160"/>
          </a:xfrm>
          <a:prstGeom prst="rect">
            <a:avLst/>
          </a:prstGeom>
          <a:noFill/>
        </p:spPr>
        <p:txBody>
          <a:bodyPr wrap="square" rtlCol="0">
            <a:spAutoFit/>
          </a:bodyPr>
          <a:lstStyle/>
          <a:p>
            <a:r>
              <a:rPr lang="en-US" altLang="zh-CN" dirty="0"/>
              <a:t>1.</a:t>
            </a:r>
            <a:r>
              <a:rPr lang="zh-CN" altLang="en-US" dirty="0"/>
              <a:t>字节跳动项目</a:t>
            </a:r>
            <a:endParaRPr lang="zh-CN" altLang="en-US" dirty="0"/>
          </a:p>
          <a:p>
            <a:r>
              <a:rPr lang="zh-CN" altLang="en-US" dirty="0"/>
              <a:t>认款平台 虚拟流水接口、认款接口方案待字节财务确认</a:t>
            </a:r>
            <a:r>
              <a:rPr lang="en-US" altLang="zh-CN" dirty="0"/>
              <a:t>l</a:t>
            </a:r>
            <a:endParaRPr lang="en-US" altLang="zh-CN"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281240" y="559440"/>
            <a:ext cx="8130600" cy="511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pPr>
            <a:r>
              <a:rPr lang="en-US" sz="2200" b="1" strike="noStrike" spc="-1">
                <a:solidFill>
                  <a:srgbClr val="000000"/>
                </a:solidFill>
                <a:latin typeface="微软雅黑" panose="020B0503020204020204" charset="-122"/>
                <a:ea typeface="微软雅黑" panose="020B0503020204020204" charset="-122"/>
              </a:rPr>
              <a:t>计划中的工作</a:t>
            </a:r>
            <a:endParaRPr lang="en-US" sz="2200" b="0" strike="noStrike" spc="-1">
              <a:latin typeface="Arial" panose="020B0604020202020204"/>
            </a:endParaRPr>
          </a:p>
        </p:txBody>
      </p:sp>
      <p:grpSp>
        <p:nvGrpSpPr>
          <p:cNvPr id="254" name="Group 2"/>
          <p:cNvGrpSpPr/>
          <p:nvPr/>
        </p:nvGrpSpPr>
        <p:grpSpPr>
          <a:xfrm>
            <a:off x="0" y="0"/>
            <a:ext cx="36000" cy="36000"/>
            <a:chOff x="0" y="0"/>
            <a:chExt cx="36000" cy="36000"/>
          </a:xfrm>
        </p:grpSpPr>
      </p:grpSp>
      <p:grpSp>
        <p:nvGrpSpPr>
          <p:cNvPr id="255" name="Group 3"/>
          <p:cNvGrpSpPr/>
          <p:nvPr/>
        </p:nvGrpSpPr>
        <p:grpSpPr>
          <a:xfrm>
            <a:off x="628200" y="469800"/>
            <a:ext cx="651960" cy="649080"/>
            <a:chOff x="628200" y="469800"/>
            <a:chExt cx="651960" cy="649080"/>
          </a:xfrm>
        </p:grpSpPr>
        <p:sp>
          <p:nvSpPr>
            <p:cNvPr id="256" name="CustomShape 4"/>
            <p:cNvSpPr/>
            <p:nvPr/>
          </p:nvSpPr>
          <p:spPr>
            <a:xfrm>
              <a:off x="628200" y="469800"/>
              <a:ext cx="528120" cy="525600"/>
            </a:xfrm>
            <a:prstGeom prst="rect">
              <a:avLst/>
            </a:prstGeom>
            <a:solidFill>
              <a:srgbClr val="00B0F0"/>
            </a:solidFill>
            <a:ln w="9360">
              <a:noFill/>
            </a:ln>
          </p:spPr>
          <p:style>
            <a:lnRef idx="0">
              <a:scrgbClr r="0" g="0" b="0"/>
            </a:lnRef>
            <a:fillRef idx="0">
              <a:scrgbClr r="0" g="0" b="0"/>
            </a:fillRef>
            <a:effectRef idx="0">
              <a:scrgbClr r="0" g="0" b="0"/>
            </a:effectRef>
            <a:fontRef idx="minor"/>
          </p:style>
        </p:sp>
        <p:sp>
          <p:nvSpPr>
            <p:cNvPr id="257" name="CustomShape 5"/>
            <p:cNvSpPr/>
            <p:nvPr/>
          </p:nvSpPr>
          <p:spPr>
            <a:xfrm>
              <a:off x="892080" y="732600"/>
              <a:ext cx="388080" cy="386280"/>
            </a:xfrm>
            <a:prstGeom prst="rect">
              <a:avLst/>
            </a:prstGeom>
            <a:solidFill>
              <a:srgbClr val="0070C0"/>
            </a:solidFill>
            <a:ln w="9360">
              <a:noFill/>
            </a:ln>
          </p:spPr>
          <p:style>
            <a:lnRef idx="0">
              <a:scrgbClr r="0" g="0" b="0"/>
            </a:lnRef>
            <a:fillRef idx="0">
              <a:scrgbClr r="0" g="0" b="0"/>
            </a:fillRef>
            <a:effectRef idx="0">
              <a:scrgbClr r="0" g="0" b="0"/>
            </a:effectRef>
            <a:fontRef idx="minor"/>
          </p:style>
        </p:sp>
      </p:grpSp>
      <p:sp>
        <p:nvSpPr>
          <p:cNvPr id="2" name="文本框 1"/>
          <p:cNvSpPr txBox="1"/>
          <p:nvPr/>
        </p:nvSpPr>
        <p:spPr>
          <a:xfrm>
            <a:off x="628200" y="1625600"/>
            <a:ext cx="9470840" cy="645160"/>
          </a:xfrm>
          <a:prstGeom prst="rect">
            <a:avLst/>
          </a:prstGeom>
          <a:noFill/>
        </p:spPr>
        <p:txBody>
          <a:bodyPr wrap="square" rtlCol="0">
            <a:spAutoFit/>
          </a:bodyPr>
          <a:lstStyle/>
          <a:p>
            <a:r>
              <a:rPr lang="en-US" altLang="zh-CN" dirty="0"/>
              <a:t>1.</a:t>
            </a:r>
            <a:r>
              <a:rPr lang="zh-CN" altLang="en-US" dirty="0"/>
              <a:t>调研字节三期的需求</a:t>
            </a:r>
            <a:endParaRPr lang="en-US" altLang="zh-CN" dirty="0"/>
          </a:p>
          <a:p>
            <a:r>
              <a:rPr lang="en-US" altLang="zh-CN" dirty="0"/>
              <a:t>2.</a:t>
            </a:r>
            <a:r>
              <a:rPr lang="zh-CN" altLang="en-US" dirty="0"/>
              <a:t>学习</a:t>
            </a:r>
            <a:r>
              <a:rPr lang="en-US" altLang="zh-CN" dirty="0"/>
              <a:t>addon</a:t>
            </a:r>
            <a:r>
              <a:rPr lang="zh-CN" altLang="en-US" dirty="0"/>
              <a:t>开发</a:t>
            </a:r>
            <a:endParaRPr lang="zh-CN" alt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图片 1"/>
          <p:cNvPicPr/>
          <p:nvPr/>
        </p:nvPicPr>
        <p:blipFill>
          <a:blip r:embed="rId1"/>
          <a:stretch>
            <a:fillRect/>
          </a:stretch>
        </p:blipFill>
        <p:spPr>
          <a:xfrm>
            <a:off x="0" y="360"/>
            <a:ext cx="12191040" cy="6855840"/>
          </a:xfrm>
          <a:prstGeom prst="rect">
            <a:avLst/>
          </a:prstGeom>
          <a:ln>
            <a:noFill/>
          </a:ln>
        </p:spPr>
      </p:pic>
      <p:sp>
        <p:nvSpPr>
          <p:cNvPr id="259" name="CustomShape 1"/>
          <p:cNvSpPr/>
          <p:nvPr/>
        </p:nvSpPr>
        <p:spPr>
          <a:xfrm>
            <a:off x="222120" y="5311440"/>
            <a:ext cx="5393880" cy="1035360"/>
          </a:xfrm>
          <a:prstGeom prst="rect">
            <a:avLst/>
          </a:prstGeom>
          <a:noFill/>
          <a:ln>
            <a:noFill/>
          </a:ln>
        </p:spPr>
        <p:style>
          <a:lnRef idx="0">
            <a:scrgbClr r="0" g="0" b="0"/>
          </a:lnRef>
          <a:fillRef idx="0">
            <a:scrgbClr r="0" g="0" b="0"/>
          </a:fillRef>
          <a:effectRef idx="0">
            <a:scrgbClr r="0" g="0" b="0"/>
          </a:effectRef>
          <a:fontRef idx="minor"/>
        </p:style>
        <p:txBody>
          <a:bodyPr wrap="none" lIns="179280" tIns="143280" rIns="179280" bIns="143280"/>
          <a:lstStyle/>
          <a:p>
            <a:pPr>
              <a:lnSpc>
                <a:spcPct val="90000"/>
              </a:lnSpc>
              <a:spcAft>
                <a:spcPts val="585"/>
              </a:spcAft>
            </a:pPr>
            <a:r>
              <a:rPr lang="en-US" sz="1080" b="1" strike="noStrike" spc="92">
                <a:solidFill>
                  <a:srgbClr val="FFFFFF"/>
                </a:solidFill>
                <a:latin typeface="Avenir Next Regular"/>
                <a:ea typeface="微软雅黑" panose="020B0503020204020204" charset="-122"/>
              </a:rPr>
              <a:t>北京奥维奥科技有限公司</a:t>
            </a:r>
            <a:endParaRPr lang="en-US" sz="1080" b="0" strike="noStrike" spc="-1">
              <a:latin typeface="Arial" panose="020B0604020202020204"/>
            </a:endParaRPr>
          </a:p>
          <a:p>
            <a:pPr>
              <a:lnSpc>
                <a:spcPct val="90000"/>
              </a:lnSpc>
              <a:spcAft>
                <a:spcPts val="585"/>
              </a:spcAft>
            </a:pPr>
            <a:r>
              <a:rPr lang="en-US" sz="1080" b="0" strike="noStrike" spc="92">
                <a:solidFill>
                  <a:srgbClr val="FFFFFF"/>
                </a:solidFill>
                <a:latin typeface="Avenir Next Regular"/>
                <a:ea typeface="微软雅黑" panose="020B0503020204020204" charset="-122"/>
              </a:rPr>
              <a:t>中国北京市朝阳区望京西路48号金隅国际A座201室</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Room201, Tower A, Jinyu International Mansion, </a:t>
            </a:r>
            <a:endParaRPr lang="en-US" sz="1080" b="0" strike="noStrike" spc="-1">
              <a:latin typeface="Arial" panose="020B0604020202020204"/>
            </a:endParaRPr>
          </a:p>
          <a:p>
            <a:pPr>
              <a:lnSpc>
                <a:spcPct val="70000"/>
              </a:lnSpc>
              <a:spcAft>
                <a:spcPts val="585"/>
              </a:spcAft>
            </a:pPr>
            <a:r>
              <a:rPr lang="en-US" sz="1080" b="0" strike="noStrike" spc="92">
                <a:solidFill>
                  <a:srgbClr val="FFFFFF"/>
                </a:solidFill>
                <a:latin typeface="Avenir Next Regular"/>
                <a:ea typeface="微软雅黑" panose="020B0503020204020204" charset="-122"/>
              </a:rPr>
              <a:t>No.48 Wangjingxi Rd.Chaoyang District, Beijing 100102, China</a:t>
            </a:r>
            <a:endParaRPr lang="en-US" sz="1080" b="0" strike="noStrike" spc="-1">
              <a:latin typeface="Arial" panose="020B0604020202020204"/>
            </a:endParaRPr>
          </a:p>
        </p:txBody>
      </p:sp>
      <p:sp>
        <p:nvSpPr>
          <p:cNvPr id="260" name="CustomShape 2"/>
          <p:cNvSpPr/>
          <p:nvPr/>
        </p:nvSpPr>
        <p:spPr>
          <a:xfrm>
            <a:off x="717480" y="381240"/>
            <a:ext cx="6093360" cy="66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20000"/>
              </a:lnSpc>
            </a:pPr>
            <a:r>
              <a:rPr lang="en-US" sz="2750" b="0" strike="noStrike" spc="-1">
                <a:solidFill>
                  <a:srgbClr val="FFFFFF"/>
                </a:solidFill>
                <a:latin typeface="微软雅黑" panose="020B0503020204020204" charset="-122"/>
                <a:ea typeface="微软雅黑" panose="020B0503020204020204" charset="-122"/>
              </a:rPr>
              <a:t>谢谢</a:t>
            </a:r>
            <a:r>
              <a:rPr lang="en-US" sz="3140" b="1" strike="noStrike" spc="-1">
                <a:solidFill>
                  <a:srgbClr val="FFFFFF"/>
                </a:solidFill>
                <a:latin typeface="微软雅黑" panose="020B0503020204020204" charset="-122"/>
                <a:ea typeface="微软雅黑" panose="020B0503020204020204" charset="-122"/>
              </a:rPr>
              <a:t> THANKS !</a:t>
            </a:r>
            <a:endParaRPr lang="en-US" sz="3140" b="0" strike="noStrike" spc="-1">
              <a:latin typeface="Arial" panose="020B0604020202020204"/>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000000"/>
      </a:hlink>
      <a:folHlink>
        <a:srgbClr val="FFC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BM_Presentation_Template</Template>
  <TotalTime>0</TotalTime>
  <Words>373</Words>
  <Application>WPS 演示</Application>
  <PresentationFormat>宽屏</PresentationFormat>
  <Paragraphs>47</Paragraphs>
  <Slides>6</Slides>
  <Notes>4</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6</vt:i4>
      </vt:variant>
    </vt:vector>
  </HeadingPairs>
  <TitlesOfParts>
    <vt:vector size="25" baseType="lpstr">
      <vt:lpstr>Arial</vt:lpstr>
      <vt:lpstr>宋体</vt:lpstr>
      <vt:lpstr>Wingdings</vt:lpstr>
      <vt:lpstr>Arial</vt:lpstr>
      <vt:lpstr>Symbol</vt:lpstr>
      <vt:lpstr>DejaVu Sans</vt:lpstr>
      <vt:lpstr>Calibri</vt:lpstr>
      <vt:lpstr>Times New Roman</vt:lpstr>
      <vt:lpstr>Avenir Next Regular</vt:lpstr>
      <vt:lpstr>微软雅黑</vt:lpstr>
      <vt:lpstr>华文中宋</vt:lpstr>
      <vt:lpstr>Segoe Print</vt:lpstr>
      <vt:lpstr>Arial Unicode MS</vt:lpstr>
      <vt:lpstr>DejaVu Sans</vt:lpstr>
      <vt:lpstr>Office Theme</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d019712</dc:creator>
  <cp:lastModifiedBy>玉.</cp:lastModifiedBy>
  <cp:revision>1944</cp:revision>
  <dcterms:created xsi:type="dcterms:W3CDTF">2010-07-28T10:06:00Z</dcterms:created>
  <dcterms:modified xsi:type="dcterms:W3CDTF">2019-09-07T08:52:40Z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13</vt:i4>
  </property>
  <property fmtid="{D5CDD505-2E9C-101B-9397-08002B2CF9AE}" pid="13" name="_NewReviewCycle">
    <vt:lpwstr/>
  </property>
  <property fmtid="{D5CDD505-2E9C-101B-9397-08002B2CF9AE}" pid="14" name="KSOProductBuildVer">
    <vt:lpwstr>2052-11.1.0.8976</vt:lpwstr>
  </property>
</Properties>
</file>