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95" r:id="rId10"/>
    <p:sldId id="264" r:id="rId11"/>
    <p:sldId id="265" r:id="rId12"/>
    <p:sldId id="291" r:id="rId13"/>
    <p:sldId id="266" r:id="rId14"/>
    <p:sldId id="267" r:id="rId15"/>
    <p:sldId id="268" r:id="rId16"/>
    <p:sldId id="292" r:id="rId17"/>
    <p:sldId id="270" r:id="rId18"/>
    <p:sldId id="301" r:id="rId19"/>
    <p:sldId id="302" r:id="rId20"/>
    <p:sldId id="305" r:id="rId21"/>
    <p:sldId id="303" r:id="rId22"/>
    <p:sldId id="304" r:id="rId23"/>
    <p:sldId id="290" r:id="rId24"/>
    <p:sldId id="294" r:id="rId25"/>
    <p:sldId id="298" r:id="rId26"/>
    <p:sldId id="299" r:id="rId27"/>
    <p:sldId id="300" r:id="rId28"/>
    <p:sldId id="271" r:id="rId29"/>
    <p:sldId id="272" r:id="rId30"/>
    <p:sldId id="273" r:id="rId31"/>
    <p:sldId id="274" r:id="rId32"/>
    <p:sldId id="275" r:id="rId33"/>
    <p:sldId id="278" r:id="rId34"/>
    <p:sldId id="279" r:id="rId35"/>
    <p:sldId id="280" r:id="rId36"/>
    <p:sldId id="293" r:id="rId37"/>
    <p:sldId id="281" r:id="rId38"/>
    <p:sldId id="282" r:id="rId39"/>
    <p:sldId id="284" r:id="rId40"/>
    <p:sldId id="283" r:id="rId41"/>
    <p:sldId id="285" r:id="rId42"/>
    <p:sldId id="286" r:id="rId43"/>
    <p:sldId id="287" r:id="rId44"/>
    <p:sldId id="288" r:id="rId45"/>
    <p:sldId id="289" r:id="rId46"/>
    <p:sldId id="296" r:id="rId47"/>
    <p:sldId id="297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888" y="-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handoutMaster" Target="handoutMasters/handout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108793-2CF8-D44E-8952-13BA9B0A3872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32BE97-C460-6A44-AC87-4E89B39FDE87}">
      <dgm:prSet phldrT="[Text]"/>
      <dgm:spPr/>
      <dgm:t>
        <a:bodyPr/>
        <a:lstStyle/>
        <a:p>
          <a:r>
            <a:rPr lang="en-US" dirty="0" smtClean="0"/>
            <a:t>Z-module</a:t>
          </a:r>
          <a:endParaRPr lang="en-US" dirty="0"/>
        </a:p>
      </dgm:t>
    </dgm:pt>
    <dgm:pt modelId="{C72EF1B3-5368-9A4F-803B-DF5814373235}" type="parTrans" cxnId="{2A5D26C5-AD2B-8B42-9D73-1A4F1744F488}">
      <dgm:prSet/>
      <dgm:spPr/>
      <dgm:t>
        <a:bodyPr/>
        <a:lstStyle/>
        <a:p>
          <a:endParaRPr lang="en-US"/>
        </a:p>
      </dgm:t>
    </dgm:pt>
    <dgm:pt modelId="{D10F0D19-908A-D949-BD48-E0EC12CFBA62}" type="sibTrans" cxnId="{2A5D26C5-AD2B-8B42-9D73-1A4F1744F488}">
      <dgm:prSet/>
      <dgm:spPr/>
      <dgm:t>
        <a:bodyPr/>
        <a:lstStyle/>
        <a:p>
          <a:endParaRPr lang="en-US"/>
        </a:p>
      </dgm:t>
    </dgm:pt>
    <dgm:pt modelId="{55063A96-86D0-B547-BB22-291BE99A240D}">
      <dgm:prSet phldrT="[Text]"/>
      <dgm:spPr/>
      <dgm:t>
        <a:bodyPr/>
        <a:lstStyle/>
        <a:p>
          <a:r>
            <a:rPr lang="en-US" dirty="0" smtClean="0"/>
            <a:t>Ring</a:t>
          </a:r>
          <a:endParaRPr lang="en-US" dirty="0"/>
        </a:p>
      </dgm:t>
    </dgm:pt>
    <dgm:pt modelId="{4400CAE2-2FC0-BE4B-9A54-F575B356B7F1}" type="parTrans" cxnId="{23D969ED-3257-AB44-81C1-BD64CD470D44}">
      <dgm:prSet/>
      <dgm:spPr/>
      <dgm:t>
        <a:bodyPr/>
        <a:lstStyle/>
        <a:p>
          <a:endParaRPr lang="en-US"/>
        </a:p>
      </dgm:t>
    </dgm:pt>
    <dgm:pt modelId="{172D8427-D758-3B42-B1A5-B75699A9DC9E}" type="sibTrans" cxnId="{23D969ED-3257-AB44-81C1-BD64CD470D44}">
      <dgm:prSet/>
      <dgm:spPr/>
      <dgm:t>
        <a:bodyPr/>
        <a:lstStyle/>
        <a:p>
          <a:endParaRPr lang="en-US"/>
        </a:p>
      </dgm:t>
    </dgm:pt>
    <dgm:pt modelId="{F62A769C-35C8-BF4C-8C43-2EE289E12DAC}">
      <dgm:prSet phldrT="[Text]"/>
      <dgm:spPr/>
      <dgm:t>
        <a:bodyPr/>
        <a:lstStyle/>
        <a:p>
          <a:r>
            <a:rPr lang="en-US" dirty="0" err="1" smtClean="0"/>
            <a:t>ComRing</a:t>
          </a:r>
          <a:endParaRPr lang="en-US" dirty="0"/>
        </a:p>
      </dgm:t>
    </dgm:pt>
    <dgm:pt modelId="{9BEB793C-8085-604D-AD5F-8D56F6B1A046}" type="parTrans" cxnId="{E50C484E-5625-FC46-84EE-C33FEFA70992}">
      <dgm:prSet/>
      <dgm:spPr/>
      <dgm:t>
        <a:bodyPr/>
        <a:lstStyle/>
        <a:p>
          <a:endParaRPr lang="en-US"/>
        </a:p>
      </dgm:t>
    </dgm:pt>
    <dgm:pt modelId="{D72E518B-6545-364C-8D0B-3E5194518209}" type="sibTrans" cxnId="{E50C484E-5625-FC46-84EE-C33FEFA70992}">
      <dgm:prSet/>
      <dgm:spPr/>
      <dgm:t>
        <a:bodyPr/>
        <a:lstStyle/>
        <a:p>
          <a:endParaRPr lang="en-US"/>
        </a:p>
      </dgm:t>
    </dgm:pt>
    <dgm:pt modelId="{D355DB2B-C8A0-8242-A04D-95666593D6BA}">
      <dgm:prSet phldrT="[Text]"/>
      <dgm:spPr/>
      <dgm:t>
        <a:bodyPr/>
        <a:lstStyle/>
        <a:p>
          <a:r>
            <a:rPr lang="en-US" dirty="0" err="1" smtClean="0"/>
            <a:t>UnitRing</a:t>
          </a:r>
          <a:endParaRPr lang="en-US" dirty="0"/>
        </a:p>
      </dgm:t>
    </dgm:pt>
    <dgm:pt modelId="{BF4ED3C2-261E-9B4D-9136-F9AF7DF019C7}" type="parTrans" cxnId="{0C49CE63-38DB-954D-A4AD-E7951309915B}">
      <dgm:prSet/>
      <dgm:spPr/>
      <dgm:t>
        <a:bodyPr/>
        <a:lstStyle/>
        <a:p>
          <a:endParaRPr lang="en-US"/>
        </a:p>
      </dgm:t>
    </dgm:pt>
    <dgm:pt modelId="{4A9CE212-E90B-9D41-96FE-AA5CEE37486A}" type="sibTrans" cxnId="{0C49CE63-38DB-954D-A4AD-E7951309915B}">
      <dgm:prSet/>
      <dgm:spPr/>
      <dgm:t>
        <a:bodyPr/>
        <a:lstStyle/>
        <a:p>
          <a:endParaRPr lang="en-US"/>
        </a:p>
      </dgm:t>
    </dgm:pt>
    <dgm:pt modelId="{0F1450C8-6806-4C48-852A-0ABF78927C00}">
      <dgm:prSet phldrT="[Text]"/>
      <dgm:spPr/>
      <dgm:t>
        <a:bodyPr/>
        <a:lstStyle/>
        <a:p>
          <a:r>
            <a:rPr lang="en-US" dirty="0" smtClean="0"/>
            <a:t>L-module</a:t>
          </a:r>
          <a:endParaRPr lang="en-US" dirty="0"/>
        </a:p>
      </dgm:t>
    </dgm:pt>
    <dgm:pt modelId="{00739C00-BE30-CD40-A031-4A31B70B0423}" type="parTrans" cxnId="{78541B6F-F752-EB43-9810-7668A10223CD}">
      <dgm:prSet/>
      <dgm:spPr/>
      <dgm:t>
        <a:bodyPr/>
        <a:lstStyle/>
        <a:p>
          <a:endParaRPr lang="en-US"/>
        </a:p>
      </dgm:t>
    </dgm:pt>
    <dgm:pt modelId="{A86639C2-645D-8843-B420-D399F69BEA1B}" type="sibTrans" cxnId="{78541B6F-F752-EB43-9810-7668A10223CD}">
      <dgm:prSet/>
      <dgm:spPr/>
      <dgm:t>
        <a:bodyPr/>
        <a:lstStyle/>
        <a:p>
          <a:endParaRPr lang="en-US"/>
        </a:p>
      </dgm:t>
    </dgm:pt>
    <dgm:pt modelId="{039B326A-857A-E64C-8D41-810E349C67C1}">
      <dgm:prSet phldrT="[Text]"/>
      <dgm:spPr/>
      <dgm:t>
        <a:bodyPr/>
        <a:lstStyle/>
        <a:p>
          <a:r>
            <a:rPr lang="en-US" dirty="0" smtClean="0"/>
            <a:t>L-algebra</a:t>
          </a:r>
          <a:endParaRPr lang="en-US" dirty="0"/>
        </a:p>
      </dgm:t>
    </dgm:pt>
    <dgm:pt modelId="{2D6BE04A-3396-7F4D-81DD-A1D68422A5DA}" type="parTrans" cxnId="{FFEE8EC1-9DA1-F34A-8BEB-4732A8C7E18B}">
      <dgm:prSet/>
      <dgm:spPr/>
      <dgm:t>
        <a:bodyPr/>
        <a:lstStyle/>
        <a:p>
          <a:endParaRPr lang="en-US"/>
        </a:p>
      </dgm:t>
    </dgm:pt>
    <dgm:pt modelId="{38426264-BDB8-2745-A05D-61219FBF8884}" type="sibTrans" cxnId="{FFEE8EC1-9DA1-F34A-8BEB-4732A8C7E18B}">
      <dgm:prSet/>
      <dgm:spPr/>
      <dgm:t>
        <a:bodyPr/>
        <a:lstStyle/>
        <a:p>
          <a:endParaRPr lang="en-US"/>
        </a:p>
      </dgm:t>
    </dgm:pt>
    <dgm:pt modelId="{1A11CDD0-493E-6444-B242-09EA1C395CF7}">
      <dgm:prSet phldrT="[Text]"/>
      <dgm:spPr/>
      <dgm:t>
        <a:bodyPr/>
        <a:lstStyle/>
        <a:p>
          <a:r>
            <a:rPr lang="en-US" dirty="0" smtClean="0"/>
            <a:t>Algebra</a:t>
          </a:r>
          <a:endParaRPr lang="en-US" dirty="0"/>
        </a:p>
      </dgm:t>
    </dgm:pt>
    <dgm:pt modelId="{383F0A09-08DF-9B4F-9965-32BBB31324AF}" type="parTrans" cxnId="{81C03F1B-E9A8-C540-996C-5103A9651CFD}">
      <dgm:prSet/>
      <dgm:spPr/>
      <dgm:t>
        <a:bodyPr/>
        <a:lstStyle/>
        <a:p>
          <a:endParaRPr lang="en-US"/>
        </a:p>
      </dgm:t>
    </dgm:pt>
    <dgm:pt modelId="{91AAC4AE-418C-CF47-B81D-84147DFCBA3B}" type="sibTrans" cxnId="{81C03F1B-E9A8-C540-996C-5103A9651CFD}">
      <dgm:prSet/>
      <dgm:spPr/>
      <dgm:t>
        <a:bodyPr/>
        <a:lstStyle/>
        <a:p>
          <a:endParaRPr lang="en-US"/>
        </a:p>
      </dgm:t>
    </dgm:pt>
    <dgm:pt modelId="{6E8CFBFA-6D30-CC4A-9D9E-D30398B2AAB7}">
      <dgm:prSet phldrT="[Text]"/>
      <dgm:spPr/>
      <dgm:t>
        <a:bodyPr/>
        <a:lstStyle/>
        <a:p>
          <a:r>
            <a:rPr lang="en-US" dirty="0" err="1" smtClean="0"/>
            <a:t>ComUnitRing</a:t>
          </a:r>
          <a:endParaRPr lang="en-US" dirty="0"/>
        </a:p>
      </dgm:t>
    </dgm:pt>
    <dgm:pt modelId="{DE5F39F2-AE38-F742-B750-986D0C73C0A9}" type="parTrans" cxnId="{5DC9E035-F52E-334B-8F8F-84D1E0D0CE9D}">
      <dgm:prSet/>
      <dgm:spPr/>
      <dgm:t>
        <a:bodyPr/>
        <a:lstStyle/>
        <a:p>
          <a:endParaRPr lang="en-US"/>
        </a:p>
      </dgm:t>
    </dgm:pt>
    <dgm:pt modelId="{947C4F55-428C-8F4A-963C-37F2A3C7DF27}" type="sibTrans" cxnId="{5DC9E035-F52E-334B-8F8F-84D1E0D0CE9D}">
      <dgm:prSet/>
      <dgm:spPr/>
      <dgm:t>
        <a:bodyPr/>
        <a:lstStyle/>
        <a:p>
          <a:endParaRPr lang="en-US"/>
        </a:p>
      </dgm:t>
    </dgm:pt>
    <dgm:pt modelId="{F1C74FEF-AB76-AA45-B622-0687132FE668}">
      <dgm:prSet phldrT="[Text]"/>
      <dgm:spPr/>
      <dgm:t>
        <a:bodyPr/>
        <a:lstStyle/>
        <a:p>
          <a:r>
            <a:rPr lang="en-US" dirty="0" smtClean="0"/>
            <a:t>Field</a:t>
          </a:r>
          <a:endParaRPr lang="en-US" dirty="0"/>
        </a:p>
      </dgm:t>
    </dgm:pt>
    <dgm:pt modelId="{23E78014-1B00-8E40-A99B-73E8A177762F}" type="parTrans" cxnId="{B85F6DBA-914A-0147-BE11-BD3C13626060}">
      <dgm:prSet/>
      <dgm:spPr/>
      <dgm:t>
        <a:bodyPr/>
        <a:lstStyle/>
        <a:p>
          <a:endParaRPr lang="en-US"/>
        </a:p>
      </dgm:t>
    </dgm:pt>
    <dgm:pt modelId="{FB120681-E53E-4446-A25C-DCCE8B497FE4}" type="sibTrans" cxnId="{B85F6DBA-914A-0147-BE11-BD3C13626060}">
      <dgm:prSet/>
      <dgm:spPr/>
      <dgm:t>
        <a:bodyPr/>
        <a:lstStyle/>
        <a:p>
          <a:endParaRPr lang="en-US"/>
        </a:p>
      </dgm:t>
    </dgm:pt>
    <dgm:pt modelId="{C5FBA139-5BF4-AE43-8BC9-C8A846EDFD3F}">
      <dgm:prSet phldrT="[Text]"/>
      <dgm:spPr/>
      <dgm:t>
        <a:bodyPr/>
        <a:lstStyle/>
        <a:p>
          <a:r>
            <a:rPr lang="en-US" dirty="0" err="1" smtClean="0"/>
            <a:t>UnitAlgebra</a:t>
          </a:r>
          <a:endParaRPr lang="en-US" dirty="0"/>
        </a:p>
      </dgm:t>
    </dgm:pt>
    <dgm:pt modelId="{A62DB516-9E67-EC41-84CD-EBB240B74B93}" type="parTrans" cxnId="{36E90A93-C2DE-E343-BC36-021B7EE404DE}">
      <dgm:prSet/>
      <dgm:spPr/>
      <dgm:t>
        <a:bodyPr/>
        <a:lstStyle/>
        <a:p>
          <a:endParaRPr lang="en-US"/>
        </a:p>
      </dgm:t>
    </dgm:pt>
    <dgm:pt modelId="{4190A360-66A3-844C-B7F2-7E11F399C705}" type="sibTrans" cxnId="{36E90A93-C2DE-E343-BC36-021B7EE404DE}">
      <dgm:prSet/>
      <dgm:spPr/>
      <dgm:t>
        <a:bodyPr/>
        <a:lstStyle/>
        <a:p>
          <a:endParaRPr lang="en-US"/>
        </a:p>
      </dgm:t>
    </dgm:pt>
    <dgm:pt modelId="{090D5361-72B0-2B44-A65C-026CF4876934}" type="pres">
      <dgm:prSet presAssocID="{49108793-2CF8-D44E-8952-13BA9B0A387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8C8E1B4-86F8-474B-B7B4-30CFB870F749}" type="pres">
      <dgm:prSet presAssocID="{5432BE97-C460-6A44-AC87-4E89B39FDE87}" presName="hierRoot1" presStyleCnt="0"/>
      <dgm:spPr/>
    </dgm:pt>
    <dgm:pt modelId="{853BCF10-9D2D-5942-9EBD-EEE108C5E220}" type="pres">
      <dgm:prSet presAssocID="{5432BE97-C460-6A44-AC87-4E89B39FDE87}" presName="composite" presStyleCnt="0"/>
      <dgm:spPr/>
    </dgm:pt>
    <dgm:pt modelId="{B18DAA9C-4E8F-EC41-80D0-2B6FACFBF63B}" type="pres">
      <dgm:prSet presAssocID="{5432BE97-C460-6A44-AC87-4E89B39FDE87}" presName="background" presStyleLbl="node0" presStyleIdx="0" presStyleCnt="1"/>
      <dgm:spPr/>
    </dgm:pt>
    <dgm:pt modelId="{6ED34396-ABE5-E447-9BC4-98CC11B30B12}" type="pres">
      <dgm:prSet presAssocID="{5432BE97-C460-6A44-AC87-4E89B39FDE87}" presName="text" presStyleLbl="fgAcc0" presStyleIdx="0" presStyleCnt="1">
        <dgm:presLayoutVars>
          <dgm:chPref val="3"/>
        </dgm:presLayoutVars>
      </dgm:prSet>
      <dgm:spPr/>
    </dgm:pt>
    <dgm:pt modelId="{7F291A5E-6B42-3345-B4C3-39A66A5EFB96}" type="pres">
      <dgm:prSet presAssocID="{5432BE97-C460-6A44-AC87-4E89B39FDE87}" presName="hierChild2" presStyleCnt="0"/>
      <dgm:spPr/>
    </dgm:pt>
    <dgm:pt modelId="{5CD11331-7CB3-4F48-85C8-DB563B969BB2}" type="pres">
      <dgm:prSet presAssocID="{4400CAE2-2FC0-BE4B-9A54-F575B356B7F1}" presName="Name10" presStyleLbl="parChTrans1D2" presStyleIdx="0" presStyleCnt="2"/>
      <dgm:spPr/>
    </dgm:pt>
    <dgm:pt modelId="{D520CC5D-195F-5E47-A77A-67095E7816D5}" type="pres">
      <dgm:prSet presAssocID="{55063A96-86D0-B547-BB22-291BE99A240D}" presName="hierRoot2" presStyleCnt="0"/>
      <dgm:spPr/>
    </dgm:pt>
    <dgm:pt modelId="{11EF2F2E-C1BD-4445-97C9-F840DF0B4807}" type="pres">
      <dgm:prSet presAssocID="{55063A96-86D0-B547-BB22-291BE99A240D}" presName="composite2" presStyleCnt="0"/>
      <dgm:spPr/>
    </dgm:pt>
    <dgm:pt modelId="{FCCCED34-8643-3447-8569-3E9151E72C0B}" type="pres">
      <dgm:prSet presAssocID="{55063A96-86D0-B547-BB22-291BE99A240D}" presName="background2" presStyleLbl="node2" presStyleIdx="0" presStyleCnt="2"/>
      <dgm:spPr/>
    </dgm:pt>
    <dgm:pt modelId="{04F662F4-C515-764F-B7DA-88E860EEE772}" type="pres">
      <dgm:prSet presAssocID="{55063A96-86D0-B547-BB22-291BE99A240D}" presName="text2" presStyleLbl="fgAcc2" presStyleIdx="0" presStyleCnt="2">
        <dgm:presLayoutVars>
          <dgm:chPref val="3"/>
        </dgm:presLayoutVars>
      </dgm:prSet>
      <dgm:spPr/>
    </dgm:pt>
    <dgm:pt modelId="{FBA6BB0A-2EDA-B240-9ACA-BDD74C606EC8}" type="pres">
      <dgm:prSet presAssocID="{55063A96-86D0-B547-BB22-291BE99A240D}" presName="hierChild3" presStyleCnt="0"/>
      <dgm:spPr/>
    </dgm:pt>
    <dgm:pt modelId="{B7F8B9FB-51FB-B942-99E8-DFD5BE1E2682}" type="pres">
      <dgm:prSet presAssocID="{9BEB793C-8085-604D-AD5F-8D56F6B1A046}" presName="Name17" presStyleLbl="parChTrans1D3" presStyleIdx="0" presStyleCnt="3"/>
      <dgm:spPr/>
    </dgm:pt>
    <dgm:pt modelId="{427EC17C-8E05-E043-B476-F7CFC433B74B}" type="pres">
      <dgm:prSet presAssocID="{F62A769C-35C8-BF4C-8C43-2EE289E12DAC}" presName="hierRoot3" presStyleCnt="0"/>
      <dgm:spPr/>
    </dgm:pt>
    <dgm:pt modelId="{D9107E3B-5598-2D4E-A619-6B40FAC32E84}" type="pres">
      <dgm:prSet presAssocID="{F62A769C-35C8-BF4C-8C43-2EE289E12DAC}" presName="composite3" presStyleCnt="0"/>
      <dgm:spPr/>
    </dgm:pt>
    <dgm:pt modelId="{03C8C770-E8D0-814F-8141-0044348F85B3}" type="pres">
      <dgm:prSet presAssocID="{F62A769C-35C8-BF4C-8C43-2EE289E12DAC}" presName="background3" presStyleLbl="node3" presStyleIdx="0" presStyleCnt="3"/>
      <dgm:spPr/>
    </dgm:pt>
    <dgm:pt modelId="{7B8AF3F3-315C-3642-B0FD-8D7FB434C109}" type="pres">
      <dgm:prSet presAssocID="{F62A769C-35C8-BF4C-8C43-2EE289E12DAC}" presName="text3" presStyleLbl="fgAcc3" presStyleIdx="0" presStyleCnt="3">
        <dgm:presLayoutVars>
          <dgm:chPref val="3"/>
        </dgm:presLayoutVars>
      </dgm:prSet>
      <dgm:spPr/>
    </dgm:pt>
    <dgm:pt modelId="{016971BA-0166-ED43-8035-3386248277FA}" type="pres">
      <dgm:prSet presAssocID="{F62A769C-35C8-BF4C-8C43-2EE289E12DAC}" presName="hierChild4" presStyleCnt="0"/>
      <dgm:spPr/>
    </dgm:pt>
    <dgm:pt modelId="{036D6787-6290-E74D-9C0A-C94534C888BA}" type="pres">
      <dgm:prSet presAssocID="{BF4ED3C2-261E-9B4D-9136-F9AF7DF019C7}" presName="Name17" presStyleLbl="parChTrans1D3" presStyleIdx="1" presStyleCnt="3"/>
      <dgm:spPr/>
    </dgm:pt>
    <dgm:pt modelId="{D722118E-094B-ED47-9A21-193F392827CD}" type="pres">
      <dgm:prSet presAssocID="{D355DB2B-C8A0-8242-A04D-95666593D6BA}" presName="hierRoot3" presStyleCnt="0"/>
      <dgm:spPr/>
    </dgm:pt>
    <dgm:pt modelId="{A79D7436-0304-9D4B-BC15-78BD1CC39495}" type="pres">
      <dgm:prSet presAssocID="{D355DB2B-C8A0-8242-A04D-95666593D6BA}" presName="composite3" presStyleCnt="0"/>
      <dgm:spPr/>
    </dgm:pt>
    <dgm:pt modelId="{57C05CC7-EFC2-EF4A-9ED1-1F57ABD16664}" type="pres">
      <dgm:prSet presAssocID="{D355DB2B-C8A0-8242-A04D-95666593D6BA}" presName="background3" presStyleLbl="node3" presStyleIdx="1" presStyleCnt="3"/>
      <dgm:spPr/>
    </dgm:pt>
    <dgm:pt modelId="{2D062C57-CD42-9E4C-9BA8-9E7C2AC74750}" type="pres">
      <dgm:prSet presAssocID="{D355DB2B-C8A0-8242-A04D-95666593D6BA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F56971-7310-8942-92D7-01351268D419}" type="pres">
      <dgm:prSet presAssocID="{D355DB2B-C8A0-8242-A04D-95666593D6BA}" presName="hierChild4" presStyleCnt="0"/>
      <dgm:spPr/>
    </dgm:pt>
    <dgm:pt modelId="{B984CCE4-0BA0-984B-B967-1FE39A2180C3}" type="pres">
      <dgm:prSet presAssocID="{DE5F39F2-AE38-F742-B750-986D0C73C0A9}" presName="Name23" presStyleLbl="parChTrans1D4" presStyleIdx="0" presStyleCnt="4"/>
      <dgm:spPr/>
    </dgm:pt>
    <dgm:pt modelId="{9F2AFB4A-5FA1-6C4B-8C21-EA0CAD75D76D}" type="pres">
      <dgm:prSet presAssocID="{6E8CFBFA-6D30-CC4A-9D9E-D30398B2AAB7}" presName="hierRoot4" presStyleCnt="0"/>
      <dgm:spPr/>
    </dgm:pt>
    <dgm:pt modelId="{828CDCFF-B895-0A4D-8C78-01E21BED7E62}" type="pres">
      <dgm:prSet presAssocID="{6E8CFBFA-6D30-CC4A-9D9E-D30398B2AAB7}" presName="composite4" presStyleCnt="0"/>
      <dgm:spPr/>
    </dgm:pt>
    <dgm:pt modelId="{10CEE642-86C1-5D4E-9B2C-0B018805B1CD}" type="pres">
      <dgm:prSet presAssocID="{6E8CFBFA-6D30-CC4A-9D9E-D30398B2AAB7}" presName="background4" presStyleLbl="node4" presStyleIdx="0" presStyleCnt="4"/>
      <dgm:spPr/>
    </dgm:pt>
    <dgm:pt modelId="{CE884921-F0E7-F14A-A65C-B0E9B616C161}" type="pres">
      <dgm:prSet presAssocID="{6E8CFBFA-6D30-CC4A-9D9E-D30398B2AAB7}" presName="text4" presStyleLbl="fgAcc4" presStyleIdx="0" presStyleCnt="4">
        <dgm:presLayoutVars>
          <dgm:chPref val="3"/>
        </dgm:presLayoutVars>
      </dgm:prSet>
      <dgm:spPr/>
    </dgm:pt>
    <dgm:pt modelId="{EC1C3D73-D715-5E4D-B1D7-12CB5F2A97A3}" type="pres">
      <dgm:prSet presAssocID="{6E8CFBFA-6D30-CC4A-9D9E-D30398B2AAB7}" presName="hierChild5" presStyleCnt="0"/>
      <dgm:spPr/>
    </dgm:pt>
    <dgm:pt modelId="{132BD3CD-5EDB-A848-82F8-CD71E59DF574}" type="pres">
      <dgm:prSet presAssocID="{23E78014-1B00-8E40-A99B-73E8A177762F}" presName="Name23" presStyleLbl="parChTrans1D4" presStyleIdx="1" presStyleCnt="4"/>
      <dgm:spPr/>
    </dgm:pt>
    <dgm:pt modelId="{C84C195D-CA3C-AE49-BB77-8C3DBC3FC80D}" type="pres">
      <dgm:prSet presAssocID="{F1C74FEF-AB76-AA45-B622-0687132FE668}" presName="hierRoot4" presStyleCnt="0"/>
      <dgm:spPr/>
    </dgm:pt>
    <dgm:pt modelId="{8E758154-6814-2341-ADC4-57A7E960ED0C}" type="pres">
      <dgm:prSet presAssocID="{F1C74FEF-AB76-AA45-B622-0687132FE668}" presName="composite4" presStyleCnt="0"/>
      <dgm:spPr/>
    </dgm:pt>
    <dgm:pt modelId="{188BB87B-D04E-BF41-B9A5-6EE7574B22A0}" type="pres">
      <dgm:prSet presAssocID="{F1C74FEF-AB76-AA45-B622-0687132FE668}" presName="background4" presStyleLbl="node4" presStyleIdx="1" presStyleCnt="4"/>
      <dgm:spPr/>
    </dgm:pt>
    <dgm:pt modelId="{B6250246-3614-B54E-A276-EDD23B6285EF}" type="pres">
      <dgm:prSet presAssocID="{F1C74FEF-AB76-AA45-B622-0687132FE668}" presName="text4" presStyleLbl="fgAcc4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A48421-5597-754B-ACA8-9C0558913CCE}" type="pres">
      <dgm:prSet presAssocID="{F1C74FEF-AB76-AA45-B622-0687132FE668}" presName="hierChild5" presStyleCnt="0"/>
      <dgm:spPr/>
    </dgm:pt>
    <dgm:pt modelId="{9DF2DBFF-8BE9-6446-BE27-96989FDBDCB1}" type="pres">
      <dgm:prSet presAssocID="{00739C00-BE30-CD40-A031-4A31B70B0423}" presName="Name10" presStyleLbl="parChTrans1D2" presStyleIdx="1" presStyleCnt="2"/>
      <dgm:spPr/>
    </dgm:pt>
    <dgm:pt modelId="{721D8311-7A26-6C46-9E8D-4850275DD0D6}" type="pres">
      <dgm:prSet presAssocID="{0F1450C8-6806-4C48-852A-0ABF78927C00}" presName="hierRoot2" presStyleCnt="0"/>
      <dgm:spPr/>
    </dgm:pt>
    <dgm:pt modelId="{36008C43-0BDD-3548-8464-A8E2B4F3C4CF}" type="pres">
      <dgm:prSet presAssocID="{0F1450C8-6806-4C48-852A-0ABF78927C00}" presName="composite2" presStyleCnt="0"/>
      <dgm:spPr/>
    </dgm:pt>
    <dgm:pt modelId="{8595F096-C18F-A14D-8854-831E6E3AD1EC}" type="pres">
      <dgm:prSet presAssocID="{0F1450C8-6806-4C48-852A-0ABF78927C00}" presName="background2" presStyleLbl="node2" presStyleIdx="1" presStyleCnt="2"/>
      <dgm:spPr/>
    </dgm:pt>
    <dgm:pt modelId="{80951CD9-E8A4-7D47-B98E-8E19DDD8EA69}" type="pres">
      <dgm:prSet presAssocID="{0F1450C8-6806-4C48-852A-0ABF78927C00}" presName="text2" presStyleLbl="fgAcc2" presStyleIdx="1" presStyleCnt="2">
        <dgm:presLayoutVars>
          <dgm:chPref val="3"/>
        </dgm:presLayoutVars>
      </dgm:prSet>
      <dgm:spPr/>
    </dgm:pt>
    <dgm:pt modelId="{06BBD555-6A4F-4840-9EC4-9E1F50D82609}" type="pres">
      <dgm:prSet presAssocID="{0F1450C8-6806-4C48-852A-0ABF78927C00}" presName="hierChild3" presStyleCnt="0"/>
      <dgm:spPr/>
    </dgm:pt>
    <dgm:pt modelId="{558147CE-F5D9-AA43-9433-1935E7EBD347}" type="pres">
      <dgm:prSet presAssocID="{2D6BE04A-3396-7F4D-81DD-A1D68422A5DA}" presName="Name17" presStyleLbl="parChTrans1D3" presStyleIdx="2" presStyleCnt="3"/>
      <dgm:spPr/>
    </dgm:pt>
    <dgm:pt modelId="{746B28B3-D8DB-2B40-8121-8151C641FA69}" type="pres">
      <dgm:prSet presAssocID="{039B326A-857A-E64C-8D41-810E349C67C1}" presName="hierRoot3" presStyleCnt="0"/>
      <dgm:spPr/>
    </dgm:pt>
    <dgm:pt modelId="{B0DD2F2E-B0B3-FC4B-90D4-09CBFF851075}" type="pres">
      <dgm:prSet presAssocID="{039B326A-857A-E64C-8D41-810E349C67C1}" presName="composite3" presStyleCnt="0"/>
      <dgm:spPr/>
    </dgm:pt>
    <dgm:pt modelId="{940E0D94-2DB6-4D49-A5C0-2B2EFE3A6222}" type="pres">
      <dgm:prSet presAssocID="{039B326A-857A-E64C-8D41-810E349C67C1}" presName="background3" presStyleLbl="node3" presStyleIdx="2" presStyleCnt="3"/>
      <dgm:spPr/>
    </dgm:pt>
    <dgm:pt modelId="{8992CD03-9CE8-B241-8BC7-3A0B1B102B52}" type="pres">
      <dgm:prSet presAssocID="{039B326A-857A-E64C-8D41-810E349C67C1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379A26-51B0-2649-8D49-CCD5B7B88ED8}" type="pres">
      <dgm:prSet presAssocID="{039B326A-857A-E64C-8D41-810E349C67C1}" presName="hierChild4" presStyleCnt="0"/>
      <dgm:spPr/>
    </dgm:pt>
    <dgm:pt modelId="{DB5E2D9B-DE7B-7642-AB91-2E57E8A737B4}" type="pres">
      <dgm:prSet presAssocID="{383F0A09-08DF-9B4F-9965-32BBB31324AF}" presName="Name23" presStyleLbl="parChTrans1D4" presStyleIdx="2" presStyleCnt="4"/>
      <dgm:spPr/>
    </dgm:pt>
    <dgm:pt modelId="{768853B2-E953-3149-BEC5-877A4EBBB724}" type="pres">
      <dgm:prSet presAssocID="{1A11CDD0-493E-6444-B242-09EA1C395CF7}" presName="hierRoot4" presStyleCnt="0"/>
      <dgm:spPr/>
    </dgm:pt>
    <dgm:pt modelId="{9701865E-5884-6249-B6DF-364B906B0B52}" type="pres">
      <dgm:prSet presAssocID="{1A11CDD0-493E-6444-B242-09EA1C395CF7}" presName="composite4" presStyleCnt="0"/>
      <dgm:spPr/>
    </dgm:pt>
    <dgm:pt modelId="{E7E68B4B-8A3C-7B4B-B079-9E5A2B019CAC}" type="pres">
      <dgm:prSet presAssocID="{1A11CDD0-493E-6444-B242-09EA1C395CF7}" presName="background4" presStyleLbl="node4" presStyleIdx="2" presStyleCnt="4"/>
      <dgm:spPr/>
    </dgm:pt>
    <dgm:pt modelId="{3A2085CF-EE75-8C44-8915-7375525F83B6}" type="pres">
      <dgm:prSet presAssocID="{1A11CDD0-493E-6444-B242-09EA1C395CF7}" presName="text4" presStyleLbl="fgAcc4" presStyleIdx="2" presStyleCnt="4">
        <dgm:presLayoutVars>
          <dgm:chPref val="3"/>
        </dgm:presLayoutVars>
      </dgm:prSet>
      <dgm:spPr/>
    </dgm:pt>
    <dgm:pt modelId="{A3F7281E-58D3-5744-946F-BC6AB3A9954F}" type="pres">
      <dgm:prSet presAssocID="{1A11CDD0-493E-6444-B242-09EA1C395CF7}" presName="hierChild5" presStyleCnt="0"/>
      <dgm:spPr/>
    </dgm:pt>
    <dgm:pt modelId="{47424C9B-CF10-0C44-AB21-0D53490A5EF1}" type="pres">
      <dgm:prSet presAssocID="{A62DB516-9E67-EC41-84CD-EBB240B74B93}" presName="Name23" presStyleLbl="parChTrans1D4" presStyleIdx="3" presStyleCnt="4"/>
      <dgm:spPr/>
    </dgm:pt>
    <dgm:pt modelId="{21CAB2B4-E238-9C44-8FFB-BE8CB048C5DB}" type="pres">
      <dgm:prSet presAssocID="{C5FBA139-5BF4-AE43-8BC9-C8A846EDFD3F}" presName="hierRoot4" presStyleCnt="0"/>
      <dgm:spPr/>
    </dgm:pt>
    <dgm:pt modelId="{2A8859B5-E11B-EE4C-9093-96DBEF435F18}" type="pres">
      <dgm:prSet presAssocID="{C5FBA139-5BF4-AE43-8BC9-C8A846EDFD3F}" presName="composite4" presStyleCnt="0"/>
      <dgm:spPr/>
    </dgm:pt>
    <dgm:pt modelId="{28FC162E-53F1-DB4E-8A46-EB923DEB1BE2}" type="pres">
      <dgm:prSet presAssocID="{C5FBA139-5BF4-AE43-8BC9-C8A846EDFD3F}" presName="background4" presStyleLbl="node4" presStyleIdx="3" presStyleCnt="4"/>
      <dgm:spPr/>
    </dgm:pt>
    <dgm:pt modelId="{1CA8D7B2-9C49-2E45-9B73-60FC45B12B3A}" type="pres">
      <dgm:prSet presAssocID="{C5FBA139-5BF4-AE43-8BC9-C8A846EDFD3F}" presName="text4" presStyleLbl="fgAcc4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689CC9-ED80-7E49-BD96-FAE495AA6FE3}" type="pres">
      <dgm:prSet presAssocID="{C5FBA139-5BF4-AE43-8BC9-C8A846EDFD3F}" presName="hierChild5" presStyleCnt="0"/>
      <dgm:spPr/>
    </dgm:pt>
  </dgm:ptLst>
  <dgm:cxnLst>
    <dgm:cxn modelId="{CF63B1F8-0F47-1E40-AB6A-DB7505C215B0}" type="presOf" srcId="{23E78014-1B00-8E40-A99B-73E8A177762F}" destId="{132BD3CD-5EDB-A848-82F8-CD71E59DF574}" srcOrd="0" destOrd="0" presId="urn:microsoft.com/office/officeart/2005/8/layout/hierarchy1"/>
    <dgm:cxn modelId="{78940845-8D9E-B841-B948-8FF07C245895}" type="presOf" srcId="{49108793-2CF8-D44E-8952-13BA9B0A3872}" destId="{090D5361-72B0-2B44-A65C-026CF4876934}" srcOrd="0" destOrd="0" presId="urn:microsoft.com/office/officeart/2005/8/layout/hierarchy1"/>
    <dgm:cxn modelId="{FFEE8EC1-9DA1-F34A-8BEB-4732A8C7E18B}" srcId="{0F1450C8-6806-4C48-852A-0ABF78927C00}" destId="{039B326A-857A-E64C-8D41-810E349C67C1}" srcOrd="0" destOrd="0" parTransId="{2D6BE04A-3396-7F4D-81DD-A1D68422A5DA}" sibTransId="{38426264-BDB8-2745-A05D-61219FBF8884}"/>
    <dgm:cxn modelId="{69660380-B288-634C-9F30-E96A98117A47}" type="presOf" srcId="{00739C00-BE30-CD40-A031-4A31B70B0423}" destId="{9DF2DBFF-8BE9-6446-BE27-96989FDBDCB1}" srcOrd="0" destOrd="0" presId="urn:microsoft.com/office/officeart/2005/8/layout/hierarchy1"/>
    <dgm:cxn modelId="{94BBEED2-D553-D049-8760-5D60CFD848F0}" type="presOf" srcId="{0F1450C8-6806-4C48-852A-0ABF78927C00}" destId="{80951CD9-E8A4-7D47-B98E-8E19DDD8EA69}" srcOrd="0" destOrd="0" presId="urn:microsoft.com/office/officeart/2005/8/layout/hierarchy1"/>
    <dgm:cxn modelId="{0C49CE63-38DB-954D-A4AD-E7951309915B}" srcId="{55063A96-86D0-B547-BB22-291BE99A240D}" destId="{D355DB2B-C8A0-8242-A04D-95666593D6BA}" srcOrd="1" destOrd="0" parTransId="{BF4ED3C2-261E-9B4D-9136-F9AF7DF019C7}" sibTransId="{4A9CE212-E90B-9D41-96FE-AA5CEE37486A}"/>
    <dgm:cxn modelId="{2A5D26C5-AD2B-8B42-9D73-1A4F1744F488}" srcId="{49108793-2CF8-D44E-8952-13BA9B0A3872}" destId="{5432BE97-C460-6A44-AC87-4E89B39FDE87}" srcOrd="0" destOrd="0" parTransId="{C72EF1B3-5368-9A4F-803B-DF5814373235}" sibTransId="{D10F0D19-908A-D949-BD48-E0EC12CFBA62}"/>
    <dgm:cxn modelId="{60D186AC-777B-5F43-9E93-66B973300A4B}" type="presOf" srcId="{A62DB516-9E67-EC41-84CD-EBB240B74B93}" destId="{47424C9B-CF10-0C44-AB21-0D53490A5EF1}" srcOrd="0" destOrd="0" presId="urn:microsoft.com/office/officeart/2005/8/layout/hierarchy1"/>
    <dgm:cxn modelId="{7F08E6C8-3300-9743-8D17-AF1DF5DE49F9}" type="presOf" srcId="{DE5F39F2-AE38-F742-B750-986D0C73C0A9}" destId="{B984CCE4-0BA0-984B-B967-1FE39A2180C3}" srcOrd="0" destOrd="0" presId="urn:microsoft.com/office/officeart/2005/8/layout/hierarchy1"/>
    <dgm:cxn modelId="{23D969ED-3257-AB44-81C1-BD64CD470D44}" srcId="{5432BE97-C460-6A44-AC87-4E89B39FDE87}" destId="{55063A96-86D0-B547-BB22-291BE99A240D}" srcOrd="0" destOrd="0" parTransId="{4400CAE2-2FC0-BE4B-9A54-F575B356B7F1}" sibTransId="{172D8427-D758-3B42-B1A5-B75699A9DC9E}"/>
    <dgm:cxn modelId="{685D3BE9-DDFE-BF4F-BD15-C294EF03379A}" type="presOf" srcId="{6E8CFBFA-6D30-CC4A-9D9E-D30398B2AAB7}" destId="{CE884921-F0E7-F14A-A65C-B0E9B616C161}" srcOrd="0" destOrd="0" presId="urn:microsoft.com/office/officeart/2005/8/layout/hierarchy1"/>
    <dgm:cxn modelId="{A5AEB631-8334-D14B-884B-1E91C876A0AE}" type="presOf" srcId="{9BEB793C-8085-604D-AD5F-8D56F6B1A046}" destId="{B7F8B9FB-51FB-B942-99E8-DFD5BE1E2682}" srcOrd="0" destOrd="0" presId="urn:microsoft.com/office/officeart/2005/8/layout/hierarchy1"/>
    <dgm:cxn modelId="{81C03F1B-E9A8-C540-996C-5103A9651CFD}" srcId="{039B326A-857A-E64C-8D41-810E349C67C1}" destId="{1A11CDD0-493E-6444-B242-09EA1C395CF7}" srcOrd="0" destOrd="0" parTransId="{383F0A09-08DF-9B4F-9965-32BBB31324AF}" sibTransId="{91AAC4AE-418C-CF47-B81D-84147DFCBA3B}"/>
    <dgm:cxn modelId="{5DC9E035-F52E-334B-8F8F-84D1E0D0CE9D}" srcId="{D355DB2B-C8A0-8242-A04D-95666593D6BA}" destId="{6E8CFBFA-6D30-CC4A-9D9E-D30398B2AAB7}" srcOrd="0" destOrd="0" parTransId="{DE5F39F2-AE38-F742-B750-986D0C73C0A9}" sibTransId="{947C4F55-428C-8F4A-963C-37F2A3C7DF27}"/>
    <dgm:cxn modelId="{B85F6DBA-914A-0147-BE11-BD3C13626060}" srcId="{6E8CFBFA-6D30-CC4A-9D9E-D30398B2AAB7}" destId="{F1C74FEF-AB76-AA45-B622-0687132FE668}" srcOrd="0" destOrd="0" parTransId="{23E78014-1B00-8E40-A99B-73E8A177762F}" sibTransId="{FB120681-E53E-4446-A25C-DCCE8B497FE4}"/>
    <dgm:cxn modelId="{73D9392A-A205-1F44-9ADE-CA5EF1FA7379}" type="presOf" srcId="{2D6BE04A-3396-7F4D-81DD-A1D68422A5DA}" destId="{558147CE-F5D9-AA43-9433-1935E7EBD347}" srcOrd="0" destOrd="0" presId="urn:microsoft.com/office/officeart/2005/8/layout/hierarchy1"/>
    <dgm:cxn modelId="{0407325A-E868-2544-99BA-E79F76A0102D}" type="presOf" srcId="{C5FBA139-5BF4-AE43-8BC9-C8A846EDFD3F}" destId="{1CA8D7B2-9C49-2E45-9B73-60FC45B12B3A}" srcOrd="0" destOrd="0" presId="urn:microsoft.com/office/officeart/2005/8/layout/hierarchy1"/>
    <dgm:cxn modelId="{F541FE3E-1597-FD4C-A8AA-BA2602CB71A7}" type="presOf" srcId="{5432BE97-C460-6A44-AC87-4E89B39FDE87}" destId="{6ED34396-ABE5-E447-9BC4-98CC11B30B12}" srcOrd="0" destOrd="0" presId="urn:microsoft.com/office/officeart/2005/8/layout/hierarchy1"/>
    <dgm:cxn modelId="{6B29251B-92BC-9E4D-AD37-3FC0AD550E9C}" type="presOf" srcId="{F62A769C-35C8-BF4C-8C43-2EE289E12DAC}" destId="{7B8AF3F3-315C-3642-B0FD-8D7FB434C109}" srcOrd="0" destOrd="0" presId="urn:microsoft.com/office/officeart/2005/8/layout/hierarchy1"/>
    <dgm:cxn modelId="{7FD7AE4B-C316-B74B-B846-F819A416D8B2}" type="presOf" srcId="{383F0A09-08DF-9B4F-9965-32BBB31324AF}" destId="{DB5E2D9B-DE7B-7642-AB91-2E57E8A737B4}" srcOrd="0" destOrd="0" presId="urn:microsoft.com/office/officeart/2005/8/layout/hierarchy1"/>
    <dgm:cxn modelId="{36E90A93-C2DE-E343-BC36-021B7EE404DE}" srcId="{1A11CDD0-493E-6444-B242-09EA1C395CF7}" destId="{C5FBA139-5BF4-AE43-8BC9-C8A846EDFD3F}" srcOrd="0" destOrd="0" parTransId="{A62DB516-9E67-EC41-84CD-EBB240B74B93}" sibTransId="{4190A360-66A3-844C-B7F2-7E11F399C705}"/>
    <dgm:cxn modelId="{FF89D4E1-2AD6-914C-AD55-085428C9F577}" type="presOf" srcId="{BF4ED3C2-261E-9B4D-9136-F9AF7DF019C7}" destId="{036D6787-6290-E74D-9C0A-C94534C888BA}" srcOrd="0" destOrd="0" presId="urn:microsoft.com/office/officeart/2005/8/layout/hierarchy1"/>
    <dgm:cxn modelId="{854A25AC-E70A-8C43-9BBD-69657B66EFB0}" type="presOf" srcId="{039B326A-857A-E64C-8D41-810E349C67C1}" destId="{8992CD03-9CE8-B241-8BC7-3A0B1B102B52}" srcOrd="0" destOrd="0" presId="urn:microsoft.com/office/officeart/2005/8/layout/hierarchy1"/>
    <dgm:cxn modelId="{78541B6F-F752-EB43-9810-7668A10223CD}" srcId="{5432BE97-C460-6A44-AC87-4E89B39FDE87}" destId="{0F1450C8-6806-4C48-852A-0ABF78927C00}" srcOrd="1" destOrd="0" parTransId="{00739C00-BE30-CD40-A031-4A31B70B0423}" sibTransId="{A86639C2-645D-8843-B420-D399F69BEA1B}"/>
    <dgm:cxn modelId="{12F9382C-B766-7045-87F3-370BBD0A4F6E}" type="presOf" srcId="{F1C74FEF-AB76-AA45-B622-0687132FE668}" destId="{B6250246-3614-B54E-A276-EDD23B6285EF}" srcOrd="0" destOrd="0" presId="urn:microsoft.com/office/officeart/2005/8/layout/hierarchy1"/>
    <dgm:cxn modelId="{B7FA9398-53B6-2C45-92F7-0D534F682323}" type="presOf" srcId="{55063A96-86D0-B547-BB22-291BE99A240D}" destId="{04F662F4-C515-764F-B7DA-88E860EEE772}" srcOrd="0" destOrd="0" presId="urn:microsoft.com/office/officeart/2005/8/layout/hierarchy1"/>
    <dgm:cxn modelId="{968E5DB5-E7E3-0A4C-8D5D-5A5CE1A008EE}" type="presOf" srcId="{1A11CDD0-493E-6444-B242-09EA1C395CF7}" destId="{3A2085CF-EE75-8C44-8915-7375525F83B6}" srcOrd="0" destOrd="0" presId="urn:microsoft.com/office/officeart/2005/8/layout/hierarchy1"/>
    <dgm:cxn modelId="{1B14413E-28AB-B74C-823A-2D2679C44ADB}" type="presOf" srcId="{D355DB2B-C8A0-8242-A04D-95666593D6BA}" destId="{2D062C57-CD42-9E4C-9BA8-9E7C2AC74750}" srcOrd="0" destOrd="0" presId="urn:microsoft.com/office/officeart/2005/8/layout/hierarchy1"/>
    <dgm:cxn modelId="{BC972B25-4319-1C4F-B7F1-57D77A3BF6E5}" type="presOf" srcId="{4400CAE2-2FC0-BE4B-9A54-F575B356B7F1}" destId="{5CD11331-7CB3-4F48-85C8-DB563B969BB2}" srcOrd="0" destOrd="0" presId="urn:microsoft.com/office/officeart/2005/8/layout/hierarchy1"/>
    <dgm:cxn modelId="{E50C484E-5625-FC46-84EE-C33FEFA70992}" srcId="{55063A96-86D0-B547-BB22-291BE99A240D}" destId="{F62A769C-35C8-BF4C-8C43-2EE289E12DAC}" srcOrd="0" destOrd="0" parTransId="{9BEB793C-8085-604D-AD5F-8D56F6B1A046}" sibTransId="{D72E518B-6545-364C-8D0B-3E5194518209}"/>
    <dgm:cxn modelId="{5695F0A7-B8E3-4B42-A046-B67BCF9C7F66}" type="presParOf" srcId="{090D5361-72B0-2B44-A65C-026CF4876934}" destId="{B8C8E1B4-86F8-474B-B7B4-30CFB870F749}" srcOrd="0" destOrd="0" presId="urn:microsoft.com/office/officeart/2005/8/layout/hierarchy1"/>
    <dgm:cxn modelId="{02391A2F-6767-9E46-9D9C-E6E8818927B1}" type="presParOf" srcId="{B8C8E1B4-86F8-474B-B7B4-30CFB870F749}" destId="{853BCF10-9D2D-5942-9EBD-EEE108C5E220}" srcOrd="0" destOrd="0" presId="urn:microsoft.com/office/officeart/2005/8/layout/hierarchy1"/>
    <dgm:cxn modelId="{93444241-151E-F640-800C-0348726AC70A}" type="presParOf" srcId="{853BCF10-9D2D-5942-9EBD-EEE108C5E220}" destId="{B18DAA9C-4E8F-EC41-80D0-2B6FACFBF63B}" srcOrd="0" destOrd="0" presId="urn:microsoft.com/office/officeart/2005/8/layout/hierarchy1"/>
    <dgm:cxn modelId="{5B78E13A-6AFB-AD45-B201-99F549A470BF}" type="presParOf" srcId="{853BCF10-9D2D-5942-9EBD-EEE108C5E220}" destId="{6ED34396-ABE5-E447-9BC4-98CC11B30B12}" srcOrd="1" destOrd="0" presId="urn:microsoft.com/office/officeart/2005/8/layout/hierarchy1"/>
    <dgm:cxn modelId="{9F788587-7CC1-D94B-BFF5-29650A8F9E05}" type="presParOf" srcId="{B8C8E1B4-86F8-474B-B7B4-30CFB870F749}" destId="{7F291A5E-6B42-3345-B4C3-39A66A5EFB96}" srcOrd="1" destOrd="0" presId="urn:microsoft.com/office/officeart/2005/8/layout/hierarchy1"/>
    <dgm:cxn modelId="{27D3FA39-0FA4-9D46-9C1E-0833A1715E25}" type="presParOf" srcId="{7F291A5E-6B42-3345-B4C3-39A66A5EFB96}" destId="{5CD11331-7CB3-4F48-85C8-DB563B969BB2}" srcOrd="0" destOrd="0" presId="urn:microsoft.com/office/officeart/2005/8/layout/hierarchy1"/>
    <dgm:cxn modelId="{DDF9595D-B457-9344-B215-23D8169D6729}" type="presParOf" srcId="{7F291A5E-6B42-3345-B4C3-39A66A5EFB96}" destId="{D520CC5D-195F-5E47-A77A-67095E7816D5}" srcOrd="1" destOrd="0" presId="urn:microsoft.com/office/officeart/2005/8/layout/hierarchy1"/>
    <dgm:cxn modelId="{56970AA4-FF22-D740-BA07-DC11D3425BB8}" type="presParOf" srcId="{D520CC5D-195F-5E47-A77A-67095E7816D5}" destId="{11EF2F2E-C1BD-4445-97C9-F840DF0B4807}" srcOrd="0" destOrd="0" presId="urn:microsoft.com/office/officeart/2005/8/layout/hierarchy1"/>
    <dgm:cxn modelId="{720E3E95-E77D-A94E-BF12-E79BD98BDB52}" type="presParOf" srcId="{11EF2F2E-C1BD-4445-97C9-F840DF0B4807}" destId="{FCCCED34-8643-3447-8569-3E9151E72C0B}" srcOrd="0" destOrd="0" presId="urn:microsoft.com/office/officeart/2005/8/layout/hierarchy1"/>
    <dgm:cxn modelId="{67A2F20C-440A-6349-9E4E-AC8EF02146B5}" type="presParOf" srcId="{11EF2F2E-C1BD-4445-97C9-F840DF0B4807}" destId="{04F662F4-C515-764F-B7DA-88E860EEE772}" srcOrd="1" destOrd="0" presId="urn:microsoft.com/office/officeart/2005/8/layout/hierarchy1"/>
    <dgm:cxn modelId="{DA81C8EF-B2B9-FE4C-94E7-14E8878584BA}" type="presParOf" srcId="{D520CC5D-195F-5E47-A77A-67095E7816D5}" destId="{FBA6BB0A-2EDA-B240-9ACA-BDD74C606EC8}" srcOrd="1" destOrd="0" presId="urn:microsoft.com/office/officeart/2005/8/layout/hierarchy1"/>
    <dgm:cxn modelId="{E6DD12B8-B328-0D4E-A2A5-81EA183F9A03}" type="presParOf" srcId="{FBA6BB0A-2EDA-B240-9ACA-BDD74C606EC8}" destId="{B7F8B9FB-51FB-B942-99E8-DFD5BE1E2682}" srcOrd="0" destOrd="0" presId="urn:microsoft.com/office/officeart/2005/8/layout/hierarchy1"/>
    <dgm:cxn modelId="{8EFE0BA5-834A-004A-8857-0B24AA94D298}" type="presParOf" srcId="{FBA6BB0A-2EDA-B240-9ACA-BDD74C606EC8}" destId="{427EC17C-8E05-E043-B476-F7CFC433B74B}" srcOrd="1" destOrd="0" presId="urn:microsoft.com/office/officeart/2005/8/layout/hierarchy1"/>
    <dgm:cxn modelId="{0751FD49-DAF7-F141-8BD1-F78CBB3257EF}" type="presParOf" srcId="{427EC17C-8E05-E043-B476-F7CFC433B74B}" destId="{D9107E3B-5598-2D4E-A619-6B40FAC32E84}" srcOrd="0" destOrd="0" presId="urn:microsoft.com/office/officeart/2005/8/layout/hierarchy1"/>
    <dgm:cxn modelId="{BA73A448-3F50-6943-BED0-015D502C53BB}" type="presParOf" srcId="{D9107E3B-5598-2D4E-A619-6B40FAC32E84}" destId="{03C8C770-E8D0-814F-8141-0044348F85B3}" srcOrd="0" destOrd="0" presId="urn:microsoft.com/office/officeart/2005/8/layout/hierarchy1"/>
    <dgm:cxn modelId="{D8E69A2F-15D0-234D-BA45-75D2BD1F1B0B}" type="presParOf" srcId="{D9107E3B-5598-2D4E-A619-6B40FAC32E84}" destId="{7B8AF3F3-315C-3642-B0FD-8D7FB434C109}" srcOrd="1" destOrd="0" presId="urn:microsoft.com/office/officeart/2005/8/layout/hierarchy1"/>
    <dgm:cxn modelId="{D332B397-95D7-7E49-83B7-6466EBDB8FB9}" type="presParOf" srcId="{427EC17C-8E05-E043-B476-F7CFC433B74B}" destId="{016971BA-0166-ED43-8035-3386248277FA}" srcOrd="1" destOrd="0" presId="urn:microsoft.com/office/officeart/2005/8/layout/hierarchy1"/>
    <dgm:cxn modelId="{DCDBC2A8-4D03-B94F-A959-B44CE973F723}" type="presParOf" srcId="{FBA6BB0A-2EDA-B240-9ACA-BDD74C606EC8}" destId="{036D6787-6290-E74D-9C0A-C94534C888BA}" srcOrd="2" destOrd="0" presId="urn:microsoft.com/office/officeart/2005/8/layout/hierarchy1"/>
    <dgm:cxn modelId="{5B358267-06F7-364C-9CC7-9EBB060A832E}" type="presParOf" srcId="{FBA6BB0A-2EDA-B240-9ACA-BDD74C606EC8}" destId="{D722118E-094B-ED47-9A21-193F392827CD}" srcOrd="3" destOrd="0" presId="urn:microsoft.com/office/officeart/2005/8/layout/hierarchy1"/>
    <dgm:cxn modelId="{E6FC5841-A2E4-0649-B74F-BC09383B00DD}" type="presParOf" srcId="{D722118E-094B-ED47-9A21-193F392827CD}" destId="{A79D7436-0304-9D4B-BC15-78BD1CC39495}" srcOrd="0" destOrd="0" presId="urn:microsoft.com/office/officeart/2005/8/layout/hierarchy1"/>
    <dgm:cxn modelId="{FD20DB38-58A7-3A4A-AF4C-996E95CBE7EC}" type="presParOf" srcId="{A79D7436-0304-9D4B-BC15-78BD1CC39495}" destId="{57C05CC7-EFC2-EF4A-9ED1-1F57ABD16664}" srcOrd="0" destOrd="0" presId="urn:microsoft.com/office/officeart/2005/8/layout/hierarchy1"/>
    <dgm:cxn modelId="{845CFDE8-3236-1346-81A5-EC28E0A48FC6}" type="presParOf" srcId="{A79D7436-0304-9D4B-BC15-78BD1CC39495}" destId="{2D062C57-CD42-9E4C-9BA8-9E7C2AC74750}" srcOrd="1" destOrd="0" presId="urn:microsoft.com/office/officeart/2005/8/layout/hierarchy1"/>
    <dgm:cxn modelId="{F9198B2A-82FE-6843-91DC-38C67D019D6F}" type="presParOf" srcId="{D722118E-094B-ED47-9A21-193F392827CD}" destId="{8AF56971-7310-8942-92D7-01351268D419}" srcOrd="1" destOrd="0" presId="urn:microsoft.com/office/officeart/2005/8/layout/hierarchy1"/>
    <dgm:cxn modelId="{38725E1E-C95A-974D-BEA0-D592BAC1ACFB}" type="presParOf" srcId="{8AF56971-7310-8942-92D7-01351268D419}" destId="{B984CCE4-0BA0-984B-B967-1FE39A2180C3}" srcOrd="0" destOrd="0" presId="urn:microsoft.com/office/officeart/2005/8/layout/hierarchy1"/>
    <dgm:cxn modelId="{BA723F73-5CAB-464E-994F-0B6387126FFF}" type="presParOf" srcId="{8AF56971-7310-8942-92D7-01351268D419}" destId="{9F2AFB4A-5FA1-6C4B-8C21-EA0CAD75D76D}" srcOrd="1" destOrd="0" presId="urn:microsoft.com/office/officeart/2005/8/layout/hierarchy1"/>
    <dgm:cxn modelId="{B1764DB7-BF1F-1C4E-B368-AE773E21ED13}" type="presParOf" srcId="{9F2AFB4A-5FA1-6C4B-8C21-EA0CAD75D76D}" destId="{828CDCFF-B895-0A4D-8C78-01E21BED7E62}" srcOrd="0" destOrd="0" presId="urn:microsoft.com/office/officeart/2005/8/layout/hierarchy1"/>
    <dgm:cxn modelId="{D55F9F7A-D62B-4149-909B-41480B2076F2}" type="presParOf" srcId="{828CDCFF-B895-0A4D-8C78-01E21BED7E62}" destId="{10CEE642-86C1-5D4E-9B2C-0B018805B1CD}" srcOrd="0" destOrd="0" presId="urn:microsoft.com/office/officeart/2005/8/layout/hierarchy1"/>
    <dgm:cxn modelId="{D551D138-E1EA-264E-8801-FA7CC9CAD54E}" type="presParOf" srcId="{828CDCFF-B895-0A4D-8C78-01E21BED7E62}" destId="{CE884921-F0E7-F14A-A65C-B0E9B616C161}" srcOrd="1" destOrd="0" presId="urn:microsoft.com/office/officeart/2005/8/layout/hierarchy1"/>
    <dgm:cxn modelId="{383DF727-1394-2B45-8733-5F568375B2E9}" type="presParOf" srcId="{9F2AFB4A-5FA1-6C4B-8C21-EA0CAD75D76D}" destId="{EC1C3D73-D715-5E4D-B1D7-12CB5F2A97A3}" srcOrd="1" destOrd="0" presId="urn:microsoft.com/office/officeart/2005/8/layout/hierarchy1"/>
    <dgm:cxn modelId="{6BA1124B-7429-2F49-AE0A-2C8BE4C7968B}" type="presParOf" srcId="{EC1C3D73-D715-5E4D-B1D7-12CB5F2A97A3}" destId="{132BD3CD-5EDB-A848-82F8-CD71E59DF574}" srcOrd="0" destOrd="0" presId="urn:microsoft.com/office/officeart/2005/8/layout/hierarchy1"/>
    <dgm:cxn modelId="{0AC5A5BC-DC31-4A48-9BA9-7EDFCD5749FB}" type="presParOf" srcId="{EC1C3D73-D715-5E4D-B1D7-12CB5F2A97A3}" destId="{C84C195D-CA3C-AE49-BB77-8C3DBC3FC80D}" srcOrd="1" destOrd="0" presId="urn:microsoft.com/office/officeart/2005/8/layout/hierarchy1"/>
    <dgm:cxn modelId="{8517DE89-7E41-074E-9828-DE72243F7EAC}" type="presParOf" srcId="{C84C195D-CA3C-AE49-BB77-8C3DBC3FC80D}" destId="{8E758154-6814-2341-ADC4-57A7E960ED0C}" srcOrd="0" destOrd="0" presId="urn:microsoft.com/office/officeart/2005/8/layout/hierarchy1"/>
    <dgm:cxn modelId="{826F1FBC-239E-B140-BE32-F2413863ED90}" type="presParOf" srcId="{8E758154-6814-2341-ADC4-57A7E960ED0C}" destId="{188BB87B-D04E-BF41-B9A5-6EE7574B22A0}" srcOrd="0" destOrd="0" presId="urn:microsoft.com/office/officeart/2005/8/layout/hierarchy1"/>
    <dgm:cxn modelId="{4037299C-BBF7-5C49-870B-0A6D254CC27E}" type="presParOf" srcId="{8E758154-6814-2341-ADC4-57A7E960ED0C}" destId="{B6250246-3614-B54E-A276-EDD23B6285EF}" srcOrd="1" destOrd="0" presId="urn:microsoft.com/office/officeart/2005/8/layout/hierarchy1"/>
    <dgm:cxn modelId="{AF837499-AF9E-6F4E-8C0A-DB219AFAF1A9}" type="presParOf" srcId="{C84C195D-CA3C-AE49-BB77-8C3DBC3FC80D}" destId="{26A48421-5597-754B-ACA8-9C0558913CCE}" srcOrd="1" destOrd="0" presId="urn:microsoft.com/office/officeart/2005/8/layout/hierarchy1"/>
    <dgm:cxn modelId="{750755D1-3729-2D42-BAC9-3656A243390D}" type="presParOf" srcId="{7F291A5E-6B42-3345-B4C3-39A66A5EFB96}" destId="{9DF2DBFF-8BE9-6446-BE27-96989FDBDCB1}" srcOrd="2" destOrd="0" presId="urn:microsoft.com/office/officeart/2005/8/layout/hierarchy1"/>
    <dgm:cxn modelId="{65A56104-D1D1-C441-A77D-203E7109934D}" type="presParOf" srcId="{7F291A5E-6B42-3345-B4C3-39A66A5EFB96}" destId="{721D8311-7A26-6C46-9E8D-4850275DD0D6}" srcOrd="3" destOrd="0" presId="urn:microsoft.com/office/officeart/2005/8/layout/hierarchy1"/>
    <dgm:cxn modelId="{3A47E862-2EF0-5242-82DE-39400BB6FDEC}" type="presParOf" srcId="{721D8311-7A26-6C46-9E8D-4850275DD0D6}" destId="{36008C43-0BDD-3548-8464-A8E2B4F3C4CF}" srcOrd="0" destOrd="0" presId="urn:microsoft.com/office/officeart/2005/8/layout/hierarchy1"/>
    <dgm:cxn modelId="{4CF83C10-BAF0-B84D-8244-F73F7B67C80C}" type="presParOf" srcId="{36008C43-0BDD-3548-8464-A8E2B4F3C4CF}" destId="{8595F096-C18F-A14D-8854-831E6E3AD1EC}" srcOrd="0" destOrd="0" presId="urn:microsoft.com/office/officeart/2005/8/layout/hierarchy1"/>
    <dgm:cxn modelId="{E65B1FA9-E60A-2047-8408-075C991D6513}" type="presParOf" srcId="{36008C43-0BDD-3548-8464-A8E2B4F3C4CF}" destId="{80951CD9-E8A4-7D47-B98E-8E19DDD8EA69}" srcOrd="1" destOrd="0" presId="urn:microsoft.com/office/officeart/2005/8/layout/hierarchy1"/>
    <dgm:cxn modelId="{627DB239-55CB-A147-AF0D-702F337561AF}" type="presParOf" srcId="{721D8311-7A26-6C46-9E8D-4850275DD0D6}" destId="{06BBD555-6A4F-4840-9EC4-9E1F50D82609}" srcOrd="1" destOrd="0" presId="urn:microsoft.com/office/officeart/2005/8/layout/hierarchy1"/>
    <dgm:cxn modelId="{BF5C95F9-378F-D549-A904-4AC58AC189B7}" type="presParOf" srcId="{06BBD555-6A4F-4840-9EC4-9E1F50D82609}" destId="{558147CE-F5D9-AA43-9433-1935E7EBD347}" srcOrd="0" destOrd="0" presId="urn:microsoft.com/office/officeart/2005/8/layout/hierarchy1"/>
    <dgm:cxn modelId="{BEE6EDA8-598F-104D-B053-40860CD59EC9}" type="presParOf" srcId="{06BBD555-6A4F-4840-9EC4-9E1F50D82609}" destId="{746B28B3-D8DB-2B40-8121-8151C641FA69}" srcOrd="1" destOrd="0" presId="urn:microsoft.com/office/officeart/2005/8/layout/hierarchy1"/>
    <dgm:cxn modelId="{04491487-2604-6547-8B28-7E6F41799E23}" type="presParOf" srcId="{746B28B3-D8DB-2B40-8121-8151C641FA69}" destId="{B0DD2F2E-B0B3-FC4B-90D4-09CBFF851075}" srcOrd="0" destOrd="0" presId="urn:microsoft.com/office/officeart/2005/8/layout/hierarchy1"/>
    <dgm:cxn modelId="{07D769DB-6637-FF42-8326-52DFF59E70BF}" type="presParOf" srcId="{B0DD2F2E-B0B3-FC4B-90D4-09CBFF851075}" destId="{940E0D94-2DB6-4D49-A5C0-2B2EFE3A6222}" srcOrd="0" destOrd="0" presId="urn:microsoft.com/office/officeart/2005/8/layout/hierarchy1"/>
    <dgm:cxn modelId="{8D1759FD-2924-F84C-8CB8-0560F0B3D36B}" type="presParOf" srcId="{B0DD2F2E-B0B3-FC4B-90D4-09CBFF851075}" destId="{8992CD03-9CE8-B241-8BC7-3A0B1B102B52}" srcOrd="1" destOrd="0" presId="urn:microsoft.com/office/officeart/2005/8/layout/hierarchy1"/>
    <dgm:cxn modelId="{C9ABE184-771A-3641-9502-AE75409BF36E}" type="presParOf" srcId="{746B28B3-D8DB-2B40-8121-8151C641FA69}" destId="{71379A26-51B0-2649-8D49-CCD5B7B88ED8}" srcOrd="1" destOrd="0" presId="urn:microsoft.com/office/officeart/2005/8/layout/hierarchy1"/>
    <dgm:cxn modelId="{9B47BCA0-08DC-394C-AD97-AE3127818547}" type="presParOf" srcId="{71379A26-51B0-2649-8D49-CCD5B7B88ED8}" destId="{DB5E2D9B-DE7B-7642-AB91-2E57E8A737B4}" srcOrd="0" destOrd="0" presId="urn:microsoft.com/office/officeart/2005/8/layout/hierarchy1"/>
    <dgm:cxn modelId="{DB4A44F3-DA36-9841-866D-9BBC61C49220}" type="presParOf" srcId="{71379A26-51B0-2649-8D49-CCD5B7B88ED8}" destId="{768853B2-E953-3149-BEC5-877A4EBBB724}" srcOrd="1" destOrd="0" presId="urn:microsoft.com/office/officeart/2005/8/layout/hierarchy1"/>
    <dgm:cxn modelId="{07F73A58-6B90-F84D-8141-7E562AA535DF}" type="presParOf" srcId="{768853B2-E953-3149-BEC5-877A4EBBB724}" destId="{9701865E-5884-6249-B6DF-364B906B0B52}" srcOrd="0" destOrd="0" presId="urn:microsoft.com/office/officeart/2005/8/layout/hierarchy1"/>
    <dgm:cxn modelId="{9F411DDE-595A-DC46-8967-95D0FD25AF4B}" type="presParOf" srcId="{9701865E-5884-6249-B6DF-364B906B0B52}" destId="{E7E68B4B-8A3C-7B4B-B079-9E5A2B019CAC}" srcOrd="0" destOrd="0" presId="urn:microsoft.com/office/officeart/2005/8/layout/hierarchy1"/>
    <dgm:cxn modelId="{2549415C-1D52-1B49-911C-F0A355D37956}" type="presParOf" srcId="{9701865E-5884-6249-B6DF-364B906B0B52}" destId="{3A2085CF-EE75-8C44-8915-7375525F83B6}" srcOrd="1" destOrd="0" presId="urn:microsoft.com/office/officeart/2005/8/layout/hierarchy1"/>
    <dgm:cxn modelId="{111A4925-B8E0-9440-8BFC-EC4DFF45DE5D}" type="presParOf" srcId="{768853B2-E953-3149-BEC5-877A4EBBB724}" destId="{A3F7281E-58D3-5744-946F-BC6AB3A9954F}" srcOrd="1" destOrd="0" presId="urn:microsoft.com/office/officeart/2005/8/layout/hierarchy1"/>
    <dgm:cxn modelId="{8B1807E2-44C8-9F41-B4F1-5092114C6643}" type="presParOf" srcId="{A3F7281E-58D3-5744-946F-BC6AB3A9954F}" destId="{47424C9B-CF10-0C44-AB21-0D53490A5EF1}" srcOrd="0" destOrd="0" presId="urn:microsoft.com/office/officeart/2005/8/layout/hierarchy1"/>
    <dgm:cxn modelId="{5FB57172-1022-E84E-B530-283FC7F69673}" type="presParOf" srcId="{A3F7281E-58D3-5744-946F-BC6AB3A9954F}" destId="{21CAB2B4-E238-9C44-8FFB-BE8CB048C5DB}" srcOrd="1" destOrd="0" presId="urn:microsoft.com/office/officeart/2005/8/layout/hierarchy1"/>
    <dgm:cxn modelId="{EB17E53D-3C94-3C43-A44F-540A8D2F339A}" type="presParOf" srcId="{21CAB2B4-E238-9C44-8FFB-BE8CB048C5DB}" destId="{2A8859B5-E11B-EE4C-9093-96DBEF435F18}" srcOrd="0" destOrd="0" presId="urn:microsoft.com/office/officeart/2005/8/layout/hierarchy1"/>
    <dgm:cxn modelId="{97C65F1F-EF7D-244B-9BD2-8B2A18E7C8F6}" type="presParOf" srcId="{2A8859B5-E11B-EE4C-9093-96DBEF435F18}" destId="{28FC162E-53F1-DB4E-8A46-EB923DEB1BE2}" srcOrd="0" destOrd="0" presId="urn:microsoft.com/office/officeart/2005/8/layout/hierarchy1"/>
    <dgm:cxn modelId="{64F29D9A-FB59-1A4B-83B3-AA955F3DD1F4}" type="presParOf" srcId="{2A8859B5-E11B-EE4C-9093-96DBEF435F18}" destId="{1CA8D7B2-9C49-2E45-9B73-60FC45B12B3A}" srcOrd="1" destOrd="0" presId="urn:microsoft.com/office/officeart/2005/8/layout/hierarchy1"/>
    <dgm:cxn modelId="{FAAD47FB-28A7-4F42-81C5-2A4FD636522B}" type="presParOf" srcId="{21CAB2B4-E238-9C44-8FFB-BE8CB048C5DB}" destId="{0C689CC9-ED80-7E49-BD96-FAE495AA6FE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424C9B-CF10-0C44-AB21-0D53490A5EF1}">
      <dsp:nvSpPr>
        <dsp:cNvPr id="0" name=""/>
        <dsp:cNvSpPr/>
      </dsp:nvSpPr>
      <dsp:spPr>
        <a:xfrm>
          <a:off x="5001279" y="3888873"/>
          <a:ext cx="91440" cy="3312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123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5E2D9B-DE7B-7642-AB91-2E57E8A737B4}">
      <dsp:nvSpPr>
        <dsp:cNvPr id="0" name=""/>
        <dsp:cNvSpPr/>
      </dsp:nvSpPr>
      <dsp:spPr>
        <a:xfrm>
          <a:off x="5001279" y="2834437"/>
          <a:ext cx="91440" cy="3312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123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8147CE-F5D9-AA43-9433-1935E7EBD347}">
      <dsp:nvSpPr>
        <dsp:cNvPr id="0" name=""/>
        <dsp:cNvSpPr/>
      </dsp:nvSpPr>
      <dsp:spPr>
        <a:xfrm>
          <a:off x="5001279" y="1780002"/>
          <a:ext cx="91440" cy="3312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123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F2DBFF-8BE9-6446-BE27-96989FDBDCB1}">
      <dsp:nvSpPr>
        <dsp:cNvPr id="0" name=""/>
        <dsp:cNvSpPr/>
      </dsp:nvSpPr>
      <dsp:spPr>
        <a:xfrm>
          <a:off x="4003004" y="725566"/>
          <a:ext cx="1043995" cy="3312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724"/>
              </a:lnTo>
              <a:lnTo>
                <a:pt x="1043995" y="225724"/>
              </a:lnTo>
              <a:lnTo>
                <a:pt x="1043995" y="33123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2BD3CD-5EDB-A848-82F8-CD71E59DF574}">
      <dsp:nvSpPr>
        <dsp:cNvPr id="0" name=""/>
        <dsp:cNvSpPr/>
      </dsp:nvSpPr>
      <dsp:spPr>
        <a:xfrm>
          <a:off x="3609285" y="3888873"/>
          <a:ext cx="91440" cy="3312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123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84CCE4-0BA0-984B-B967-1FE39A2180C3}">
      <dsp:nvSpPr>
        <dsp:cNvPr id="0" name=""/>
        <dsp:cNvSpPr/>
      </dsp:nvSpPr>
      <dsp:spPr>
        <a:xfrm>
          <a:off x="3609285" y="2834437"/>
          <a:ext cx="91440" cy="3312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123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6D6787-6290-E74D-9C0A-C94534C888BA}">
      <dsp:nvSpPr>
        <dsp:cNvPr id="0" name=""/>
        <dsp:cNvSpPr/>
      </dsp:nvSpPr>
      <dsp:spPr>
        <a:xfrm>
          <a:off x="2959008" y="1780002"/>
          <a:ext cx="695997" cy="3312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724"/>
              </a:lnTo>
              <a:lnTo>
                <a:pt x="695997" y="225724"/>
              </a:lnTo>
              <a:lnTo>
                <a:pt x="695997" y="33123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F8B9FB-51FB-B942-99E8-DFD5BE1E2682}">
      <dsp:nvSpPr>
        <dsp:cNvPr id="0" name=""/>
        <dsp:cNvSpPr/>
      </dsp:nvSpPr>
      <dsp:spPr>
        <a:xfrm>
          <a:off x="2263011" y="1780002"/>
          <a:ext cx="695997" cy="331231"/>
        </a:xfrm>
        <a:custGeom>
          <a:avLst/>
          <a:gdLst/>
          <a:ahLst/>
          <a:cxnLst/>
          <a:rect l="0" t="0" r="0" b="0"/>
          <a:pathLst>
            <a:path>
              <a:moveTo>
                <a:pt x="695997" y="0"/>
              </a:moveTo>
              <a:lnTo>
                <a:pt x="695997" y="225724"/>
              </a:lnTo>
              <a:lnTo>
                <a:pt x="0" y="225724"/>
              </a:lnTo>
              <a:lnTo>
                <a:pt x="0" y="33123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D11331-7CB3-4F48-85C8-DB563B969BB2}">
      <dsp:nvSpPr>
        <dsp:cNvPr id="0" name=""/>
        <dsp:cNvSpPr/>
      </dsp:nvSpPr>
      <dsp:spPr>
        <a:xfrm>
          <a:off x="2959008" y="725566"/>
          <a:ext cx="1043995" cy="331231"/>
        </a:xfrm>
        <a:custGeom>
          <a:avLst/>
          <a:gdLst/>
          <a:ahLst/>
          <a:cxnLst/>
          <a:rect l="0" t="0" r="0" b="0"/>
          <a:pathLst>
            <a:path>
              <a:moveTo>
                <a:pt x="1043995" y="0"/>
              </a:moveTo>
              <a:lnTo>
                <a:pt x="1043995" y="225724"/>
              </a:lnTo>
              <a:lnTo>
                <a:pt x="0" y="225724"/>
              </a:lnTo>
              <a:lnTo>
                <a:pt x="0" y="33123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8DAA9C-4E8F-EC41-80D0-2B6FACFBF63B}">
      <dsp:nvSpPr>
        <dsp:cNvPr id="0" name=""/>
        <dsp:cNvSpPr/>
      </dsp:nvSpPr>
      <dsp:spPr>
        <a:xfrm>
          <a:off x="3433551" y="2362"/>
          <a:ext cx="1138904" cy="7232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D34396-ABE5-E447-9BC4-98CC11B30B12}">
      <dsp:nvSpPr>
        <dsp:cNvPr id="0" name=""/>
        <dsp:cNvSpPr/>
      </dsp:nvSpPr>
      <dsp:spPr>
        <a:xfrm>
          <a:off x="3560096" y="122580"/>
          <a:ext cx="1138904" cy="72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Z-module</a:t>
          </a:r>
          <a:endParaRPr lang="en-US" sz="1400" kern="1200" dirty="0"/>
        </a:p>
      </dsp:txBody>
      <dsp:txXfrm>
        <a:off x="3581278" y="143762"/>
        <a:ext cx="1096540" cy="680840"/>
      </dsp:txXfrm>
    </dsp:sp>
    <dsp:sp modelId="{FCCCED34-8643-3447-8569-3E9151E72C0B}">
      <dsp:nvSpPr>
        <dsp:cNvPr id="0" name=""/>
        <dsp:cNvSpPr/>
      </dsp:nvSpPr>
      <dsp:spPr>
        <a:xfrm>
          <a:off x="2389556" y="1056798"/>
          <a:ext cx="1138904" cy="7232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F662F4-C515-764F-B7DA-88E860EEE772}">
      <dsp:nvSpPr>
        <dsp:cNvPr id="0" name=""/>
        <dsp:cNvSpPr/>
      </dsp:nvSpPr>
      <dsp:spPr>
        <a:xfrm>
          <a:off x="2516101" y="1177015"/>
          <a:ext cx="1138904" cy="72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Ring</a:t>
          </a:r>
          <a:endParaRPr lang="en-US" sz="1400" kern="1200" dirty="0"/>
        </a:p>
      </dsp:txBody>
      <dsp:txXfrm>
        <a:off x="2537283" y="1198197"/>
        <a:ext cx="1096540" cy="680840"/>
      </dsp:txXfrm>
    </dsp:sp>
    <dsp:sp modelId="{03C8C770-E8D0-814F-8141-0044348F85B3}">
      <dsp:nvSpPr>
        <dsp:cNvPr id="0" name=""/>
        <dsp:cNvSpPr/>
      </dsp:nvSpPr>
      <dsp:spPr>
        <a:xfrm>
          <a:off x="1693559" y="2111233"/>
          <a:ext cx="1138904" cy="7232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8AF3F3-315C-3642-B0FD-8D7FB434C109}">
      <dsp:nvSpPr>
        <dsp:cNvPr id="0" name=""/>
        <dsp:cNvSpPr/>
      </dsp:nvSpPr>
      <dsp:spPr>
        <a:xfrm>
          <a:off x="1820104" y="2231451"/>
          <a:ext cx="1138904" cy="72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ComRing</a:t>
          </a:r>
          <a:endParaRPr lang="en-US" sz="1400" kern="1200" dirty="0"/>
        </a:p>
      </dsp:txBody>
      <dsp:txXfrm>
        <a:off x="1841286" y="2252633"/>
        <a:ext cx="1096540" cy="680840"/>
      </dsp:txXfrm>
    </dsp:sp>
    <dsp:sp modelId="{57C05CC7-EFC2-EF4A-9ED1-1F57ABD16664}">
      <dsp:nvSpPr>
        <dsp:cNvPr id="0" name=""/>
        <dsp:cNvSpPr/>
      </dsp:nvSpPr>
      <dsp:spPr>
        <a:xfrm>
          <a:off x="3085553" y="2111233"/>
          <a:ext cx="1138904" cy="7232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062C57-CD42-9E4C-9BA8-9E7C2AC74750}">
      <dsp:nvSpPr>
        <dsp:cNvPr id="0" name=""/>
        <dsp:cNvSpPr/>
      </dsp:nvSpPr>
      <dsp:spPr>
        <a:xfrm>
          <a:off x="3212098" y="2231451"/>
          <a:ext cx="1138904" cy="72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UnitRing</a:t>
          </a:r>
          <a:endParaRPr lang="en-US" sz="1400" kern="1200" dirty="0"/>
        </a:p>
      </dsp:txBody>
      <dsp:txXfrm>
        <a:off x="3233280" y="2252633"/>
        <a:ext cx="1096540" cy="680840"/>
      </dsp:txXfrm>
    </dsp:sp>
    <dsp:sp modelId="{10CEE642-86C1-5D4E-9B2C-0B018805B1CD}">
      <dsp:nvSpPr>
        <dsp:cNvPr id="0" name=""/>
        <dsp:cNvSpPr/>
      </dsp:nvSpPr>
      <dsp:spPr>
        <a:xfrm>
          <a:off x="3085553" y="3165669"/>
          <a:ext cx="1138904" cy="7232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884921-F0E7-F14A-A65C-B0E9B616C161}">
      <dsp:nvSpPr>
        <dsp:cNvPr id="0" name=""/>
        <dsp:cNvSpPr/>
      </dsp:nvSpPr>
      <dsp:spPr>
        <a:xfrm>
          <a:off x="3212098" y="3285886"/>
          <a:ext cx="1138904" cy="72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ComUnitRing</a:t>
          </a:r>
          <a:endParaRPr lang="en-US" sz="1400" kern="1200" dirty="0"/>
        </a:p>
      </dsp:txBody>
      <dsp:txXfrm>
        <a:off x="3233280" y="3307068"/>
        <a:ext cx="1096540" cy="680840"/>
      </dsp:txXfrm>
    </dsp:sp>
    <dsp:sp modelId="{188BB87B-D04E-BF41-B9A5-6EE7574B22A0}">
      <dsp:nvSpPr>
        <dsp:cNvPr id="0" name=""/>
        <dsp:cNvSpPr/>
      </dsp:nvSpPr>
      <dsp:spPr>
        <a:xfrm>
          <a:off x="3085553" y="4220104"/>
          <a:ext cx="1138904" cy="7232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250246-3614-B54E-A276-EDD23B6285EF}">
      <dsp:nvSpPr>
        <dsp:cNvPr id="0" name=""/>
        <dsp:cNvSpPr/>
      </dsp:nvSpPr>
      <dsp:spPr>
        <a:xfrm>
          <a:off x="3212098" y="4340322"/>
          <a:ext cx="1138904" cy="72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Field</a:t>
          </a:r>
          <a:endParaRPr lang="en-US" sz="1400" kern="1200" dirty="0"/>
        </a:p>
      </dsp:txBody>
      <dsp:txXfrm>
        <a:off x="3233280" y="4361504"/>
        <a:ext cx="1096540" cy="680840"/>
      </dsp:txXfrm>
    </dsp:sp>
    <dsp:sp modelId="{8595F096-C18F-A14D-8854-831E6E3AD1EC}">
      <dsp:nvSpPr>
        <dsp:cNvPr id="0" name=""/>
        <dsp:cNvSpPr/>
      </dsp:nvSpPr>
      <dsp:spPr>
        <a:xfrm>
          <a:off x="4477547" y="1056798"/>
          <a:ext cx="1138904" cy="7232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951CD9-E8A4-7D47-B98E-8E19DDD8EA69}">
      <dsp:nvSpPr>
        <dsp:cNvPr id="0" name=""/>
        <dsp:cNvSpPr/>
      </dsp:nvSpPr>
      <dsp:spPr>
        <a:xfrm>
          <a:off x="4604092" y="1177015"/>
          <a:ext cx="1138904" cy="72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L-module</a:t>
          </a:r>
          <a:endParaRPr lang="en-US" sz="1400" kern="1200" dirty="0"/>
        </a:p>
      </dsp:txBody>
      <dsp:txXfrm>
        <a:off x="4625274" y="1198197"/>
        <a:ext cx="1096540" cy="680840"/>
      </dsp:txXfrm>
    </dsp:sp>
    <dsp:sp modelId="{940E0D94-2DB6-4D49-A5C0-2B2EFE3A6222}">
      <dsp:nvSpPr>
        <dsp:cNvPr id="0" name=""/>
        <dsp:cNvSpPr/>
      </dsp:nvSpPr>
      <dsp:spPr>
        <a:xfrm>
          <a:off x="4477547" y="2111233"/>
          <a:ext cx="1138904" cy="7232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92CD03-9CE8-B241-8BC7-3A0B1B102B52}">
      <dsp:nvSpPr>
        <dsp:cNvPr id="0" name=""/>
        <dsp:cNvSpPr/>
      </dsp:nvSpPr>
      <dsp:spPr>
        <a:xfrm>
          <a:off x="4604092" y="2231451"/>
          <a:ext cx="1138904" cy="72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L-algebra</a:t>
          </a:r>
          <a:endParaRPr lang="en-US" sz="1400" kern="1200" dirty="0"/>
        </a:p>
      </dsp:txBody>
      <dsp:txXfrm>
        <a:off x="4625274" y="2252633"/>
        <a:ext cx="1096540" cy="680840"/>
      </dsp:txXfrm>
    </dsp:sp>
    <dsp:sp modelId="{E7E68B4B-8A3C-7B4B-B079-9E5A2B019CAC}">
      <dsp:nvSpPr>
        <dsp:cNvPr id="0" name=""/>
        <dsp:cNvSpPr/>
      </dsp:nvSpPr>
      <dsp:spPr>
        <a:xfrm>
          <a:off x="4477547" y="3165669"/>
          <a:ext cx="1138904" cy="7232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2085CF-EE75-8C44-8915-7375525F83B6}">
      <dsp:nvSpPr>
        <dsp:cNvPr id="0" name=""/>
        <dsp:cNvSpPr/>
      </dsp:nvSpPr>
      <dsp:spPr>
        <a:xfrm>
          <a:off x="4604092" y="3285886"/>
          <a:ext cx="1138904" cy="72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Algebra</a:t>
          </a:r>
          <a:endParaRPr lang="en-US" sz="1400" kern="1200" dirty="0"/>
        </a:p>
      </dsp:txBody>
      <dsp:txXfrm>
        <a:off x="4625274" y="3307068"/>
        <a:ext cx="1096540" cy="680840"/>
      </dsp:txXfrm>
    </dsp:sp>
    <dsp:sp modelId="{28FC162E-53F1-DB4E-8A46-EB923DEB1BE2}">
      <dsp:nvSpPr>
        <dsp:cNvPr id="0" name=""/>
        <dsp:cNvSpPr/>
      </dsp:nvSpPr>
      <dsp:spPr>
        <a:xfrm>
          <a:off x="4477547" y="4220104"/>
          <a:ext cx="1138904" cy="7232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A8D7B2-9C49-2E45-9B73-60FC45B12B3A}">
      <dsp:nvSpPr>
        <dsp:cNvPr id="0" name=""/>
        <dsp:cNvSpPr/>
      </dsp:nvSpPr>
      <dsp:spPr>
        <a:xfrm>
          <a:off x="4604092" y="4340322"/>
          <a:ext cx="1138904" cy="72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UnitAlgebra</a:t>
          </a:r>
          <a:endParaRPr lang="en-US" sz="1400" kern="1200" dirty="0"/>
        </a:p>
      </dsp:txBody>
      <dsp:txXfrm>
        <a:off x="4625274" y="4361504"/>
        <a:ext cx="1096540" cy="680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9A1C6-3DAF-934E-97DF-3EF55D1BC863}" type="datetimeFigureOut">
              <a:rPr lang="en-US" smtClean="0"/>
              <a:t>8/18/14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604DBD-7DC5-EA48-B3FA-CB8CDC76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210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F85A6-F31D-F84E-B080-47708001DA39}" type="datetimeFigureOut">
              <a:rPr lang="en-US" smtClean="0"/>
              <a:t>8/14/14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4D6AF-F01A-2148-8C98-C71251262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468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a question. Can</a:t>
            </a:r>
            <a:r>
              <a:rPr lang="en-US" baseline="0" dirty="0" smtClean="0"/>
              <a:t> you find a typo here?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4D6AF-F01A-2148-8C98-C71251262F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10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little background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4D6AF-F01A-2148-8C98-C71251262F7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65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Minka</a:t>
            </a:r>
            <a:r>
              <a:rPr lang="en-US" baseline="0" dirty="0" err="1" smtClean="0"/>
              <a:t>’s</a:t>
            </a:r>
            <a:r>
              <a:rPr lang="en-US" baseline="0" dirty="0" smtClean="0"/>
              <a:t> note.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4D6AF-F01A-2148-8C98-C71251262F7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062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first formalization job is to prove these properties. But wait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4D6AF-F01A-2148-8C98-C71251262F7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7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spent some time on this but then realized that we couldn’t.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problem here is.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ym typeface="Wingdings"/>
              </a:rPr>
              <a:t>We are assuming here that the domain and co-domain of the operator are the same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4D6AF-F01A-2148-8C98-C71251262F7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613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lin_mx</a:t>
            </a:r>
            <a:r>
              <a:rPr lang="en-US" dirty="0" smtClean="0"/>
              <a:t> is defined?</a:t>
            </a:r>
          </a:p>
          <a:p>
            <a:endParaRPr lang="en-US" dirty="0" smtClean="0"/>
          </a:p>
          <a:p>
            <a:r>
              <a:rPr lang="en-US" dirty="0" smtClean="0"/>
              <a:t>In</a:t>
            </a:r>
            <a:r>
              <a:rPr lang="en-US" baseline="0" dirty="0" smtClean="0"/>
              <a:t> 10 lines of Coq code!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See </a:t>
            </a:r>
            <a:r>
              <a:rPr lang="en-US" baseline="0" dirty="0" err="1" smtClean="0"/>
              <a:t>SSReflect’s</a:t>
            </a:r>
            <a:r>
              <a:rPr lang="en-US" baseline="0" dirty="0" smtClean="0"/>
              <a:t> documentation.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4D6AF-F01A-2148-8C98-C71251262F7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06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move</a:t>
            </a:r>
            <a:r>
              <a:rPr lang="en-US" baseline="0" dirty="0" smtClean="0"/>
              <a:t> forward</a:t>
            </a:r>
          </a:p>
          <a:p>
            <a:r>
              <a:rPr lang="en-US" baseline="0" dirty="0" smtClean="0"/>
              <a:t>move backward</a:t>
            </a:r>
          </a:p>
          <a:p>
            <a:r>
              <a:rPr lang="en-US" baseline="0" dirty="0" smtClean="0"/>
              <a:t>query about</a:t>
            </a:r>
          </a:p>
          <a:p>
            <a:r>
              <a:rPr lang="en-US" baseline="0" dirty="0" smtClean="0"/>
              <a:t>exploring mode (dummy RHS)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4D6AF-F01A-2148-8C98-C71251262F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92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“Eye</a:t>
            </a:r>
            <a:r>
              <a:rPr lang="en-US" baseline="0" dirty="0" smtClean="0"/>
              <a:t> check”.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if we can directly generate the paper?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4D6AF-F01A-2148-8C98-C71251262F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23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All things that needs fine tuning</a:t>
            </a:r>
            <a:r>
              <a:rPr lang="en-US" baseline="0" dirty="0" smtClean="0"/>
              <a:t> (e.g. regex rules) should be in </a:t>
            </a:r>
            <a:r>
              <a:rPr lang="en-US" baseline="0" dirty="0" err="1" smtClean="0"/>
              <a:t>a.tex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4D6AF-F01A-2148-8C98-C71251262F7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54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Things would have</a:t>
            </a:r>
            <a:r>
              <a:rPr lang="en-US" baseline="0" dirty="0" smtClean="0"/>
              <a:t> been easy if we already had everything and could just start proving equations.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They were not, but there is a good foundation we could build upon.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4D6AF-F01A-2148-8C98-C71251262F7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09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lin_mx</a:t>
            </a:r>
            <a:r>
              <a:rPr lang="en-US" dirty="0" smtClean="0"/>
              <a:t> is defined?</a:t>
            </a:r>
          </a:p>
          <a:p>
            <a:endParaRPr lang="en-US" dirty="0" smtClean="0"/>
          </a:p>
          <a:p>
            <a:r>
              <a:rPr lang="en-US" dirty="0" smtClean="0"/>
              <a:t>In</a:t>
            </a:r>
            <a:r>
              <a:rPr lang="en-US" baseline="0" dirty="0" smtClean="0"/>
              <a:t> 10 lines of Coq code!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See </a:t>
            </a:r>
            <a:r>
              <a:rPr lang="en-US" baseline="0" dirty="0" err="1" smtClean="0"/>
              <a:t>SSReflect’s</a:t>
            </a:r>
            <a:r>
              <a:rPr lang="en-US" baseline="0" dirty="0" smtClean="0"/>
              <a:t> documentation.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4D6AF-F01A-2148-8C98-C71251262F7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06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</a:t>
            </a:r>
            <a:r>
              <a:rPr lang="en-US" baseline="0" dirty="0" smtClean="0"/>
              <a:t> before that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4D6AF-F01A-2148-8C98-C71251262F7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86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name is not quite informative.</a:t>
            </a:r>
          </a:p>
          <a:p>
            <a:endParaRPr lang="en-US" dirty="0" smtClean="0"/>
          </a:p>
          <a:p>
            <a:r>
              <a:rPr lang="en-US" dirty="0" err="1" smtClean="0"/>
              <a:t>SSReflect</a:t>
            </a:r>
            <a:r>
              <a:rPr lang="en-US" dirty="0" smtClean="0"/>
              <a:t> is</a:t>
            </a:r>
            <a:r>
              <a:rPr lang="en-US" baseline="0" dirty="0" smtClean="0"/>
              <a:t> about a lot of things, all things that the author thinks are good stuff but can’t persuade the Coq developer to put into the trunk!</a:t>
            </a:r>
          </a:p>
          <a:p>
            <a:endParaRPr lang="en-US" baseline="0" dirty="0" smtClean="0"/>
          </a:p>
          <a:p>
            <a:r>
              <a:rPr lang="en-US" baseline="0" dirty="0" smtClean="0"/>
              <a:t>Most relevant to us: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4D6AF-F01A-2148-8C98-C71251262F7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98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4D6AF-F01A-2148-8C98-C71251262F7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54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EAFA-A8FD-FC44-87F6-BE5222D7190B}" type="datetime1">
              <a:rPr lang="en-US" smtClean="0"/>
              <a:t>8/18/14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E88C-D1C6-714E-A39C-96188D29D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0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DF47-F2FB-9948-9F2E-1798A2025798}" type="datetime1">
              <a:rPr lang="en-US" smtClean="0"/>
              <a:t>8/18/14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E88C-D1C6-714E-A39C-96188D29D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12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E70C9-1D07-C946-BF88-D7695E9DC3BF}" type="datetime1">
              <a:rPr lang="en-US" smtClean="0"/>
              <a:t>8/18/14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E88C-D1C6-714E-A39C-96188D29D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32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752E-7764-5E42-95FB-F119A5945D99}" type="datetime1">
              <a:rPr lang="en-US" smtClean="0"/>
              <a:t>8/18/14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E88C-D1C6-714E-A39C-96188D29D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06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AF0-1FEA-1F42-99A1-115BCEB5E433}" type="datetime1">
              <a:rPr lang="en-US" smtClean="0"/>
              <a:t>8/18/14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E88C-D1C6-714E-A39C-96188D29D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52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114A-BD1A-DC47-8F4D-EDE4CA1FF53C}" type="datetime1">
              <a:rPr lang="en-US" smtClean="0"/>
              <a:t>8/18/14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E88C-D1C6-714E-A39C-96188D29D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92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16F1-0A74-D942-9DB9-B3A2F5FBEA89}" type="datetime1">
              <a:rPr lang="en-US" smtClean="0"/>
              <a:t>8/18/14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E88C-D1C6-714E-A39C-96188D29D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13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98B63-AE74-364E-B527-C8DB1BB894ED}" type="datetime1">
              <a:rPr lang="en-US" smtClean="0"/>
              <a:t>8/18/14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E88C-D1C6-714E-A39C-96188D29D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9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8EA4-B94B-CB47-AADA-B4B0E2EC90DD}" type="datetime1">
              <a:rPr lang="en-US" smtClean="0"/>
              <a:t>8/18/14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E88C-D1C6-714E-A39C-96188D29D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0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9B5BD-9FA6-7A46-8C82-A7583EAFC762}" type="datetime1">
              <a:rPr lang="en-US" smtClean="0"/>
              <a:t>8/18/14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E88C-D1C6-714E-A39C-96188D29D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82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E93C9-DB0F-3044-805C-62CABE625C04}" type="datetime1">
              <a:rPr lang="en-US" smtClean="0"/>
              <a:t>8/18/14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E88C-D1C6-714E-A39C-96188D29D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15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D33E8-8464-2C47-A8B5-2010D0F56825}" type="datetime1">
              <a:rPr lang="en-US" smtClean="0"/>
              <a:t>8/18/14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7E88C-D1C6-714E-A39C-96188D29D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9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Relationship Id="rId3" Type="http://schemas.openxmlformats.org/officeDocument/2006/relationships/image" Target="../media/image2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Relationship Id="rId3" Type="http://schemas.openxmlformats.org/officeDocument/2006/relationships/image" Target="../media/image2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4" Type="http://schemas.openxmlformats.org/officeDocument/2006/relationships/image" Target="../media/image34.emf"/><Relationship Id="rId5" Type="http://schemas.openxmlformats.org/officeDocument/2006/relationships/image" Target="../media/image35.emf"/><Relationship Id="rId6" Type="http://schemas.openxmlformats.org/officeDocument/2006/relationships/image" Target="../media/image36.emf"/><Relationship Id="rId7" Type="http://schemas.openxmlformats.org/officeDocument/2006/relationships/image" Target="../media/image37.emf"/><Relationship Id="rId8" Type="http://schemas.openxmlformats.org/officeDocument/2006/relationships/image" Target="../media/image3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4" Type="http://schemas.openxmlformats.org/officeDocument/2006/relationships/image" Target="../media/image4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emf"/><Relationship Id="rId3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4" Type="http://schemas.openxmlformats.org/officeDocument/2006/relationships/image" Target="../media/image45.emf"/><Relationship Id="rId5" Type="http://schemas.openxmlformats.org/officeDocument/2006/relationships/image" Target="../media/image4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4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4" Type="http://schemas.openxmlformats.org/officeDocument/2006/relationships/image" Target="../media/image34.emf"/><Relationship Id="rId5" Type="http://schemas.openxmlformats.org/officeDocument/2006/relationships/image" Target="../media/image35.emf"/><Relationship Id="rId6" Type="http://schemas.openxmlformats.org/officeDocument/2006/relationships/image" Target="../media/image36.emf"/><Relationship Id="rId7" Type="http://schemas.openxmlformats.org/officeDocument/2006/relationships/image" Target="../media/image37.emf"/><Relationship Id="rId8" Type="http://schemas.openxmlformats.org/officeDocument/2006/relationships/image" Target="../media/image3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emf"/><Relationship Id="rId3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4" Type="http://schemas.openxmlformats.org/officeDocument/2006/relationships/image" Target="../media/image34.emf"/><Relationship Id="rId5" Type="http://schemas.openxmlformats.org/officeDocument/2006/relationships/image" Target="../media/image35.emf"/><Relationship Id="rId6" Type="http://schemas.openxmlformats.org/officeDocument/2006/relationships/image" Target="../media/image36.emf"/><Relationship Id="rId7" Type="http://schemas.openxmlformats.org/officeDocument/2006/relationships/image" Target="../media/image37.emf"/><Relationship Id="rId8" Type="http://schemas.openxmlformats.org/officeDocument/2006/relationships/image" Target="../media/image3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4" Type="http://schemas.openxmlformats.org/officeDocument/2006/relationships/image" Target="../media/image53.emf"/><Relationship Id="rId5" Type="http://schemas.openxmlformats.org/officeDocument/2006/relationships/image" Target="../media/image54.emf"/><Relationship Id="rId6" Type="http://schemas.openxmlformats.org/officeDocument/2006/relationships/image" Target="../media/image5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4" Type="http://schemas.openxmlformats.org/officeDocument/2006/relationships/image" Target="../media/image39.emf"/><Relationship Id="rId5" Type="http://schemas.openxmlformats.org/officeDocument/2006/relationships/image" Target="../media/image4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emf"/><Relationship Id="rId3" Type="http://schemas.openxmlformats.org/officeDocument/2006/relationships/image" Target="../media/image41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emf"/><Relationship Id="rId3" Type="http://schemas.openxmlformats.org/officeDocument/2006/relationships/image" Target="../media/image4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4" Type="http://schemas.openxmlformats.org/officeDocument/2006/relationships/image" Target="../media/image45.emf"/><Relationship Id="rId5" Type="http://schemas.openxmlformats.org/officeDocument/2006/relationships/image" Target="../media/image4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From “Proof by Latex” </a:t>
            </a:r>
            <a:br>
              <a:rPr lang="en-US" dirty="0" smtClean="0"/>
            </a:br>
            <a:r>
              <a:rPr lang="en-US" dirty="0" smtClean="0"/>
              <a:t>To “Proof by </a:t>
            </a:r>
            <a:r>
              <a:rPr lang="en-US" dirty="0" err="1" smtClean="0"/>
              <a:t>Ltac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Peng (Perry) Wang</a:t>
            </a:r>
          </a:p>
          <a:p>
            <a:r>
              <a:rPr lang="en-US" dirty="0" smtClean="0"/>
              <a:t>Host: Georges </a:t>
            </a:r>
            <a:r>
              <a:rPr lang="en-US" dirty="0" err="1" smtClean="0"/>
              <a:t>Gonthier</a:t>
            </a:r>
            <a:endParaRPr lang="en-US" dirty="0"/>
          </a:p>
        </p:txBody>
      </p:sp>
      <p:pic>
        <p:nvPicPr>
          <p:cNvPr id="4" name="Picture 3" descr="Screenshot 2014-08-15 14.33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22" y="488845"/>
            <a:ext cx="4783667" cy="164158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E88C-D1C6-714E-A39C-96188D29D2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75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creen Shot 2014-08-15 at 3.39.47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245"/>
          <a:stretch/>
        </p:blipFill>
        <p:spPr>
          <a:xfrm>
            <a:off x="5367866" y="1882782"/>
            <a:ext cx="3509632" cy="1229150"/>
          </a:xfrm>
          <a:prstGeom prst="rect">
            <a:avLst/>
          </a:prstGeom>
        </p:spPr>
      </p:pic>
      <p:pic>
        <p:nvPicPr>
          <p:cNvPr id="9" name="Picture 8" descr="Screen Shot 2014-08-15 at 3.33.0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15899"/>
            <a:ext cx="5286021" cy="1510292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-381000" y="1783080"/>
            <a:ext cx="12519376" cy="5406810"/>
            <a:chOff x="-381000" y="1783080"/>
            <a:chExt cx="12519376" cy="5406810"/>
          </a:xfrm>
        </p:grpSpPr>
        <p:pic>
          <p:nvPicPr>
            <p:cNvPr id="10" name="Picture 9" descr="Screen Shot 2014-08-15 at 3.35.10 P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1" y="1882782"/>
              <a:ext cx="4608688" cy="4784645"/>
            </a:xfrm>
            <a:prstGeom prst="rect">
              <a:avLst/>
            </a:prstGeom>
          </p:spPr>
        </p:pic>
        <p:grpSp>
          <p:nvGrpSpPr>
            <p:cNvPr id="24" name="Group 23"/>
            <p:cNvGrpSpPr/>
            <p:nvPr/>
          </p:nvGrpSpPr>
          <p:grpSpPr>
            <a:xfrm>
              <a:off x="-381000" y="1783080"/>
              <a:ext cx="12519376" cy="5406810"/>
              <a:chOff x="-381000" y="1783080"/>
              <a:chExt cx="12519376" cy="5406810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>
                <a:off x="-381000" y="1783080"/>
                <a:ext cx="1111955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212643" y="1783080"/>
                <a:ext cx="0" cy="54068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5212643" y="3219591"/>
                <a:ext cx="692573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Group 21"/>
          <p:cNvGrpSpPr/>
          <p:nvPr/>
        </p:nvGrpSpPr>
        <p:grpSpPr>
          <a:xfrm>
            <a:off x="4727222" y="3111933"/>
            <a:ext cx="4158938" cy="3555494"/>
            <a:chOff x="4727222" y="3111933"/>
            <a:chExt cx="4158938" cy="3555494"/>
          </a:xfrm>
        </p:grpSpPr>
        <p:pic>
          <p:nvPicPr>
            <p:cNvPr id="19" name="Picture 18" descr="Screen Shot 2014-08-17 at 3.05.58 P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7866" y="3330222"/>
              <a:ext cx="3518294" cy="3337205"/>
            </a:xfrm>
            <a:prstGeom prst="rect">
              <a:avLst/>
            </a:prstGeom>
          </p:spPr>
        </p:pic>
        <p:sp>
          <p:nvSpPr>
            <p:cNvPr id="20" name="Right Arrow 19"/>
            <p:cNvSpPr/>
            <p:nvPr/>
          </p:nvSpPr>
          <p:spPr>
            <a:xfrm>
              <a:off x="4727222" y="4120444"/>
              <a:ext cx="640644" cy="409223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ight Arrow 20"/>
            <p:cNvSpPr/>
            <p:nvPr/>
          </p:nvSpPr>
          <p:spPr>
            <a:xfrm rot="5400000">
              <a:off x="6741797" y="3101134"/>
              <a:ext cx="387626" cy="409223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Curved Left Arrow 22"/>
          <p:cNvSpPr/>
          <p:nvPr/>
        </p:nvSpPr>
        <p:spPr>
          <a:xfrm flipV="1">
            <a:off x="7997160" y="945447"/>
            <a:ext cx="889000" cy="2554112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-194741" y="536222"/>
            <a:ext cx="5048963" cy="3767667"/>
            <a:chOff x="-194741" y="536222"/>
            <a:chExt cx="5048963" cy="3767667"/>
          </a:xfrm>
        </p:grpSpPr>
        <p:sp>
          <p:nvSpPr>
            <p:cNvPr id="26" name="Rectangle 25"/>
            <p:cNvSpPr/>
            <p:nvPr/>
          </p:nvSpPr>
          <p:spPr>
            <a:xfrm>
              <a:off x="457202" y="4038600"/>
              <a:ext cx="2449688" cy="2652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21268" y="536222"/>
              <a:ext cx="4032954" cy="2652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 rot="20325733" flipV="1">
              <a:off x="-194741" y="966597"/>
              <a:ext cx="1471843" cy="2988757"/>
            </a:xfrm>
            <a:custGeom>
              <a:avLst/>
              <a:gdLst>
                <a:gd name="connsiteX0" fmla="*/ 0 w 889000"/>
                <a:gd name="connsiteY0" fmla="*/ 0 h 1622777"/>
                <a:gd name="connsiteX1" fmla="*/ 889000 w 889000"/>
                <a:gd name="connsiteY1" fmla="*/ 1622777 h 1622777"/>
                <a:gd name="connsiteX0" fmla="*/ 0 w 959556"/>
                <a:gd name="connsiteY0" fmla="*/ 0 h 1382888"/>
                <a:gd name="connsiteX1" fmla="*/ 959556 w 959556"/>
                <a:gd name="connsiteY1" fmla="*/ 1382888 h 1382888"/>
                <a:gd name="connsiteX0" fmla="*/ 0 w 959556"/>
                <a:gd name="connsiteY0" fmla="*/ 0 h 1382888"/>
                <a:gd name="connsiteX1" fmla="*/ 959556 w 959556"/>
                <a:gd name="connsiteY1" fmla="*/ 1382888 h 1382888"/>
                <a:gd name="connsiteX0" fmla="*/ 0 w 959556"/>
                <a:gd name="connsiteY0" fmla="*/ 0 h 1382888"/>
                <a:gd name="connsiteX1" fmla="*/ 959556 w 959556"/>
                <a:gd name="connsiteY1" fmla="*/ 1382888 h 1382888"/>
                <a:gd name="connsiteX0" fmla="*/ 0 w 959556"/>
                <a:gd name="connsiteY0" fmla="*/ 0 h 1382888"/>
                <a:gd name="connsiteX1" fmla="*/ 959556 w 959556"/>
                <a:gd name="connsiteY1" fmla="*/ 1382888 h 1382888"/>
                <a:gd name="connsiteX0" fmla="*/ 0 w 959556"/>
                <a:gd name="connsiteY0" fmla="*/ 0 h 1382888"/>
                <a:gd name="connsiteX1" fmla="*/ 959556 w 959556"/>
                <a:gd name="connsiteY1" fmla="*/ 1382888 h 1382888"/>
                <a:gd name="connsiteX0" fmla="*/ 0 w 959556"/>
                <a:gd name="connsiteY0" fmla="*/ 0 h 1571919"/>
                <a:gd name="connsiteX1" fmla="*/ 959556 w 959556"/>
                <a:gd name="connsiteY1" fmla="*/ 1382888 h 1571919"/>
                <a:gd name="connsiteX0" fmla="*/ 0 w 959556"/>
                <a:gd name="connsiteY0" fmla="*/ 0 h 1382888"/>
                <a:gd name="connsiteX1" fmla="*/ 959556 w 959556"/>
                <a:gd name="connsiteY1" fmla="*/ 1382888 h 1382888"/>
                <a:gd name="connsiteX0" fmla="*/ 0 w 959556"/>
                <a:gd name="connsiteY0" fmla="*/ 0 h 1382888"/>
                <a:gd name="connsiteX1" fmla="*/ 959556 w 959556"/>
                <a:gd name="connsiteY1" fmla="*/ 1382888 h 1382888"/>
                <a:gd name="connsiteX0" fmla="*/ 0 w 959556"/>
                <a:gd name="connsiteY0" fmla="*/ 0 h 1382888"/>
                <a:gd name="connsiteX1" fmla="*/ 959556 w 959556"/>
                <a:gd name="connsiteY1" fmla="*/ 1382888 h 1382888"/>
                <a:gd name="connsiteX0" fmla="*/ 0 w 959556"/>
                <a:gd name="connsiteY0" fmla="*/ 0 h 1382888"/>
                <a:gd name="connsiteX1" fmla="*/ 959556 w 959556"/>
                <a:gd name="connsiteY1" fmla="*/ 1382888 h 138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9556" h="1382888">
                  <a:moveTo>
                    <a:pt x="0" y="0"/>
                  </a:moveTo>
                  <a:cubicBezTo>
                    <a:pt x="262245" y="898878"/>
                    <a:pt x="367630" y="969387"/>
                    <a:pt x="959556" y="1382888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61607" y="3042655"/>
            <a:ext cx="4762536" cy="854754"/>
            <a:chOff x="303354" y="3073689"/>
            <a:chExt cx="4762536" cy="854754"/>
          </a:xfrm>
        </p:grpSpPr>
        <p:pic>
          <p:nvPicPr>
            <p:cNvPr id="30" name="Picture 29" descr="Screen Shot 2014-08-15 at 3.22.19 PM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562" y="3175664"/>
              <a:ext cx="4669328" cy="738758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31" name="TextBox 30"/>
            <p:cNvSpPr txBox="1"/>
            <p:nvPr/>
          </p:nvSpPr>
          <p:spPr>
            <a:xfrm>
              <a:off x="303354" y="3073689"/>
              <a:ext cx="255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[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237054" y="3559111"/>
              <a:ext cx="306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]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E88C-D1C6-714E-A39C-96188D29D2B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18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6" name="Picture 15" descr="eccv_paper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4616606" cy="6858000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603957" y="790222"/>
              <a:ext cx="3714044" cy="55033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16467" y="5384799"/>
              <a:ext cx="3714044" cy="121920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 descr="eccv_paper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7395" y="0"/>
              <a:ext cx="4616605" cy="685800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5156201" y="1340556"/>
              <a:ext cx="3714044" cy="98777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000977" y="2531533"/>
              <a:ext cx="3869267" cy="82691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000976" y="5644443"/>
              <a:ext cx="3869267" cy="95955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E88C-D1C6-714E-A39C-96188D29D2B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86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" name="Picture 3" descr="eccv_paper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4616605" cy="68580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485420" y="564443"/>
              <a:ext cx="3869267" cy="4092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94643" y="2850443"/>
              <a:ext cx="3352802" cy="55033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eccv_paper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7395" y="0"/>
              <a:ext cx="4616605" cy="68580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5170309" y="973667"/>
              <a:ext cx="3338691" cy="95955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81976" y="2370663"/>
              <a:ext cx="3465691" cy="119944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E88C-D1C6-714E-A39C-96188D29D2B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62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 list</a:t>
            </a:r>
            <a:endParaRPr lang="en-US" dirty="0"/>
          </a:p>
        </p:txBody>
      </p:sp>
      <p:pic>
        <p:nvPicPr>
          <p:cNvPr id="5" name="Picture 4" descr="Screen Shot 2014-08-15 at 4.08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65" y="1687688"/>
            <a:ext cx="7641167" cy="678919"/>
          </a:xfrm>
          <a:prstGeom prst="rect">
            <a:avLst/>
          </a:prstGeom>
        </p:spPr>
      </p:pic>
      <p:pic>
        <p:nvPicPr>
          <p:cNvPr id="6" name="Picture 5" descr="Screen Shot 2014-08-15 at 3.27.4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67" y="2961288"/>
            <a:ext cx="7881056" cy="558775"/>
          </a:xfrm>
          <a:prstGeom prst="rect">
            <a:avLst/>
          </a:prstGeom>
        </p:spPr>
      </p:pic>
      <p:pic>
        <p:nvPicPr>
          <p:cNvPr id="7" name="Picture 6" descr="Screen Shot 2014-08-15 at 4.10.5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66" y="4080933"/>
            <a:ext cx="3670300" cy="1054100"/>
          </a:xfrm>
          <a:prstGeom prst="rect">
            <a:avLst/>
          </a:prstGeom>
        </p:spPr>
      </p:pic>
      <p:pic>
        <p:nvPicPr>
          <p:cNvPr id="8" name="Picture 7" descr="Screen Shot 2014-08-15 at 4.11.5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67" y="5524500"/>
            <a:ext cx="5486400" cy="63500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2819400" y="1752600"/>
            <a:ext cx="237067" cy="220132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747911" y="3160888"/>
            <a:ext cx="237067" cy="220132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66800" y="4727222"/>
            <a:ext cx="237067" cy="220132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5535789" y="5336017"/>
            <a:ext cx="431799" cy="338667"/>
            <a:chOff x="5531556" y="5302955"/>
            <a:chExt cx="431799" cy="355601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5531556" y="5319889"/>
              <a:ext cx="211666" cy="3386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5751689" y="5302955"/>
              <a:ext cx="211666" cy="3386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645047" y="1290935"/>
            <a:ext cx="448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-μ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22511" y="273045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+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8246" y="450398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+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789" y="4925483"/>
            <a:ext cx="508000" cy="419100"/>
          </a:xfrm>
          <a:prstGeom prst="rect">
            <a:avLst/>
          </a:prstGeom>
        </p:spPr>
      </p:pic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E88C-D1C6-714E-A39C-96188D29D2B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06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Technical Stuff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E88C-D1C6-714E-A39C-96188D29D2B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97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Coq2Latex tools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1044221" y="1576739"/>
            <a:ext cx="2173111" cy="2173111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a.tex</a:t>
            </a:r>
            <a:endParaRPr lang="en-US" sz="4000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660066"/>
                </a:solidFill>
              </a:rPr>
              <a:t>\begin</a:t>
            </a:r>
            <a:r>
              <a:rPr lang="en-US" dirty="0" smtClean="0"/>
              <a:t>{</a:t>
            </a:r>
            <a:r>
              <a:rPr lang="en-US" dirty="0" err="1" smtClean="0">
                <a:solidFill>
                  <a:srgbClr val="FF6600"/>
                </a:solidFill>
              </a:rPr>
              <a:t>coq_example</a:t>
            </a:r>
            <a:r>
              <a:rPr lang="en-US" dirty="0" smtClean="0"/>
              <a:t>}</a:t>
            </a:r>
          </a:p>
          <a:p>
            <a:r>
              <a:rPr lang="en-US" dirty="0"/>
              <a:t> </a:t>
            </a:r>
            <a:r>
              <a:rPr lang="en-US" dirty="0" smtClean="0"/>
              <a:t> COQ CODE …</a:t>
            </a:r>
          </a:p>
          <a:p>
            <a:r>
              <a:rPr lang="en-US" dirty="0" smtClean="0">
                <a:solidFill>
                  <a:srgbClr val="660066"/>
                </a:solidFill>
              </a:rPr>
              <a:t>\end</a:t>
            </a:r>
            <a:r>
              <a:rPr lang="en-US" dirty="0" smtClean="0"/>
              <a:t>{</a:t>
            </a:r>
            <a:r>
              <a:rPr lang="en-US" dirty="0" err="1" smtClean="0">
                <a:solidFill>
                  <a:srgbClr val="FF6600"/>
                </a:solidFill>
              </a:rPr>
              <a:t>coq_example</a:t>
            </a:r>
            <a:r>
              <a:rPr lang="en-US" dirty="0" smtClean="0"/>
              <a:t>}</a:t>
            </a:r>
          </a:p>
          <a:p>
            <a:endParaRPr lang="en-US" dirty="0" smtClean="0"/>
          </a:p>
        </p:txBody>
      </p:sp>
      <p:sp>
        <p:nvSpPr>
          <p:cNvPr id="5" name="Folded Corner 4"/>
          <p:cNvSpPr/>
          <p:nvPr/>
        </p:nvSpPr>
        <p:spPr>
          <a:xfrm>
            <a:off x="6064954" y="1576739"/>
            <a:ext cx="2173111" cy="2173111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a1.tex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660066"/>
                </a:solidFill>
              </a:rPr>
              <a:t>\begin</a:t>
            </a:r>
            <a:r>
              <a:rPr lang="en-US" dirty="0" smtClean="0"/>
              <a:t>{</a:t>
            </a:r>
            <a:r>
              <a:rPr lang="en-US" dirty="0" err="1" smtClean="0">
                <a:solidFill>
                  <a:srgbClr val="FF6600"/>
                </a:solidFill>
              </a:rPr>
              <a:t>coq_output</a:t>
            </a:r>
            <a:r>
              <a:rPr lang="en-US" dirty="0" smtClean="0"/>
              <a:t>}</a:t>
            </a:r>
          </a:p>
          <a:p>
            <a:r>
              <a:rPr lang="en-US" dirty="0"/>
              <a:t> </a:t>
            </a:r>
            <a:r>
              <a:rPr lang="en-US" dirty="0" smtClean="0"/>
              <a:t> COQ CODE +  </a:t>
            </a:r>
          </a:p>
          <a:p>
            <a:r>
              <a:rPr lang="en-US" dirty="0"/>
              <a:t> </a:t>
            </a:r>
            <a:r>
              <a:rPr lang="en-US" dirty="0" smtClean="0"/>
              <a:t> RESPONSE …</a:t>
            </a:r>
          </a:p>
          <a:p>
            <a:r>
              <a:rPr lang="en-US" dirty="0" smtClean="0">
                <a:solidFill>
                  <a:srgbClr val="660066"/>
                </a:solidFill>
              </a:rPr>
              <a:t>\end</a:t>
            </a:r>
            <a:r>
              <a:rPr lang="en-US" dirty="0" smtClean="0"/>
              <a:t>{</a:t>
            </a:r>
            <a:r>
              <a:rPr lang="en-US" dirty="0" err="1" smtClean="0">
                <a:solidFill>
                  <a:srgbClr val="FF6600"/>
                </a:solidFill>
              </a:rPr>
              <a:t>coq_output</a:t>
            </a:r>
            <a:r>
              <a:rPr lang="en-US" dirty="0" smtClean="0"/>
              <a:t>}</a:t>
            </a:r>
          </a:p>
          <a:p>
            <a:endParaRPr lang="en-US" dirty="0" smtClean="0"/>
          </a:p>
        </p:txBody>
      </p:sp>
      <p:sp>
        <p:nvSpPr>
          <p:cNvPr id="6" name="Right Arrow 5"/>
          <p:cNvSpPr/>
          <p:nvPr/>
        </p:nvSpPr>
        <p:spPr>
          <a:xfrm>
            <a:off x="3852333" y="2346323"/>
            <a:ext cx="1721556" cy="49388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644004" y="1823103"/>
            <a:ext cx="1929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RunCoq.exe</a:t>
            </a:r>
            <a:endParaRPr lang="en-US" sz="2800" dirty="0"/>
          </a:p>
        </p:txBody>
      </p:sp>
      <p:sp>
        <p:nvSpPr>
          <p:cNvPr id="8" name="Folded Corner 7"/>
          <p:cNvSpPr/>
          <p:nvPr/>
        </p:nvSpPr>
        <p:spPr>
          <a:xfrm>
            <a:off x="4797778" y="4357511"/>
            <a:ext cx="2173111" cy="2173111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a2.tex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660066"/>
                </a:solidFill>
              </a:rPr>
              <a:t>\begin</a:t>
            </a:r>
            <a:r>
              <a:rPr lang="en-US" dirty="0" smtClean="0"/>
              <a:t>{</a:t>
            </a:r>
            <a:r>
              <a:rPr lang="en-US" dirty="0" smtClean="0">
                <a:solidFill>
                  <a:srgbClr val="FF6600"/>
                </a:solidFill>
              </a:rPr>
              <a:t>align</a:t>
            </a:r>
            <a:r>
              <a:rPr lang="en-US" dirty="0" smtClean="0"/>
              <a:t>}</a:t>
            </a:r>
          </a:p>
          <a:p>
            <a:r>
              <a:rPr lang="en-US" dirty="0"/>
              <a:t> </a:t>
            </a:r>
            <a:r>
              <a:rPr lang="en-US" dirty="0" smtClean="0"/>
              <a:t> Latex …</a:t>
            </a:r>
          </a:p>
          <a:p>
            <a:r>
              <a:rPr lang="en-US" dirty="0" smtClean="0">
                <a:solidFill>
                  <a:srgbClr val="660066"/>
                </a:solidFill>
              </a:rPr>
              <a:t>\end</a:t>
            </a:r>
            <a:r>
              <a:rPr lang="en-US" dirty="0" smtClean="0"/>
              <a:t>{</a:t>
            </a:r>
            <a:r>
              <a:rPr lang="en-US" dirty="0" smtClean="0">
                <a:solidFill>
                  <a:srgbClr val="FF6600"/>
                </a:solidFill>
              </a:rPr>
              <a:t>align</a:t>
            </a:r>
            <a:r>
              <a:rPr lang="en-US" dirty="0" smtClean="0"/>
              <a:t>}</a:t>
            </a:r>
          </a:p>
          <a:p>
            <a:endParaRPr lang="en-US" dirty="0" smtClean="0"/>
          </a:p>
        </p:txBody>
      </p:sp>
      <p:sp>
        <p:nvSpPr>
          <p:cNvPr id="9" name="Right Arrow 8"/>
          <p:cNvSpPr/>
          <p:nvPr/>
        </p:nvSpPr>
        <p:spPr>
          <a:xfrm>
            <a:off x="2441221" y="5109279"/>
            <a:ext cx="1721556" cy="49388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32892" y="4586059"/>
            <a:ext cx="1993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PostCoq.exe</a:t>
            </a:r>
            <a:endParaRPr lang="en-US" sz="28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E88C-D1C6-714E-A39C-96188D29D2B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5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Slow Coq Proofs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491068" y="1587145"/>
            <a:ext cx="1272822" cy="2173111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a.v</a:t>
            </a:r>
            <a:endParaRPr lang="en-US" sz="4000" dirty="0" smtClean="0"/>
          </a:p>
          <a:p>
            <a:endParaRPr lang="en-US" dirty="0"/>
          </a:p>
          <a:p>
            <a:r>
              <a:rPr lang="en-US" dirty="0" smtClean="0"/>
              <a:t>COQ CODE </a:t>
            </a:r>
          </a:p>
          <a:p>
            <a:endParaRPr lang="en-US" dirty="0" smtClean="0"/>
          </a:p>
        </p:txBody>
      </p:sp>
      <p:sp>
        <p:nvSpPr>
          <p:cNvPr id="5" name="Folded Corner 4"/>
          <p:cNvSpPr/>
          <p:nvPr/>
        </p:nvSpPr>
        <p:spPr>
          <a:xfrm>
            <a:off x="3908777" y="1587145"/>
            <a:ext cx="1213555" cy="2173111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a.txt</a:t>
            </a:r>
            <a:endParaRPr lang="en-US" sz="4000" dirty="0" smtClean="0"/>
          </a:p>
          <a:p>
            <a:endParaRPr lang="en-US" dirty="0"/>
          </a:p>
          <a:p>
            <a:r>
              <a:rPr lang="en-US" dirty="0" smtClean="0"/>
              <a:t>COQ CODE + RESPONSE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763890" y="1823103"/>
            <a:ext cx="1929885" cy="1017109"/>
            <a:chOff x="2441221" y="1823103"/>
            <a:chExt cx="1929885" cy="1017109"/>
          </a:xfrm>
        </p:grpSpPr>
        <p:sp>
          <p:nvSpPr>
            <p:cNvPr id="6" name="Right Arrow 5"/>
            <p:cNvSpPr/>
            <p:nvPr/>
          </p:nvSpPr>
          <p:spPr>
            <a:xfrm>
              <a:off x="2649550" y="2346323"/>
              <a:ext cx="1721556" cy="49388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41221" y="1823103"/>
              <a:ext cx="19298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RunCoq.exe</a:t>
              </a:r>
              <a:endParaRPr lang="en-US" sz="2800" dirty="0"/>
            </a:p>
          </p:txBody>
        </p:sp>
      </p:grpSp>
      <p:sp>
        <p:nvSpPr>
          <p:cNvPr id="8" name="Folded Corner 7"/>
          <p:cNvSpPr/>
          <p:nvPr/>
        </p:nvSpPr>
        <p:spPr>
          <a:xfrm>
            <a:off x="6716889" y="2673700"/>
            <a:ext cx="2173111" cy="2173111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a1.tex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660066"/>
                </a:solidFill>
              </a:rPr>
              <a:t>\begin</a:t>
            </a:r>
            <a:r>
              <a:rPr lang="en-US" dirty="0" smtClean="0"/>
              <a:t>{</a:t>
            </a:r>
            <a:r>
              <a:rPr lang="en-US" dirty="0" smtClean="0">
                <a:solidFill>
                  <a:srgbClr val="FF6600"/>
                </a:solidFill>
              </a:rPr>
              <a:t>align</a:t>
            </a:r>
            <a:r>
              <a:rPr lang="en-US" dirty="0" smtClean="0"/>
              <a:t>}</a:t>
            </a:r>
          </a:p>
          <a:p>
            <a:r>
              <a:rPr lang="en-US" dirty="0"/>
              <a:t> </a:t>
            </a:r>
            <a:r>
              <a:rPr lang="en-US" dirty="0" smtClean="0"/>
              <a:t> Latex …</a:t>
            </a:r>
          </a:p>
          <a:p>
            <a:r>
              <a:rPr lang="en-US" dirty="0" smtClean="0">
                <a:solidFill>
                  <a:srgbClr val="660066"/>
                </a:solidFill>
              </a:rPr>
              <a:t>\end</a:t>
            </a:r>
            <a:r>
              <a:rPr lang="en-US" dirty="0" smtClean="0"/>
              <a:t>{</a:t>
            </a:r>
            <a:r>
              <a:rPr lang="en-US" dirty="0" smtClean="0">
                <a:solidFill>
                  <a:srgbClr val="FF6600"/>
                </a:solidFill>
              </a:rPr>
              <a:t>align</a:t>
            </a:r>
            <a:r>
              <a:rPr lang="en-US" dirty="0" smtClean="0"/>
              <a:t>}</a:t>
            </a:r>
          </a:p>
          <a:p>
            <a:endParaRPr lang="en-US" dirty="0" smtClean="0"/>
          </a:p>
        </p:txBody>
      </p:sp>
      <p:sp>
        <p:nvSpPr>
          <p:cNvPr id="9" name="Right Arrow 8"/>
          <p:cNvSpPr/>
          <p:nvPr/>
        </p:nvSpPr>
        <p:spPr>
          <a:xfrm rot="19384279">
            <a:off x="4741331" y="4968169"/>
            <a:ext cx="1721556" cy="49388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23710" y="3887004"/>
            <a:ext cx="1993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PostCoq.exe</a:t>
            </a:r>
            <a:endParaRPr lang="en-US" sz="2800" dirty="0"/>
          </a:p>
        </p:txBody>
      </p:sp>
      <p:sp>
        <p:nvSpPr>
          <p:cNvPr id="11" name="Folded Corner 10"/>
          <p:cNvSpPr/>
          <p:nvPr/>
        </p:nvSpPr>
        <p:spPr>
          <a:xfrm>
            <a:off x="2582849" y="4355744"/>
            <a:ext cx="1950154" cy="2173111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a.tex</a:t>
            </a:r>
            <a:endParaRPr lang="en-US" sz="4000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660066"/>
                </a:solidFill>
              </a:rPr>
              <a:t>\</a:t>
            </a:r>
            <a:r>
              <a:rPr lang="en-US" dirty="0" err="1" smtClean="0">
                <a:solidFill>
                  <a:srgbClr val="660066"/>
                </a:solidFill>
              </a:rPr>
              <a:t>coqOutput</a:t>
            </a:r>
            <a:r>
              <a:rPr lang="en-US" dirty="0" smtClean="0"/>
              <a:t>{</a:t>
            </a:r>
            <a:r>
              <a:rPr lang="en-US" dirty="0" err="1">
                <a:solidFill>
                  <a:srgbClr val="FF6600"/>
                </a:solidFill>
              </a:rPr>
              <a:t>a</a:t>
            </a:r>
            <a:r>
              <a:rPr lang="en-US" dirty="0" err="1" smtClean="0">
                <a:solidFill>
                  <a:srgbClr val="FF6600"/>
                </a:solidFill>
              </a:rPr>
              <a:t>.txt</a:t>
            </a:r>
            <a:r>
              <a:rPr lang="en-US" dirty="0" smtClean="0"/>
              <a:t>}</a:t>
            </a:r>
          </a:p>
          <a:p>
            <a:r>
              <a:rPr lang="en-US" dirty="0"/>
              <a:t> </a:t>
            </a:r>
            <a:endParaRPr lang="en-US" dirty="0" smtClean="0"/>
          </a:p>
        </p:txBody>
      </p:sp>
      <p:sp>
        <p:nvSpPr>
          <p:cNvPr id="12" name="Right Arrow 11"/>
          <p:cNvSpPr/>
          <p:nvPr/>
        </p:nvSpPr>
        <p:spPr>
          <a:xfrm rot="2215721" flipV="1">
            <a:off x="5265975" y="2732524"/>
            <a:ext cx="1397640" cy="49388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E88C-D1C6-714E-A39C-96188D29D2B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67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Coq Formalization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E88C-D1C6-714E-A39C-96188D29D2B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12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Matrix Differentiation</a:t>
            </a:r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86" y="1998663"/>
            <a:ext cx="3445228" cy="1157312"/>
          </a:xfrm>
          <a:prstGeom prst="rect">
            <a:avLst/>
          </a:prstGeom>
        </p:spPr>
      </p:pic>
      <p:pic>
        <p:nvPicPr>
          <p:cNvPr id="5" name="Picture 4" descr="Screen Shot 2014-08-15 at 6.01.14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381"/>
          <a:stretch/>
        </p:blipFill>
        <p:spPr>
          <a:xfrm>
            <a:off x="4432300" y="1998663"/>
            <a:ext cx="3983656" cy="2801937"/>
          </a:xfrm>
          <a:prstGeom prst="rect">
            <a:avLst/>
          </a:prstGeom>
        </p:spPr>
      </p:pic>
      <p:pic>
        <p:nvPicPr>
          <p:cNvPr id="11" name="Picture 10" descr="Screen Shot 2014-08-18 at 5.54.5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0" y="6073610"/>
            <a:ext cx="6680768" cy="46689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E88C-D1C6-714E-A39C-96188D29D2B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50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Defining property: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Corollaries:</a:t>
            </a:r>
          </a:p>
          <a:p>
            <a:pPr marL="457200" lvl="1" indent="0">
              <a:buNone/>
            </a:pPr>
            <a:r>
              <a:rPr lang="en-US" dirty="0" smtClean="0"/>
              <a:t>a</a:t>
            </a:r>
            <a:r>
              <a:rPr lang="en-US" dirty="0"/>
              <a:t>.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 smtClean="0"/>
              <a:t>b</a:t>
            </a:r>
            <a:r>
              <a:rPr lang="en-US" dirty="0"/>
              <a:t>.</a:t>
            </a:r>
            <a:r>
              <a:rPr lang="en-US" dirty="0" smtClean="0"/>
              <a:t> </a:t>
            </a:r>
          </a:p>
          <a:p>
            <a:r>
              <a:rPr lang="en-US" dirty="0" smtClean="0"/>
              <a:t>If R is </a:t>
            </a:r>
            <a:r>
              <a:rPr lang="en-US" i="1" dirty="0" err="1" smtClean="0"/>
              <a:t>unital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 smtClean="0"/>
              <a:t>c</a:t>
            </a:r>
            <a:r>
              <a:rPr lang="en-US" dirty="0"/>
              <a:t>.</a:t>
            </a:r>
            <a:r>
              <a:rPr lang="en-US" dirty="0" smtClean="0"/>
              <a:t> </a:t>
            </a:r>
          </a:p>
          <a:p>
            <a:r>
              <a:rPr lang="en-US" dirty="0" smtClean="0"/>
              <a:t>If </a:t>
            </a:r>
            <a:r>
              <a:rPr lang="en-US" dirty="0" smtClean="0">
                <a:latin typeface="Times New Roman"/>
                <a:cs typeface="Times New Roman"/>
              </a:rPr>
              <a:t>d</a:t>
            </a:r>
            <a:r>
              <a:rPr lang="en-US" dirty="0" smtClean="0"/>
              <a:t> is </a:t>
            </a:r>
            <a:r>
              <a:rPr lang="en-US" i="1" dirty="0" smtClean="0"/>
              <a:t>additive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 smtClean="0"/>
              <a:t>d</a:t>
            </a:r>
            <a:r>
              <a:rPr lang="en-US" dirty="0"/>
              <a:t>.</a:t>
            </a:r>
            <a:r>
              <a:rPr lang="en-US" dirty="0" smtClean="0"/>
              <a:t> </a:t>
            </a:r>
          </a:p>
          <a:p>
            <a:r>
              <a:rPr lang="en-US" dirty="0" smtClean="0"/>
              <a:t>If R is an algebra (i.e. can be scaled by a constant) and </a:t>
            </a:r>
            <a:r>
              <a:rPr lang="en-US" dirty="0" smtClean="0">
                <a:latin typeface="Courier New"/>
                <a:cs typeface="Courier New"/>
              </a:rPr>
              <a:t>d</a:t>
            </a:r>
            <a:r>
              <a:rPr lang="en-US" dirty="0" smtClean="0"/>
              <a:t> is </a:t>
            </a:r>
            <a:r>
              <a:rPr lang="en-US" i="1" dirty="0" smtClean="0"/>
              <a:t>scalable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 smtClean="0"/>
              <a:t>e</a:t>
            </a:r>
            <a:r>
              <a:rPr lang="en-US" dirty="0"/>
              <a:t>.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 smtClean="0"/>
              <a:t>f</a:t>
            </a:r>
            <a:r>
              <a:rPr lang="en-US" dirty="0"/>
              <a:t>.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 smtClean="0"/>
              <a:t>                                                                                   (</a:t>
            </a:r>
            <a:r>
              <a:rPr lang="en-US" i="1" dirty="0" smtClean="0"/>
              <a:t>linear</a:t>
            </a:r>
            <a:r>
              <a:rPr lang="en-US" dirty="0" smtClean="0"/>
              <a:t>= </a:t>
            </a:r>
            <a:r>
              <a:rPr lang="en-US" i="1" dirty="0" smtClean="0"/>
              <a:t>additive</a:t>
            </a:r>
            <a:r>
              <a:rPr lang="en-US" dirty="0" smtClean="0"/>
              <a:t> + </a:t>
            </a:r>
            <a:r>
              <a:rPr lang="en-US" i="1" dirty="0" smtClean="0"/>
              <a:t>scalable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984" y="3209970"/>
            <a:ext cx="895349" cy="239351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984" y="2923654"/>
            <a:ext cx="895349" cy="239351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984" y="3766069"/>
            <a:ext cx="3181349" cy="296567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984" y="4431401"/>
            <a:ext cx="2715683" cy="340611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651" y="5148578"/>
            <a:ext cx="1727906" cy="316498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650" y="5465076"/>
            <a:ext cx="3647017" cy="302555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1604435" y="2077541"/>
            <a:ext cx="3536244" cy="499533"/>
            <a:chOff x="3166534" y="2182475"/>
            <a:chExt cx="3536244" cy="499533"/>
          </a:xfrm>
        </p:grpSpPr>
        <p:pic>
          <p:nvPicPr>
            <p:cNvPr id="5" name="Picture 4" descr="latex-image-1.pd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2829" y="2221280"/>
              <a:ext cx="3240616" cy="355794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3166534" y="2182475"/>
              <a:ext cx="3536244" cy="49953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itle 1"/>
          <p:cNvSpPr txBox="1">
            <a:spLocks/>
          </p:cNvSpPr>
          <p:nvPr/>
        </p:nvSpPr>
        <p:spPr>
          <a:xfrm>
            <a:off x="-129823" y="274638"/>
            <a:ext cx="927382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D</a:t>
            </a:r>
            <a:r>
              <a:rPr lang="en-US" sz="4000" dirty="0" smtClean="0"/>
              <a:t>ifferentiation Operator for </a:t>
            </a:r>
            <a:r>
              <a:rPr lang="en-US" sz="4000" i="1" dirty="0" err="1" smtClean="0"/>
              <a:t>a</a:t>
            </a:r>
            <a:r>
              <a:rPr lang="en-US" sz="4000" i="1" baseline="-25000" dirty="0" err="1" smtClean="0"/>
              <a:t>ij</a:t>
            </a:r>
            <a:endParaRPr lang="en-US" sz="4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E88C-D1C6-714E-A39C-96188D29D2B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51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shot 2014-08-15 14.33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55" y="1581769"/>
            <a:ext cx="7521223" cy="2581009"/>
          </a:xfrm>
          <a:prstGeom prst="rect">
            <a:avLst/>
          </a:prstGeom>
        </p:spPr>
      </p:pic>
      <p:pic>
        <p:nvPicPr>
          <p:cNvPr id="10" name="Picture 9" descr="Screenshot 2014-08-15 14.46.2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55" y="4303889"/>
            <a:ext cx="8706556" cy="2314221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Proof by Latex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E88C-D1C6-714E-A39C-96188D29D2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64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4311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11" y="1465903"/>
            <a:ext cx="1941689" cy="445634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628305" y="2261717"/>
            <a:ext cx="8439495" cy="2608557"/>
            <a:chOff x="598311" y="1385054"/>
            <a:chExt cx="8439495" cy="2608557"/>
          </a:xfrm>
        </p:grpSpPr>
        <p:sp>
          <p:nvSpPr>
            <p:cNvPr id="9" name="TextBox 8"/>
            <p:cNvSpPr txBox="1"/>
            <p:nvPr/>
          </p:nvSpPr>
          <p:spPr>
            <a:xfrm>
              <a:off x="2159000" y="3531946"/>
              <a:ext cx="6878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“flatten” a column vector of row vectors into a matrix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6900334" y="2582333"/>
              <a:ext cx="282222" cy="94961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311" y="1385054"/>
              <a:ext cx="7205133" cy="1848437"/>
            </a:xfrm>
            <a:prstGeom prst="rect">
              <a:avLst/>
            </a:prstGeom>
          </p:spPr>
        </p:pic>
      </p:grpSp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05" y="5824889"/>
            <a:ext cx="5715000" cy="4699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Jacobian</a:t>
            </a:r>
            <a:r>
              <a:rPr lang="en-US" dirty="0" smtClean="0"/>
              <a:t> Matrix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5112825"/>
            <a:ext cx="393469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The “read-off” lemma:</a:t>
            </a:r>
            <a:endParaRPr lang="en-US" sz="3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E88C-D1C6-714E-A39C-96188D29D2B0}" type="slidenum">
              <a:rPr lang="en-US" smtClean="0"/>
              <a:t>20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7201" y="5697601"/>
            <a:ext cx="6096000" cy="6587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22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 err="1" smtClean="0"/>
              <a:t>Kronecker</a:t>
            </a:r>
            <a:r>
              <a:rPr lang="en-US" dirty="0" smtClean="0"/>
              <a:t>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characteristic property: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can define (</a:t>
            </a:r>
            <a:r>
              <a:rPr lang="en-US" b="1" dirty="0" smtClean="0"/>
              <a:t>construct</a:t>
            </a:r>
            <a:r>
              <a:rPr lang="en-US" dirty="0" smtClean="0"/>
              <a:t>) a matrix from a property in this form</a:t>
            </a:r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71" y="3969455"/>
            <a:ext cx="6121400" cy="533400"/>
          </a:xfrm>
          <a:prstGeom prst="rect">
            <a:avLst/>
          </a:prstGeom>
        </p:spPr>
      </p:pic>
      <p:pic>
        <p:nvPicPr>
          <p:cNvPr id="6" name="Picture 5" descr="Screen Shot 2014-08-17 at 2.10.4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1600200"/>
            <a:ext cx="7507111" cy="15579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24659" y="3023129"/>
            <a:ext cx="18147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dirty="0" smtClean="0"/>
              <a:t>olumn-wise</a:t>
            </a:r>
            <a:endParaRPr lang="en-US" sz="2400" dirty="0"/>
          </a:p>
          <a:p>
            <a:r>
              <a:rPr lang="en-US" sz="2400" dirty="0" err="1"/>
              <a:t>v</a:t>
            </a:r>
            <a:r>
              <a:rPr lang="en-US" sz="2400" dirty="0" err="1" smtClean="0"/>
              <a:t>ectorization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273800" y="3513667"/>
            <a:ext cx="1050859" cy="5757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74659" y="3854126"/>
            <a:ext cx="6350000" cy="7602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E88C-D1C6-714E-A39C-96188D29D2B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13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 err="1" smtClean="0"/>
              <a:t>Kronecker</a:t>
            </a:r>
            <a:r>
              <a:rPr lang="en-US" dirty="0" smtClean="0"/>
              <a:t>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 err="1" smtClean="0">
                <a:latin typeface="Courier New"/>
                <a:cs typeface="Courier New"/>
              </a:rPr>
              <a:t>lin_mx</a:t>
            </a:r>
            <a:r>
              <a:rPr lang="en-US" sz="4000" dirty="0" smtClean="0">
                <a:latin typeface="Courier New"/>
                <a:cs typeface="Courier New"/>
              </a:rPr>
              <a:t> </a:t>
            </a:r>
            <a:r>
              <a:rPr lang="en-US" sz="4000" dirty="0" smtClean="0">
                <a:cs typeface="Courier New"/>
              </a:rPr>
              <a:t>(defined in </a:t>
            </a:r>
            <a:r>
              <a:rPr lang="en-US" sz="4000" dirty="0" err="1" smtClean="0">
                <a:cs typeface="Courier New"/>
              </a:rPr>
              <a:t>SSReflect</a:t>
            </a:r>
            <a:r>
              <a:rPr lang="en-US" sz="4000" dirty="0" smtClean="0">
                <a:cs typeface="Courier New"/>
              </a:rPr>
              <a:t>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31961"/>
            <a:ext cx="7645400" cy="4699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217811"/>
            <a:ext cx="4648200" cy="5334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993922"/>
            <a:ext cx="8343900" cy="4826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E88C-D1C6-714E-A39C-96188D29D2B0}" type="slidenum">
              <a:rPr lang="en-US" smtClean="0"/>
              <a:t>22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1732" y="2977826"/>
            <a:ext cx="7920567" cy="7602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96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Tools to translate Coq proof into latex</a:t>
            </a:r>
          </a:p>
          <a:p>
            <a:endParaRPr lang="en-US" dirty="0" smtClean="0"/>
          </a:p>
          <a:p>
            <a:r>
              <a:rPr lang="en-US" dirty="0" smtClean="0"/>
              <a:t>Coq formalization of matrix differentiation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         Proof by Latex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586111" y="4501444"/>
            <a:ext cx="2032000" cy="733778"/>
            <a:chOff x="4586111" y="3922889"/>
            <a:chExt cx="2032000" cy="733778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4586111" y="3922889"/>
              <a:ext cx="2032000" cy="733778"/>
            </a:xfrm>
            <a:prstGeom prst="line">
              <a:avLst/>
            </a:prstGeom>
            <a:ln w="28575" cmpd="sng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4586111" y="3922889"/>
              <a:ext cx="2032000" cy="733778"/>
            </a:xfrm>
            <a:prstGeom prst="line">
              <a:avLst/>
            </a:prstGeom>
            <a:ln w="28575" cmpd="sng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973666" y="4501444"/>
            <a:ext cx="2220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Learn Coq!</a:t>
            </a:r>
            <a:endParaRPr lang="en-US" sz="3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E88C-D1C6-714E-A39C-96188D29D2B0}" type="slidenum">
              <a:rPr lang="en-US" smtClean="0"/>
              <a:t>23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432300" y="5448300"/>
            <a:ext cx="23647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Proof by </a:t>
            </a:r>
            <a:r>
              <a:rPr lang="en-US" sz="3200" dirty="0" err="1" smtClean="0"/>
              <a:t>Ltac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35049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E88C-D1C6-714E-A39C-96188D29D2B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55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Coq Formalization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 on </a:t>
            </a:r>
            <a:r>
              <a:rPr lang="en-US" dirty="0" err="1" smtClean="0"/>
              <a:t>SSReflect</a:t>
            </a:r>
            <a:endParaRPr lang="en-US" dirty="0" smtClean="0"/>
          </a:p>
          <a:p>
            <a:r>
              <a:rPr lang="en-US" dirty="0" smtClean="0"/>
              <a:t>Matrix Differentiation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Jacobian</a:t>
            </a:r>
            <a:r>
              <a:rPr lang="en-US" dirty="0" smtClean="0"/>
              <a:t> Matrix</a:t>
            </a:r>
          </a:p>
          <a:p>
            <a:endParaRPr lang="en-US" dirty="0"/>
          </a:p>
          <a:p>
            <a:r>
              <a:rPr lang="en-US" dirty="0" err="1" smtClean="0"/>
              <a:t>Kronecker</a:t>
            </a:r>
            <a:r>
              <a:rPr lang="en-US" dirty="0" smtClean="0"/>
              <a:t> Product</a:t>
            </a:r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328" y="2857499"/>
            <a:ext cx="3445228" cy="1157312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329" y="4661607"/>
            <a:ext cx="4390672" cy="361010"/>
          </a:xfrm>
          <a:prstGeom prst="rect">
            <a:avLst/>
          </a:prstGeom>
        </p:spPr>
      </p:pic>
      <p:pic>
        <p:nvPicPr>
          <p:cNvPr id="7" name="Picture 6" descr="Screen Shot 2014-08-17 at 2.10.4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329" y="5645644"/>
            <a:ext cx="5350227" cy="1110303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E88C-D1C6-714E-A39C-96188D29D2B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06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Differentiation Operator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Defining property: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Corollaries:</a:t>
            </a:r>
          </a:p>
          <a:p>
            <a:pPr marL="457200" lvl="1" indent="0">
              <a:buNone/>
            </a:pPr>
            <a:r>
              <a:rPr lang="en-US" dirty="0" smtClean="0"/>
              <a:t>a</a:t>
            </a:r>
            <a:r>
              <a:rPr lang="en-US" dirty="0"/>
              <a:t>.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 smtClean="0"/>
              <a:t>b</a:t>
            </a:r>
            <a:r>
              <a:rPr lang="en-US" dirty="0"/>
              <a:t>.</a:t>
            </a:r>
            <a:r>
              <a:rPr lang="en-US" dirty="0" smtClean="0"/>
              <a:t> </a:t>
            </a:r>
          </a:p>
          <a:p>
            <a:r>
              <a:rPr lang="en-US" dirty="0" smtClean="0"/>
              <a:t>If R is </a:t>
            </a:r>
            <a:r>
              <a:rPr lang="en-US" i="1" dirty="0" err="1" smtClean="0"/>
              <a:t>unital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 smtClean="0"/>
              <a:t>c</a:t>
            </a:r>
            <a:r>
              <a:rPr lang="en-US" dirty="0"/>
              <a:t>.</a:t>
            </a:r>
            <a:r>
              <a:rPr lang="en-US" dirty="0" smtClean="0"/>
              <a:t> </a:t>
            </a:r>
          </a:p>
          <a:p>
            <a:r>
              <a:rPr lang="en-US" dirty="0" smtClean="0"/>
              <a:t>If </a:t>
            </a:r>
            <a:r>
              <a:rPr lang="en-US" dirty="0" smtClean="0">
                <a:latin typeface="Times New Roman"/>
                <a:cs typeface="Times New Roman"/>
              </a:rPr>
              <a:t>d</a:t>
            </a:r>
            <a:r>
              <a:rPr lang="en-US" dirty="0" smtClean="0"/>
              <a:t> is </a:t>
            </a:r>
            <a:r>
              <a:rPr lang="en-US" i="1" dirty="0" smtClean="0"/>
              <a:t>additive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 smtClean="0"/>
              <a:t>d</a:t>
            </a:r>
            <a:r>
              <a:rPr lang="en-US" dirty="0"/>
              <a:t>.</a:t>
            </a:r>
            <a:r>
              <a:rPr lang="en-US" dirty="0" smtClean="0"/>
              <a:t> </a:t>
            </a:r>
          </a:p>
          <a:p>
            <a:r>
              <a:rPr lang="en-US" dirty="0" smtClean="0"/>
              <a:t>If R is an algebra (i.e. can be scaled by a constant) and </a:t>
            </a:r>
            <a:r>
              <a:rPr lang="en-US" dirty="0" smtClean="0">
                <a:latin typeface="Courier New"/>
                <a:cs typeface="Courier New"/>
              </a:rPr>
              <a:t>d</a:t>
            </a:r>
            <a:r>
              <a:rPr lang="en-US" dirty="0" smtClean="0"/>
              <a:t> is </a:t>
            </a:r>
            <a:r>
              <a:rPr lang="en-US" i="1" dirty="0" smtClean="0"/>
              <a:t>scalable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 smtClean="0"/>
              <a:t>e</a:t>
            </a:r>
            <a:r>
              <a:rPr lang="en-US" dirty="0"/>
              <a:t>.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 smtClean="0"/>
              <a:t>f</a:t>
            </a:r>
            <a:r>
              <a:rPr lang="en-US" dirty="0"/>
              <a:t>.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 smtClean="0"/>
              <a:t>                                                                                   (</a:t>
            </a:r>
            <a:r>
              <a:rPr lang="en-US" i="1" dirty="0" smtClean="0"/>
              <a:t>linear</a:t>
            </a:r>
            <a:r>
              <a:rPr lang="en-US" dirty="0" smtClean="0"/>
              <a:t>= </a:t>
            </a:r>
            <a:r>
              <a:rPr lang="en-US" i="1" dirty="0" smtClean="0"/>
              <a:t>additive</a:t>
            </a:r>
            <a:r>
              <a:rPr lang="en-US" dirty="0" smtClean="0"/>
              <a:t> + </a:t>
            </a:r>
            <a:r>
              <a:rPr lang="en-US" i="1" dirty="0" smtClean="0"/>
              <a:t>scalable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984" y="3209970"/>
            <a:ext cx="895349" cy="239351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984" y="2923654"/>
            <a:ext cx="895349" cy="239351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984" y="3766069"/>
            <a:ext cx="3181349" cy="296567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984" y="4431401"/>
            <a:ext cx="2715683" cy="340611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651" y="5148578"/>
            <a:ext cx="1727906" cy="316498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650" y="5465076"/>
            <a:ext cx="3647017" cy="302555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1604435" y="2077541"/>
            <a:ext cx="3536244" cy="499533"/>
            <a:chOff x="3166534" y="2182475"/>
            <a:chExt cx="3536244" cy="499533"/>
          </a:xfrm>
        </p:grpSpPr>
        <p:pic>
          <p:nvPicPr>
            <p:cNvPr id="5" name="Picture 4" descr="latex-image-1.pd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2829" y="2221280"/>
              <a:ext cx="3240616" cy="355794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3166534" y="2182475"/>
              <a:ext cx="3536244" cy="49953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E88C-D1C6-714E-A39C-96188D29D2B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32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 err="1" smtClean="0"/>
              <a:t>Kronecker</a:t>
            </a:r>
            <a:r>
              <a:rPr lang="en-US" dirty="0" smtClean="0"/>
              <a:t>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characteristic property: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can actually define (construct) a matrix from such a characteristic property</a:t>
            </a:r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045" y="3969455"/>
            <a:ext cx="6121400" cy="533400"/>
          </a:xfrm>
          <a:prstGeom prst="rect">
            <a:avLst/>
          </a:prstGeom>
        </p:spPr>
      </p:pic>
      <p:pic>
        <p:nvPicPr>
          <p:cNvPr id="6" name="Picture 5" descr="Screen Shot 2014-08-17 at 2.10.4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1600200"/>
            <a:ext cx="7507111" cy="15579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24659" y="3023129"/>
            <a:ext cx="18147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dirty="0" smtClean="0"/>
              <a:t>olumn-wise</a:t>
            </a:r>
            <a:endParaRPr lang="en-US" sz="2400" dirty="0"/>
          </a:p>
          <a:p>
            <a:r>
              <a:rPr lang="en-US" sz="2400" dirty="0" err="1"/>
              <a:t>v</a:t>
            </a:r>
            <a:r>
              <a:rPr lang="en-US" sz="2400" dirty="0" err="1" smtClean="0"/>
              <a:t>ectorization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900333" y="3513667"/>
            <a:ext cx="424326" cy="4557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93333" y="3854126"/>
            <a:ext cx="6350000" cy="7602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E88C-D1C6-714E-A39C-96188D29D2B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93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SSReflect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E88C-D1C6-714E-A39C-96188D29D2B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4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SSReflect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abstract algebra hierarchy</a:t>
            </a:r>
          </a:p>
          <a:p>
            <a:endParaRPr lang="en-US" dirty="0"/>
          </a:p>
          <a:p>
            <a:r>
              <a:rPr lang="en-US" dirty="0" smtClean="0"/>
              <a:t>A matrix library</a:t>
            </a:r>
          </a:p>
          <a:p>
            <a:endParaRPr lang="en-US" dirty="0"/>
          </a:p>
          <a:p>
            <a:r>
              <a:rPr lang="en-US" dirty="0" smtClean="0"/>
              <a:t>A good “rewrite” tactic (compared to the one Coq provides)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E88C-D1C6-714E-A39C-96188D29D2B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07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by Latex</a:t>
            </a:r>
            <a:endParaRPr lang="en-US" dirty="0"/>
          </a:p>
        </p:txBody>
      </p:sp>
      <p:sp>
        <p:nvSpPr>
          <p:cNvPr id="4" name="Curved Left Arrow 3"/>
          <p:cNvSpPr/>
          <p:nvPr/>
        </p:nvSpPr>
        <p:spPr>
          <a:xfrm>
            <a:off x="5016043" y="2581673"/>
            <a:ext cx="400341" cy="635064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37262" y="2616449"/>
            <a:ext cx="3085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copy, paste, rewrite</a:t>
            </a:r>
            <a:endParaRPr lang="en-US" sz="2800" dirty="0"/>
          </a:p>
        </p:txBody>
      </p:sp>
      <p:pic>
        <p:nvPicPr>
          <p:cNvPr id="6" name="Picture 5" descr="Screenshot 2014-08-15 14.48.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6111"/>
            <a:ext cx="9144000" cy="349734"/>
          </a:xfrm>
          <a:prstGeom prst="rect">
            <a:avLst/>
          </a:prstGeom>
        </p:spPr>
      </p:pic>
      <p:pic>
        <p:nvPicPr>
          <p:cNvPr id="7" name="Picture 6" descr="Screenshot 2014-08-15 14.50.4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12256"/>
            <a:ext cx="9144000" cy="523522"/>
          </a:xfrm>
          <a:prstGeom prst="rect">
            <a:avLst/>
          </a:prstGeom>
        </p:spPr>
      </p:pic>
      <p:pic>
        <p:nvPicPr>
          <p:cNvPr id="8" name="Picture 7" descr="Screenshot 2014-08-15 14.52.59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4768145"/>
            <a:ext cx="8724900" cy="12319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3276600" y="5562600"/>
            <a:ext cx="491240" cy="864863"/>
            <a:chOff x="3276600" y="5562600"/>
            <a:chExt cx="491240" cy="864863"/>
          </a:xfrm>
        </p:grpSpPr>
        <p:sp>
          <p:nvSpPr>
            <p:cNvPr id="12" name="Oval 11"/>
            <p:cNvSpPr/>
            <p:nvPr/>
          </p:nvSpPr>
          <p:spPr>
            <a:xfrm>
              <a:off x="3276600" y="5562600"/>
              <a:ext cx="338666" cy="338666"/>
            </a:xfrm>
            <a:prstGeom prst="ellips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76600" y="5596466"/>
              <a:ext cx="49124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rgbClr val="FF0000"/>
                  </a:solidFill>
                </a:rPr>
                <a:t>+</a:t>
              </a:r>
              <a:endParaRPr lang="en-US" sz="4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E88C-D1C6-714E-A39C-96188D29D2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72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Abstract Algebra Hierarchy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23885671"/>
              </p:ext>
            </p:extLst>
          </p:nvPr>
        </p:nvGraphicFramePr>
        <p:xfrm>
          <a:off x="804333" y="1396999"/>
          <a:ext cx="7436556" cy="5065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E88C-D1C6-714E-A39C-96188D29D2B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6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Matrix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‘M[R]_(</a:t>
            </a:r>
            <a:r>
              <a:rPr lang="en-US" dirty="0" err="1" smtClean="0">
                <a:latin typeface="Courier New"/>
                <a:cs typeface="Courier New"/>
              </a:rPr>
              <a:t>m,n</a:t>
            </a:r>
            <a:r>
              <a:rPr lang="en-US" dirty="0" smtClean="0">
                <a:latin typeface="Courier New"/>
                <a:cs typeface="Courier New"/>
              </a:rPr>
              <a:t>): </a:t>
            </a:r>
            <a:r>
              <a:rPr lang="en-US" dirty="0" smtClean="0">
                <a:cs typeface="Courier New"/>
              </a:rPr>
              <a:t>type of m × n matrix whose </a:t>
            </a:r>
          </a:p>
          <a:p>
            <a:pPr marL="0" indent="0">
              <a:buNone/>
            </a:pPr>
            <a:r>
              <a:rPr lang="en-US" dirty="0" smtClean="0">
                <a:cs typeface="Courier New"/>
              </a:rPr>
              <a:t>                                  elements have type R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A *m B    : </a:t>
            </a:r>
            <a:r>
              <a:rPr lang="en-US" dirty="0" smtClean="0">
                <a:cs typeface="Courier New"/>
              </a:rPr>
              <a:t>multiplication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A^T       : </a:t>
            </a:r>
            <a:r>
              <a:rPr lang="en-US" dirty="0" smtClean="0">
                <a:cs typeface="Courier New"/>
              </a:rPr>
              <a:t>transpose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A^^-1     : </a:t>
            </a:r>
            <a:r>
              <a:rPr lang="en-US" dirty="0" smtClean="0">
                <a:cs typeface="Courier New"/>
              </a:rPr>
              <a:t>inverse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A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j     : </a:t>
            </a:r>
            <a:r>
              <a:rPr lang="en-US" dirty="0" smtClean="0">
                <a:cs typeface="Courier New"/>
              </a:rPr>
              <a:t>element A(</a:t>
            </a:r>
            <a:r>
              <a:rPr lang="en-US" dirty="0" err="1" smtClean="0">
                <a:cs typeface="Courier New"/>
              </a:rPr>
              <a:t>i,j</a:t>
            </a:r>
            <a:r>
              <a:rPr lang="en-US" dirty="0" smtClean="0">
                <a:cs typeface="Courier New"/>
              </a:rPr>
              <a:t>)</a:t>
            </a:r>
            <a:endParaRPr lang="en-US" dirty="0" smtClean="0"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\</a:t>
            </a:r>
            <a:r>
              <a:rPr lang="en-US" dirty="0" err="1" smtClean="0">
                <a:latin typeface="Courier New"/>
                <a:cs typeface="Courier New"/>
              </a:rPr>
              <a:t>det</a:t>
            </a:r>
            <a:r>
              <a:rPr lang="en-US" dirty="0" smtClean="0">
                <a:latin typeface="Courier New"/>
                <a:cs typeface="Courier New"/>
              </a:rPr>
              <a:t> A    : </a:t>
            </a:r>
            <a:r>
              <a:rPr lang="en-US" dirty="0" smtClean="0">
                <a:cs typeface="Courier New"/>
              </a:rPr>
              <a:t>determinant</a:t>
            </a:r>
            <a:endParaRPr lang="en-US" dirty="0" smtClean="0">
              <a:cs typeface="Courier New"/>
            </a:endParaRPr>
          </a:p>
          <a:p>
            <a:pPr marL="0" indent="0">
              <a:buNone/>
            </a:pPr>
            <a:endParaRPr lang="en-US" dirty="0"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E88C-D1C6-714E-A39C-96188D29D2B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89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But there are things missing …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E88C-D1C6-714E-A39C-96188D29D2B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69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Differentiation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optimization we often need to calculate the </a:t>
            </a:r>
            <a:r>
              <a:rPr lang="en-US" dirty="0" err="1" smtClean="0"/>
              <a:t>Jacobian</a:t>
            </a:r>
            <a:r>
              <a:rPr lang="en-US" dirty="0" smtClean="0"/>
              <a:t> matrix:</a:t>
            </a:r>
          </a:p>
          <a:p>
            <a:pPr marL="0" indent="0">
              <a:buNone/>
            </a:pPr>
            <a:r>
              <a:rPr lang="en-US" dirty="0" smtClean="0"/>
              <a:t>Gauss-Newton method: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Levenberg</a:t>
            </a:r>
            <a:r>
              <a:rPr lang="en-US" dirty="0" smtClean="0"/>
              <a:t> method: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endParaRPr lang="en-US" dirty="0"/>
          </a:p>
        </p:txBody>
      </p:sp>
      <p:pic>
        <p:nvPicPr>
          <p:cNvPr id="4" name="Picture 3" descr="Screen Shot 2014-08-15 at 5.19.2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344" y="3472743"/>
            <a:ext cx="5823211" cy="732367"/>
          </a:xfrm>
          <a:prstGeom prst="rect">
            <a:avLst/>
          </a:prstGeom>
        </p:spPr>
      </p:pic>
      <p:pic>
        <p:nvPicPr>
          <p:cNvPr id="5" name="Picture 4" descr="Screen Shot 2014-08-15 at 5.20.2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344" y="5246510"/>
            <a:ext cx="4807656" cy="67607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E88C-D1C6-714E-A39C-96188D29D2B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37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Many flavors for deriving </a:t>
            </a:r>
            <a:r>
              <a:rPr lang="en-US" dirty="0" err="1" smtClean="0"/>
              <a:t>Jacobian</a:t>
            </a:r>
            <a:r>
              <a:rPr lang="en-US" dirty="0" smtClean="0"/>
              <a:t> matrix, such as: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But now many practitioners agree upon the “differentiation operator approach”:</a:t>
            </a:r>
            <a:endParaRPr lang="en-US" dirty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500" y="2741084"/>
            <a:ext cx="2984500" cy="9525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E88C-D1C6-714E-A39C-96188D29D2B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77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Differentiation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4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Assuming there is a “differentiation operator” </a:t>
            </a:r>
            <a:r>
              <a:rPr lang="en-US" dirty="0" smtClean="0">
                <a:latin typeface="Times New Roman"/>
                <a:cs typeface="Times New Roman"/>
              </a:rPr>
              <a:t>d</a:t>
            </a:r>
            <a:r>
              <a:rPr lang="en-US" dirty="0" smtClean="0"/>
              <a:t> for matrix elements </a:t>
            </a:r>
            <a:r>
              <a:rPr lang="en-US" i="1" dirty="0" err="1" smtClean="0">
                <a:latin typeface="Times New Roman"/>
                <a:cs typeface="Times New Roman"/>
              </a:rPr>
              <a:t>a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ij</a:t>
            </a:r>
            <a:endParaRPr lang="en-US" i="1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dirty="0" smtClean="0"/>
              <a:t>Then we can define a differentiation operator for the whole matrix: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Coq:   </a:t>
            </a:r>
            <a:r>
              <a:rPr lang="en-US" dirty="0" smtClean="0">
                <a:latin typeface="Courier New"/>
                <a:cs typeface="Courier New"/>
              </a:rPr>
              <a:t>\\d := </a:t>
            </a:r>
            <a:r>
              <a:rPr lang="en-US" dirty="0" err="1" smtClean="0">
                <a:latin typeface="Courier New"/>
                <a:cs typeface="Courier New"/>
              </a:rPr>
              <a:t>map_mx</a:t>
            </a:r>
            <a:r>
              <a:rPr lang="en-US" dirty="0" smtClean="0">
                <a:latin typeface="Courier New"/>
                <a:cs typeface="Courier New"/>
              </a:rPr>
              <a:t> \d  </a:t>
            </a:r>
            <a:endParaRPr lang="en-US" dirty="0">
              <a:cs typeface="Courier New"/>
            </a:endParaRPr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883" y="4113388"/>
            <a:ext cx="4914900" cy="16510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E88C-D1C6-714E-A39C-96188D29D2B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45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“read-off” lemma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Hopefully, we can prove this lemma: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“read-off” lemma, because as soon as we reach a canonical form </a:t>
            </a:r>
            <a:r>
              <a:rPr lang="en-US" dirty="0" smtClean="0">
                <a:latin typeface="Times New Roman"/>
                <a:cs typeface="Times New Roman"/>
              </a:rPr>
              <a:t>d</a:t>
            </a:r>
            <a:r>
              <a:rPr lang="en-US" b="1" dirty="0" smtClean="0">
                <a:latin typeface="Times New Roman"/>
                <a:cs typeface="Times New Roman"/>
              </a:rPr>
              <a:t>v</a:t>
            </a:r>
            <a:r>
              <a:rPr lang="en-US" dirty="0" smtClean="0">
                <a:latin typeface="Times New Roman"/>
                <a:cs typeface="Times New Roman"/>
              </a:rPr>
              <a:t> = </a:t>
            </a:r>
            <a:r>
              <a:rPr lang="en-US" b="1" dirty="0" err="1" smtClean="0">
                <a:latin typeface="Times New Roman"/>
                <a:cs typeface="Times New Roman"/>
              </a:rPr>
              <a:t>A</a:t>
            </a:r>
            <a:r>
              <a:rPr lang="en-US" dirty="0" err="1" smtClean="0">
                <a:latin typeface="Times New Roman"/>
                <a:cs typeface="Times New Roman"/>
              </a:rPr>
              <a:t>d</a:t>
            </a:r>
            <a:r>
              <a:rPr lang="en-US" b="1" dirty="0" err="1" smtClean="0">
                <a:latin typeface="Times New Roman"/>
                <a:cs typeface="Times New Roman"/>
              </a:rPr>
              <a:t>x</a:t>
            </a:r>
            <a:r>
              <a:rPr lang="en-US" dirty="0" smtClean="0"/>
              <a:t>, we can “read off” </a:t>
            </a:r>
            <a:r>
              <a:rPr lang="en-US" b="1" dirty="0" smtClean="0">
                <a:latin typeface="Times New Roman"/>
                <a:cs typeface="Times New Roman"/>
              </a:rPr>
              <a:t>v</a:t>
            </a:r>
            <a:r>
              <a:rPr lang="en-US" dirty="0" smtClean="0"/>
              <a:t>’s </a:t>
            </a:r>
            <a:r>
              <a:rPr lang="en-US" dirty="0" err="1" smtClean="0"/>
              <a:t>Jacobian</a:t>
            </a:r>
            <a:r>
              <a:rPr lang="en-US" dirty="0" smtClean="0"/>
              <a:t> matrix</a:t>
            </a:r>
          </a:p>
          <a:p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794" y="2710039"/>
            <a:ext cx="6337300" cy="4699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E88C-D1C6-714E-A39C-96188D29D2B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0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is this approach good?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975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lot of nice properties about this matrix differentiation operator: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4-08-15 at 6.01.1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405944"/>
            <a:ext cx="4254500" cy="41783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E88C-D1C6-714E-A39C-96188D29D2B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16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9823" y="274638"/>
            <a:ext cx="9273823" cy="1143000"/>
          </a:xfrm>
        </p:spPr>
        <p:txBody>
          <a:bodyPr>
            <a:normAutofit/>
          </a:bodyPr>
          <a:lstStyle/>
          <a:p>
            <a:pPr marL="0" indent="0"/>
            <a:r>
              <a:rPr lang="en-US" sz="4000" dirty="0" smtClean="0"/>
              <a:t>W</a:t>
            </a:r>
            <a:r>
              <a:rPr lang="en-US" sz="4000" dirty="0" smtClean="0"/>
              <a:t>hat’s a differentiation operator for </a:t>
            </a:r>
            <a:r>
              <a:rPr lang="en-US" sz="4000" i="1" dirty="0" err="1" smtClean="0"/>
              <a:t>a</a:t>
            </a:r>
            <a:r>
              <a:rPr lang="en-US" sz="4000" i="1" baseline="-25000" dirty="0" err="1" smtClean="0"/>
              <a:t>ij</a:t>
            </a:r>
            <a:r>
              <a:rPr lang="en-US" sz="4000" dirty="0" smtClean="0"/>
              <a:t>?</a:t>
            </a:r>
            <a:endParaRPr lang="en-US" sz="4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Conventional definition: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i="1" dirty="0" smtClean="0"/>
              <a:t>real numbers </a:t>
            </a:r>
            <a:r>
              <a:rPr lang="en-US" i="1" dirty="0" smtClean="0">
                <a:sym typeface="Wingdings"/>
              </a:rPr>
              <a:t> limits  derivatives  	differentiation operator</a:t>
            </a:r>
          </a:p>
          <a:p>
            <a:r>
              <a:rPr lang="en-US" dirty="0" smtClean="0">
                <a:sym typeface="Wingdings"/>
              </a:rPr>
              <a:t>An abstract algebra approach to define an operator: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sym typeface="Wingdings"/>
              </a:rPr>
              <a:t>“type” signature of the operator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sym typeface="Wingdings"/>
              </a:rPr>
              <a:t>defining properties (axioms)</a:t>
            </a:r>
          </a:p>
          <a:p>
            <a:pPr marL="400050" lvl="1" indent="0">
              <a:buNone/>
            </a:pPr>
            <a:r>
              <a:rPr lang="en-US" dirty="0">
                <a:sym typeface="Wingdings"/>
              </a:rPr>
              <a:t>	</a:t>
            </a:r>
            <a:r>
              <a:rPr lang="en-US" dirty="0" smtClean="0">
                <a:sym typeface="Wingdings"/>
              </a:rPr>
              <a:t>	</a:t>
            </a:r>
          </a:p>
          <a:p>
            <a:pPr marL="514350" indent="-514350">
              <a:buAutoNum type="arabicParenBoth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769001"/>
            <a:ext cx="6354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Wingdings"/>
              </a:rPr>
              <a:t>“type”: algebraic structure (group, ring, field, </a:t>
            </a:r>
            <a:r>
              <a:rPr lang="en-US" sz="2400" dirty="0" err="1" smtClean="0">
                <a:sym typeface="Wingdings"/>
              </a:rPr>
              <a:t>etc</a:t>
            </a:r>
            <a:r>
              <a:rPr lang="en-US" sz="2400" dirty="0" smtClean="0">
                <a:sym typeface="Wingdings"/>
              </a:rPr>
              <a:t>)</a:t>
            </a:r>
            <a:endParaRPr lang="en-US" sz="2400" dirty="0"/>
          </a:p>
        </p:txBody>
      </p:sp>
      <p:sp>
        <p:nvSpPr>
          <p:cNvPr id="10" name="Freeform 9"/>
          <p:cNvSpPr/>
          <p:nvPr/>
        </p:nvSpPr>
        <p:spPr>
          <a:xfrm rot="4556326">
            <a:off x="359872" y="4551145"/>
            <a:ext cx="959556" cy="1571919"/>
          </a:xfrm>
          <a:custGeom>
            <a:avLst/>
            <a:gdLst>
              <a:gd name="connsiteX0" fmla="*/ 0 w 889000"/>
              <a:gd name="connsiteY0" fmla="*/ 0 h 1622777"/>
              <a:gd name="connsiteX1" fmla="*/ 889000 w 889000"/>
              <a:gd name="connsiteY1" fmla="*/ 1622777 h 1622777"/>
              <a:gd name="connsiteX0" fmla="*/ 0 w 959556"/>
              <a:gd name="connsiteY0" fmla="*/ 0 h 1382888"/>
              <a:gd name="connsiteX1" fmla="*/ 959556 w 959556"/>
              <a:gd name="connsiteY1" fmla="*/ 1382888 h 1382888"/>
              <a:gd name="connsiteX0" fmla="*/ 0 w 959556"/>
              <a:gd name="connsiteY0" fmla="*/ 0 h 1382888"/>
              <a:gd name="connsiteX1" fmla="*/ 959556 w 959556"/>
              <a:gd name="connsiteY1" fmla="*/ 1382888 h 1382888"/>
              <a:gd name="connsiteX0" fmla="*/ 0 w 959556"/>
              <a:gd name="connsiteY0" fmla="*/ 0 h 1382888"/>
              <a:gd name="connsiteX1" fmla="*/ 959556 w 959556"/>
              <a:gd name="connsiteY1" fmla="*/ 1382888 h 1382888"/>
              <a:gd name="connsiteX0" fmla="*/ 0 w 959556"/>
              <a:gd name="connsiteY0" fmla="*/ 0 h 1382888"/>
              <a:gd name="connsiteX1" fmla="*/ 959556 w 959556"/>
              <a:gd name="connsiteY1" fmla="*/ 1382888 h 1382888"/>
              <a:gd name="connsiteX0" fmla="*/ 0 w 959556"/>
              <a:gd name="connsiteY0" fmla="*/ 0 h 1382888"/>
              <a:gd name="connsiteX1" fmla="*/ 959556 w 959556"/>
              <a:gd name="connsiteY1" fmla="*/ 1382888 h 1382888"/>
              <a:gd name="connsiteX0" fmla="*/ 0 w 959556"/>
              <a:gd name="connsiteY0" fmla="*/ 0 h 1571919"/>
              <a:gd name="connsiteX1" fmla="*/ 959556 w 959556"/>
              <a:gd name="connsiteY1" fmla="*/ 1382888 h 1571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9556" h="1571919">
                <a:moveTo>
                  <a:pt x="0" y="0"/>
                </a:moveTo>
                <a:cubicBezTo>
                  <a:pt x="9408" y="983074"/>
                  <a:pt x="656634" y="2002474"/>
                  <a:pt x="959556" y="1382888"/>
                </a:cubicBezTo>
              </a:path>
            </a:pathLst>
          </a:cu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E88C-D1C6-714E-A39C-96188D29D2B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51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Differentiation Operator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Differentiation operator </a:t>
            </a:r>
            <a:r>
              <a:rPr lang="en-US" dirty="0" smtClean="0">
                <a:latin typeface="Courier New"/>
                <a:cs typeface="Courier New"/>
              </a:rPr>
              <a:t>d</a:t>
            </a:r>
          </a:p>
          <a:p>
            <a:pPr marL="457200" lvl="1" indent="0">
              <a:buNone/>
            </a:pPr>
            <a:r>
              <a:rPr lang="en-US" dirty="0" smtClean="0"/>
              <a:t>1. “type” signature: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, where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is a ring</a:t>
            </a:r>
          </a:p>
          <a:p>
            <a:pPr marL="457200" lvl="1" indent="0">
              <a:buNone/>
            </a:pPr>
            <a:r>
              <a:rPr lang="en-US" dirty="0" smtClean="0"/>
              <a:t>2. defining property: </a:t>
            </a:r>
          </a:p>
          <a:p>
            <a:r>
              <a:rPr lang="en-US" dirty="0" smtClean="0"/>
              <a:t>Corollaries:</a:t>
            </a:r>
          </a:p>
          <a:p>
            <a:pPr marL="457200" lvl="1" indent="0">
              <a:buNone/>
            </a:pPr>
            <a:r>
              <a:rPr lang="en-US" dirty="0" smtClean="0"/>
              <a:t>a</a:t>
            </a:r>
            <a:r>
              <a:rPr lang="en-US" dirty="0"/>
              <a:t>.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 smtClean="0"/>
              <a:t>b</a:t>
            </a:r>
            <a:r>
              <a:rPr lang="en-US" dirty="0"/>
              <a:t>.</a:t>
            </a:r>
            <a:r>
              <a:rPr lang="en-US" dirty="0" smtClean="0"/>
              <a:t> </a:t>
            </a:r>
          </a:p>
          <a:p>
            <a:r>
              <a:rPr lang="en-US" dirty="0" smtClean="0"/>
              <a:t>If R is </a:t>
            </a:r>
            <a:r>
              <a:rPr lang="en-US" i="1" dirty="0" err="1" smtClean="0"/>
              <a:t>unital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 smtClean="0"/>
              <a:t>c</a:t>
            </a:r>
            <a:r>
              <a:rPr lang="en-US" dirty="0"/>
              <a:t>.</a:t>
            </a:r>
            <a:r>
              <a:rPr lang="en-US" dirty="0" smtClean="0"/>
              <a:t> </a:t>
            </a:r>
          </a:p>
          <a:p>
            <a:r>
              <a:rPr lang="en-US" dirty="0" smtClean="0"/>
              <a:t>If </a:t>
            </a:r>
            <a:r>
              <a:rPr lang="en-US" dirty="0" smtClean="0">
                <a:latin typeface="Times New Roman"/>
                <a:cs typeface="Times New Roman"/>
              </a:rPr>
              <a:t>d</a:t>
            </a:r>
            <a:r>
              <a:rPr lang="en-US" dirty="0" smtClean="0"/>
              <a:t> is </a:t>
            </a:r>
            <a:r>
              <a:rPr lang="en-US" i="1" dirty="0" smtClean="0"/>
              <a:t>additive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 smtClean="0"/>
              <a:t>d</a:t>
            </a:r>
            <a:r>
              <a:rPr lang="en-US" dirty="0"/>
              <a:t>.</a:t>
            </a:r>
            <a:r>
              <a:rPr lang="en-US" dirty="0" smtClean="0"/>
              <a:t> </a:t>
            </a:r>
          </a:p>
          <a:p>
            <a:r>
              <a:rPr lang="en-US" dirty="0" smtClean="0"/>
              <a:t>If R is an algebra (i.e. can be scaled by a constant) and </a:t>
            </a:r>
            <a:r>
              <a:rPr lang="en-US" dirty="0" smtClean="0">
                <a:latin typeface="Courier New"/>
                <a:cs typeface="Courier New"/>
              </a:rPr>
              <a:t>d</a:t>
            </a:r>
            <a:r>
              <a:rPr lang="en-US" dirty="0" smtClean="0"/>
              <a:t> is </a:t>
            </a:r>
            <a:r>
              <a:rPr lang="en-US" i="1" dirty="0" smtClean="0"/>
              <a:t>scalable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 smtClean="0"/>
              <a:t>e</a:t>
            </a:r>
            <a:r>
              <a:rPr lang="en-US" dirty="0"/>
              <a:t>.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 smtClean="0"/>
              <a:t>f</a:t>
            </a:r>
            <a:r>
              <a:rPr lang="en-US" dirty="0"/>
              <a:t>.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 smtClean="0"/>
              <a:t>                                                                                   (</a:t>
            </a:r>
            <a:r>
              <a:rPr lang="en-US" i="1" dirty="0" smtClean="0"/>
              <a:t>linear</a:t>
            </a:r>
            <a:r>
              <a:rPr lang="en-US" dirty="0" smtClean="0"/>
              <a:t>= </a:t>
            </a:r>
            <a:r>
              <a:rPr lang="en-US" i="1" dirty="0" smtClean="0"/>
              <a:t>additive</a:t>
            </a:r>
            <a:r>
              <a:rPr lang="en-US" dirty="0" smtClean="0"/>
              <a:t> + </a:t>
            </a:r>
            <a:r>
              <a:rPr lang="en-US" i="1" dirty="0" smtClean="0"/>
              <a:t>scalable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984" y="3209970"/>
            <a:ext cx="895349" cy="239351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984" y="2923654"/>
            <a:ext cx="895349" cy="239351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984" y="3766069"/>
            <a:ext cx="3181349" cy="296567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984" y="4431401"/>
            <a:ext cx="2715683" cy="340611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651" y="5148578"/>
            <a:ext cx="1727906" cy="316498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650" y="5465076"/>
            <a:ext cx="3647017" cy="302555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3335867" y="2209800"/>
            <a:ext cx="3536244" cy="499533"/>
            <a:chOff x="3505200" y="2209800"/>
            <a:chExt cx="3536244" cy="499533"/>
          </a:xfrm>
        </p:grpSpPr>
        <p:pic>
          <p:nvPicPr>
            <p:cNvPr id="5" name="Picture 4" descr="latex-image-1.pd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1495" y="2248605"/>
              <a:ext cx="3240616" cy="355794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3505200" y="2209800"/>
              <a:ext cx="3536244" cy="49953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E88C-D1C6-714E-A39C-96188D29D2B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00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Machine-</a:t>
            </a:r>
            <a:r>
              <a:rPr lang="en-US" dirty="0"/>
              <a:t>c</a:t>
            </a:r>
            <a:r>
              <a:rPr lang="en-US" dirty="0" smtClean="0"/>
              <a:t>hecked </a:t>
            </a:r>
            <a:r>
              <a:rPr lang="en-US" dirty="0" smtClean="0"/>
              <a:t>P</a:t>
            </a:r>
            <a:r>
              <a:rPr lang="en-US" dirty="0" smtClean="0"/>
              <a:t>roof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E88C-D1C6-714E-A39C-96188D29D2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55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All went well, until …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E88C-D1C6-714E-A39C-96188D29D2B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28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Jacobian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How to</a:t>
            </a:r>
          </a:p>
          <a:p>
            <a:r>
              <a:rPr lang="en-US" dirty="0" smtClean="0"/>
              <a:t>define </a:t>
            </a:r>
            <a:r>
              <a:rPr lang="en-US" dirty="0" err="1" smtClean="0"/>
              <a:t>Jacobian</a:t>
            </a:r>
            <a:r>
              <a:rPr lang="en-US" dirty="0" smtClean="0"/>
              <a:t> matrix?</a:t>
            </a:r>
          </a:p>
          <a:p>
            <a:r>
              <a:rPr lang="en-US" dirty="0" smtClean="0"/>
              <a:t>prove the “read-off” lemma?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he “type” signature is too restrictive:</a:t>
            </a:r>
          </a:p>
          <a:p>
            <a:pPr marL="0" indent="0" algn="ctr">
              <a:buNone/>
            </a:pPr>
            <a:r>
              <a:rPr lang="en-US" i="1" dirty="0" smtClean="0">
                <a:latin typeface="Times New Roman"/>
                <a:cs typeface="Times New Roman"/>
              </a:rPr>
              <a:t>R </a:t>
            </a:r>
            <a:r>
              <a:rPr lang="en-US" i="1" dirty="0" smtClean="0">
                <a:latin typeface="Times New Roman"/>
                <a:cs typeface="Times New Roman"/>
                <a:sym typeface="Wingdings"/>
              </a:rPr>
              <a:t> 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937000" y="5103943"/>
            <a:ext cx="1263888" cy="1149220"/>
            <a:chOff x="3937000" y="4896556"/>
            <a:chExt cx="1263888" cy="114922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4219222" y="4896556"/>
              <a:ext cx="112889" cy="56444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>
              <a:off x="4713111" y="4896556"/>
              <a:ext cx="197556" cy="56444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37000" y="5461000"/>
              <a:ext cx="126388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same?</a:t>
              </a:r>
              <a:endParaRPr lang="en-US" sz="3200" dirty="0"/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E88C-D1C6-714E-A39C-96188D29D2B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89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9533"/>
            <a:ext cx="8229600" cy="5243689"/>
          </a:xfrm>
        </p:spPr>
        <p:txBody>
          <a:bodyPr>
            <a:normAutofit/>
          </a:bodyPr>
          <a:lstStyle/>
          <a:p>
            <a:r>
              <a:rPr lang="en-US" dirty="0" smtClean="0"/>
              <a:t>OK for single variable functions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instance: </a:t>
            </a:r>
            <a:r>
              <a:rPr lang="en-US" i="1" dirty="0" smtClean="0"/>
              <a:t>derivation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ym typeface="Wingdings"/>
              </a:rPr>
              <a:t>For multi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variable functions, no instance</a:t>
            </a:r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    a typical attempt: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 </a:t>
            </a:r>
            <a:endParaRPr lang="en-US" dirty="0" smtClean="0">
              <a:sym typeface="Wingdings"/>
            </a:endParaRPr>
          </a:p>
          <a:p>
            <a:pPr marL="0" indent="0">
              <a:buNone/>
            </a:pPr>
            <a:endParaRPr lang="en-US" dirty="0" smtClean="0">
              <a:sym typeface="Wingdings"/>
            </a:endParaRP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1822543"/>
            <a:ext cx="1498600" cy="4699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4223768"/>
            <a:ext cx="1765300" cy="4318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2482330"/>
            <a:ext cx="2061633" cy="379775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4871468"/>
            <a:ext cx="2823633" cy="395736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5267204"/>
            <a:ext cx="3933084" cy="144435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571044" y="4840795"/>
            <a:ext cx="2043289" cy="4264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E88C-D1C6-714E-A39C-96188D29D2B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36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Revised “type” signature: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latin typeface="Times New Roman"/>
                <a:cs typeface="Times New Roman"/>
              </a:rPr>
              <a:t>d</a:t>
            </a:r>
            <a:r>
              <a:rPr lang="en-US" dirty="0" smtClean="0"/>
              <a:t> : </a:t>
            </a:r>
            <a:r>
              <a:rPr lang="en-US" i="1" dirty="0" smtClean="0">
                <a:latin typeface="Times New Roman"/>
                <a:cs typeface="Times New Roman"/>
              </a:rPr>
              <a:t>R </a:t>
            </a:r>
            <a:r>
              <a:rPr lang="en-US" i="1" dirty="0" smtClean="0">
                <a:latin typeface="Times New Roman"/>
                <a:cs typeface="Times New Roman"/>
                <a:sym typeface="Wingdings"/>
              </a:rPr>
              <a:t> D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    </a:t>
            </a:r>
            <a:r>
              <a:rPr lang="en-US" i="1" dirty="0" smtClean="0">
                <a:latin typeface="Times New Roman"/>
                <a:cs typeface="Times New Roman"/>
                <a:sym typeface="Wingdings"/>
              </a:rPr>
              <a:t>D</a:t>
            </a:r>
            <a:r>
              <a:rPr lang="en-US" dirty="0" smtClean="0">
                <a:sym typeface="Wingdings"/>
              </a:rPr>
              <a:t> is a </a:t>
            </a:r>
            <a:r>
              <a:rPr lang="en-US" i="1" dirty="0" smtClean="0">
                <a:latin typeface="Times New Roman"/>
                <a:cs typeface="Times New Roman"/>
                <a:sym typeface="Wingdings"/>
              </a:rPr>
              <a:t>R</a:t>
            </a:r>
            <a:r>
              <a:rPr lang="en-US" dirty="0" smtClean="0">
                <a:sym typeface="Wingdings"/>
              </a:rPr>
              <a:t>-</a:t>
            </a:r>
            <a:r>
              <a:rPr lang="en-US" i="1" dirty="0" smtClean="0">
                <a:latin typeface="Times New Roman"/>
                <a:cs typeface="Times New Roman"/>
                <a:sym typeface="Wingdings"/>
              </a:rPr>
              <a:t>R</a:t>
            </a:r>
            <a:r>
              <a:rPr lang="en-US" dirty="0" smtClean="0">
                <a:sym typeface="Wingdings"/>
              </a:rPr>
              <a:t>-</a:t>
            </a:r>
            <a:r>
              <a:rPr lang="en-US" dirty="0" err="1" smtClean="0">
                <a:sym typeface="Wingdings"/>
              </a:rPr>
              <a:t>bimodule</a:t>
            </a:r>
            <a:endParaRPr lang="en-US" dirty="0" smtClean="0">
              <a:sym typeface="Wingdings"/>
            </a:endParaRPr>
          </a:p>
          <a:p>
            <a:pPr marL="0" indent="0">
              <a:buNone/>
            </a:pP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  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                   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                          </a:t>
            </a:r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For example, </a:t>
            </a:r>
            <a:r>
              <a:rPr lang="en-US" i="1" dirty="0" err="1" smtClean="0">
                <a:latin typeface="Times New Roman"/>
                <a:cs typeface="Times New Roman"/>
                <a:sym typeface="Wingdings"/>
              </a:rPr>
              <a:t>R</a:t>
            </a:r>
            <a:r>
              <a:rPr lang="en-US" i="1" baseline="30000" dirty="0" err="1">
                <a:latin typeface="Times New Roman"/>
                <a:cs typeface="Times New Roman"/>
                <a:sym typeface="Wingdings"/>
              </a:rPr>
              <a:t>n</a:t>
            </a:r>
            <a:r>
              <a:rPr lang="en-US" dirty="0" smtClean="0">
                <a:sym typeface="Wingdings"/>
              </a:rPr>
              <a:t> is a </a:t>
            </a:r>
            <a:r>
              <a:rPr lang="en-US" i="1" dirty="0" smtClean="0">
                <a:latin typeface="Times New Roman"/>
                <a:cs typeface="Times New Roman"/>
                <a:sym typeface="Wingdings"/>
              </a:rPr>
              <a:t>R-R</a:t>
            </a:r>
            <a:r>
              <a:rPr lang="en-US" dirty="0" smtClean="0">
                <a:sym typeface="Wingdings"/>
              </a:rPr>
              <a:t>-</a:t>
            </a:r>
            <a:r>
              <a:rPr lang="en-US" dirty="0" err="1" smtClean="0">
                <a:sym typeface="Wingdings"/>
              </a:rPr>
              <a:t>bimodule</a:t>
            </a:r>
            <a:endParaRPr lang="en-US" dirty="0" smtClean="0">
              <a:sym typeface="Wingdings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50" y="3518604"/>
            <a:ext cx="4453427" cy="48895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3358444" y="4007555"/>
            <a:ext cx="211667" cy="550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4416778" y="4007555"/>
            <a:ext cx="282222" cy="550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91290" y="4406345"/>
            <a:ext cx="1979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</a:t>
            </a:r>
            <a:r>
              <a:rPr lang="en-US" sz="2800" dirty="0" smtClean="0"/>
              <a:t>ell defined</a:t>
            </a:r>
            <a:endParaRPr lang="en-US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E88C-D1C6-714E-A39C-96188D29D2B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18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4311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Jacobian</a:t>
            </a:r>
            <a:r>
              <a:rPr lang="en-US" dirty="0" smtClean="0"/>
              <a:t> matrix can’t be defined on this abstract setting, but can be defined on one of its instantiation: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11" y="2060222"/>
            <a:ext cx="1246012" cy="338828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11" y="2701194"/>
            <a:ext cx="1730022" cy="387944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11" y="3225420"/>
            <a:ext cx="1941689" cy="4456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59000" y="5944946"/>
            <a:ext cx="6878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“flatten” a column vector of row vectors into a matrix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900334" y="4995333"/>
            <a:ext cx="282222" cy="9496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11" y="3798054"/>
            <a:ext cx="7205133" cy="1848437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E88C-D1C6-714E-A39C-96188D29D2B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05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43792"/>
            <a:ext cx="8524731" cy="4199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“read-off” lemma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is trivial to prove: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assuming </a:t>
            </a:r>
            <a:r>
              <a:rPr lang="en-US" b="1" dirty="0" smtClean="0">
                <a:latin typeface="Times New Roman"/>
                <a:cs typeface="Times New Roman"/>
              </a:rPr>
              <a:t>J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b="1" dirty="0" smtClean="0">
                <a:latin typeface="Times New Roman"/>
                <a:cs typeface="Times New Roman"/>
              </a:rPr>
              <a:t>x</a:t>
            </a:r>
            <a:r>
              <a:rPr lang="en-US" dirty="0" smtClean="0">
                <a:latin typeface="Times New Roman"/>
                <a:cs typeface="Times New Roman"/>
              </a:rPr>
              <a:t>) = </a:t>
            </a:r>
            <a:r>
              <a:rPr lang="en-US" b="1" dirty="0" smtClean="0">
                <a:latin typeface="Times New Roman"/>
                <a:cs typeface="Times New Roman"/>
              </a:rPr>
              <a:t>I</a:t>
            </a:r>
            <a:r>
              <a:rPr lang="en-US" dirty="0" smtClean="0"/>
              <a:t>, where </a:t>
            </a:r>
            <a:r>
              <a:rPr lang="en-US" b="1" dirty="0" smtClean="0">
                <a:latin typeface="Times New Roman"/>
                <a:cs typeface="Times New Roman"/>
              </a:rPr>
              <a:t>x</a:t>
            </a:r>
            <a:r>
              <a:rPr lang="en-US" dirty="0" smtClean="0"/>
              <a:t> is the free variables of </a:t>
            </a:r>
            <a:r>
              <a:rPr lang="en-US" i="1" dirty="0" err="1" smtClean="0">
                <a:latin typeface="Times New Roman"/>
                <a:cs typeface="Times New Roman"/>
              </a:rPr>
              <a:t>F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n</a:t>
            </a:r>
            <a:endParaRPr lang="en-US" i="1" dirty="0">
              <a:latin typeface="Times New Roman"/>
              <a:cs typeface="Times New Roman"/>
            </a:endParaRP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90939"/>
            <a:ext cx="5715000" cy="4699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E88C-D1C6-714E-A39C-96188D29D2B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68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Kronecker</a:t>
            </a:r>
            <a:r>
              <a:rPr lang="en-US" dirty="0" smtClean="0"/>
              <a:t>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characteristic property: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can actually define (construct) a matrix from such a characteristic property</a:t>
            </a:r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045" y="3969455"/>
            <a:ext cx="6121400" cy="533400"/>
          </a:xfrm>
          <a:prstGeom prst="rect">
            <a:avLst/>
          </a:prstGeom>
        </p:spPr>
      </p:pic>
      <p:pic>
        <p:nvPicPr>
          <p:cNvPr id="6" name="Picture 5" descr="Screen Shot 2014-08-17 at 2.10.4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1600200"/>
            <a:ext cx="7507111" cy="15579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24659" y="3023129"/>
            <a:ext cx="18147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dirty="0" smtClean="0"/>
              <a:t>olumn-wise</a:t>
            </a:r>
            <a:endParaRPr lang="en-US" sz="2400" dirty="0"/>
          </a:p>
          <a:p>
            <a:r>
              <a:rPr lang="en-US" sz="2400" dirty="0" err="1"/>
              <a:t>v</a:t>
            </a:r>
            <a:r>
              <a:rPr lang="en-US" sz="2400" dirty="0" err="1" smtClean="0"/>
              <a:t>ectorization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900333" y="3513667"/>
            <a:ext cx="424326" cy="4557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E88C-D1C6-714E-A39C-96188D29D2B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20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 err="1" smtClean="0"/>
              <a:t>Kronecker</a:t>
            </a:r>
            <a:r>
              <a:rPr lang="en-US" dirty="0" smtClean="0"/>
              <a:t>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 err="1" smtClean="0">
                <a:latin typeface="Courier New"/>
                <a:cs typeface="Courier New"/>
              </a:rPr>
              <a:t>lin_mx</a:t>
            </a:r>
            <a:r>
              <a:rPr lang="en-US" sz="4000" dirty="0" smtClean="0">
                <a:latin typeface="Courier New"/>
                <a:cs typeface="Courier New"/>
              </a:rPr>
              <a:t> </a:t>
            </a:r>
            <a:r>
              <a:rPr lang="en-US" sz="4000" dirty="0" smtClean="0">
                <a:cs typeface="Courier New"/>
              </a:rPr>
              <a:t>(defined in </a:t>
            </a:r>
            <a:r>
              <a:rPr lang="en-US" sz="4000" dirty="0" err="1" smtClean="0">
                <a:cs typeface="Courier New"/>
              </a:rPr>
              <a:t>SSReflect</a:t>
            </a:r>
            <a:r>
              <a:rPr lang="en-US" sz="4000" dirty="0" smtClean="0">
                <a:cs typeface="Courier New"/>
              </a:rPr>
              <a:t>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31961"/>
            <a:ext cx="7645400" cy="4699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217811"/>
            <a:ext cx="4648200" cy="5334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993922"/>
            <a:ext cx="8343900" cy="4826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E88C-D1C6-714E-A39C-96188D29D2B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29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159676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33890" y="1752600"/>
            <a:ext cx="315967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</p:txBody>
      </p:sp>
      <p:pic>
        <p:nvPicPr>
          <p:cNvPr id="9" name="Picture 8" descr="Screen Shot 2014-08-17 at 2.01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34" y="2206978"/>
            <a:ext cx="5080000" cy="1447800"/>
          </a:xfrm>
          <a:prstGeom prst="rect">
            <a:avLst/>
          </a:prstGeom>
        </p:spPr>
      </p:pic>
      <p:pic>
        <p:nvPicPr>
          <p:cNvPr id="10" name="Picture 9" descr="Screen Shot 2014-08-17 at 2.01.4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336343"/>
            <a:ext cx="8311444" cy="167799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 Machine-checked Proof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E88C-D1C6-714E-A39C-96188D29D2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6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Coq – An Interactive Proof Assistant</a:t>
            </a:r>
            <a:endParaRPr lang="en-US" dirty="0"/>
          </a:p>
        </p:txBody>
      </p:sp>
      <p:pic>
        <p:nvPicPr>
          <p:cNvPr id="6" name="Picture 5" descr="Screen Shot 2014-08-15 at 3.16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57150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E88C-D1C6-714E-A39C-96188D29D2B0}" type="slidenum">
              <a:rPr lang="en-US" smtClean="0"/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044700" y="1701800"/>
            <a:ext cx="139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Proofs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53200" y="1531034"/>
            <a:ext cx="1879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Premises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58460" y="3429000"/>
            <a:ext cx="3180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Current </a:t>
            </a:r>
            <a:r>
              <a:rPr lang="en-US" sz="3600" dirty="0" err="1" smtClean="0">
                <a:solidFill>
                  <a:srgbClr val="FF0000"/>
                </a:solidFill>
              </a:rPr>
              <a:t>subgoal</a:t>
            </a:r>
            <a:endParaRPr lang="en-US" sz="3600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057900" y="3302000"/>
            <a:ext cx="63500" cy="292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713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E88C-D1C6-714E-A39C-96188D29D2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64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“Eye check”</a:t>
            </a:r>
            <a:endParaRPr lang="en-US" dirty="0"/>
          </a:p>
        </p:txBody>
      </p:sp>
      <p:pic>
        <p:nvPicPr>
          <p:cNvPr id="7" name="Picture 6" descr="Screen Shot 2014-08-15 at 3.21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888" y="1789380"/>
            <a:ext cx="4332111" cy="524046"/>
          </a:xfrm>
          <a:prstGeom prst="rect">
            <a:avLst/>
          </a:prstGeom>
        </p:spPr>
      </p:pic>
      <p:pic>
        <p:nvPicPr>
          <p:cNvPr id="8" name="Picture 7" descr="Screen Shot 2014-08-15 at 3.22.1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888" y="2681856"/>
            <a:ext cx="5346661" cy="845922"/>
          </a:xfrm>
          <a:prstGeom prst="rect">
            <a:avLst/>
          </a:prstGeom>
        </p:spPr>
      </p:pic>
      <p:pic>
        <p:nvPicPr>
          <p:cNvPr id="9" name="Picture 8" descr="Screen Shot 2014-08-15 at 3.23.53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888" y="3919602"/>
            <a:ext cx="5346661" cy="783648"/>
          </a:xfrm>
          <a:prstGeom prst="rect">
            <a:avLst/>
          </a:prstGeom>
        </p:spPr>
      </p:pic>
      <p:pic>
        <p:nvPicPr>
          <p:cNvPr id="10" name="Picture 9" descr="Screen Shot 2014-08-15 at 3.24.41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888" y="5150556"/>
            <a:ext cx="5346661" cy="639043"/>
          </a:xfrm>
          <a:prstGeom prst="rect">
            <a:avLst/>
          </a:prstGeom>
        </p:spPr>
      </p:pic>
      <p:pic>
        <p:nvPicPr>
          <p:cNvPr id="11" name="Picture 10" descr="Screen Shot 2014-08-15 at 3.26.17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77" y="1910554"/>
            <a:ext cx="4028723" cy="402872"/>
          </a:xfrm>
          <a:prstGeom prst="rect">
            <a:avLst/>
          </a:prstGeom>
        </p:spPr>
      </p:pic>
      <p:pic>
        <p:nvPicPr>
          <p:cNvPr id="12" name="Picture 11" descr="Screen Shot 2014-08-15 at 3.27.34 P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77" y="2877098"/>
            <a:ext cx="4466167" cy="390485"/>
          </a:xfrm>
          <a:prstGeom prst="rect">
            <a:avLst/>
          </a:prstGeom>
        </p:spPr>
      </p:pic>
      <p:pic>
        <p:nvPicPr>
          <p:cNvPr id="13" name="Picture 12" descr="Screen Shot 2014-08-15 at 3.27.47 P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77" y="4160732"/>
            <a:ext cx="4649611" cy="329662"/>
          </a:xfrm>
          <a:prstGeom prst="rect">
            <a:avLst/>
          </a:prstGeom>
        </p:spPr>
      </p:pic>
      <p:pic>
        <p:nvPicPr>
          <p:cNvPr id="14" name="Picture 13" descr="Screen Shot 2014-08-15 at 3.26.27 PM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77" y="5328688"/>
            <a:ext cx="4649611" cy="336034"/>
          </a:xfrm>
          <a:prstGeom prst="rect">
            <a:avLst/>
          </a:prstGeom>
        </p:spPr>
      </p:pic>
      <p:sp>
        <p:nvSpPr>
          <p:cNvPr id="16" name="Left Arrow 15"/>
          <p:cNvSpPr/>
          <p:nvPr/>
        </p:nvSpPr>
        <p:spPr>
          <a:xfrm>
            <a:off x="3033888" y="2469444"/>
            <a:ext cx="2737556" cy="246086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Generate?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E88C-D1C6-714E-A39C-96188D29D2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3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Annotated Coq Proof </a:t>
            </a:r>
            <a:r>
              <a:rPr lang="en-US" dirty="0" smtClean="0">
                <a:sym typeface="Wingdings"/>
              </a:rPr>
              <a:t> Latex 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E88C-D1C6-714E-A39C-96188D29D2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53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6878</TotalTime>
  <Words>1238</Words>
  <Application>Microsoft Macintosh PowerPoint</Application>
  <PresentationFormat>On-screen Show (4:3)</PresentationFormat>
  <Paragraphs>364</Paragraphs>
  <Slides>47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From “Proof by Latex”  To “Proof by Ltac”</vt:lpstr>
      <vt:lpstr>Proof by Latex</vt:lpstr>
      <vt:lpstr>Proof by Latex</vt:lpstr>
      <vt:lpstr>A Machine-checked Proof</vt:lpstr>
      <vt:lpstr>A Machine-checked Proof</vt:lpstr>
      <vt:lpstr>Coq – An Interactive Proof Assistant</vt:lpstr>
      <vt:lpstr>Demo</vt:lpstr>
      <vt:lpstr>“Eye check”</vt:lpstr>
      <vt:lpstr>Annotated Coq Proof  Latex </vt:lpstr>
      <vt:lpstr>PowerPoint Presentation</vt:lpstr>
      <vt:lpstr>PowerPoint Presentation</vt:lpstr>
      <vt:lpstr>PowerPoint Presentation</vt:lpstr>
      <vt:lpstr>Typo list</vt:lpstr>
      <vt:lpstr>The Technical Stuff</vt:lpstr>
      <vt:lpstr>The Coq2Latex tools</vt:lpstr>
      <vt:lpstr>For Slow Coq Proofs</vt:lpstr>
      <vt:lpstr>Coq Formalization</vt:lpstr>
      <vt:lpstr>1. Matrix Differentiation</vt:lpstr>
      <vt:lpstr>PowerPoint Presentation</vt:lpstr>
      <vt:lpstr>Jacobian Matrix</vt:lpstr>
      <vt:lpstr>2. Kronecker Product</vt:lpstr>
      <vt:lpstr>Define Kronecker Product</vt:lpstr>
      <vt:lpstr>Conclusions</vt:lpstr>
      <vt:lpstr>Thanks!</vt:lpstr>
      <vt:lpstr>Coq Formalization</vt:lpstr>
      <vt:lpstr>Define Differentiation Operator </vt:lpstr>
      <vt:lpstr>Define Kronecker Product</vt:lpstr>
      <vt:lpstr>SSReflect</vt:lpstr>
      <vt:lpstr>SSReflect</vt:lpstr>
      <vt:lpstr>The Abstract Algebra Hierarchy</vt:lpstr>
      <vt:lpstr>The Matrix Library</vt:lpstr>
      <vt:lpstr>But there are things missing …</vt:lpstr>
      <vt:lpstr>Matrix Differentiation</vt:lpstr>
      <vt:lpstr>PowerPoint Presentation</vt:lpstr>
      <vt:lpstr>Differentiation Operator</vt:lpstr>
      <vt:lpstr>The “read-off” lemma</vt:lpstr>
      <vt:lpstr>Why is this approach good?</vt:lpstr>
      <vt:lpstr>What’s a differentiation operator for aij?</vt:lpstr>
      <vt:lpstr>Differentiation Operator </vt:lpstr>
      <vt:lpstr>All went well, until …</vt:lpstr>
      <vt:lpstr>Jacobian?</vt:lpstr>
      <vt:lpstr>PowerPoint Presentation</vt:lpstr>
      <vt:lpstr>Revise</vt:lpstr>
      <vt:lpstr>PowerPoint Presentation</vt:lpstr>
      <vt:lpstr>PowerPoint Presentation</vt:lpstr>
      <vt:lpstr>The Kronecker Product</vt:lpstr>
      <vt:lpstr>Define Kronecker Product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“Proof by Latex” To “Proof by Ltac”</dc:title>
  <dc:creator>Peng Wang</dc:creator>
  <cp:lastModifiedBy>Peng Wang</cp:lastModifiedBy>
  <cp:revision>89</cp:revision>
  <dcterms:created xsi:type="dcterms:W3CDTF">2014-08-14T16:04:46Z</dcterms:created>
  <dcterms:modified xsi:type="dcterms:W3CDTF">2014-08-19T10:42:47Z</dcterms:modified>
</cp:coreProperties>
</file>