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17"/>
  </p:normalViewPr>
  <p:slideViewPr>
    <p:cSldViewPr snapToGrid="0" snapToObjects="1">
      <p:cViewPr varScale="1">
        <p:scale>
          <a:sx n="113" d="100"/>
          <a:sy n="113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DA0A2-5E0D-394A-B499-03E3EE33363E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9CA16-2DED-0643-99A1-84D3F073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F9BE-5447-AF4D-8BAA-72CFDF5C7A77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D653-FDCA-9F4A-AAD0-B53ED77B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828801" y="0"/>
            <a:ext cx="923365" cy="484094"/>
            <a:chOff x="1837765" y="1434353"/>
            <a:chExt cx="923365" cy="484094"/>
          </a:xfrm>
          <a:solidFill>
            <a:schemeClr val="tx1">
              <a:lumMod val="65000"/>
              <a:lumOff val="35000"/>
              <a:alpha val="87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37765" y="1434353"/>
              <a:ext cx="923365" cy="4840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2752166" y="0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Mac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3213847" y="2409127"/>
            <a:ext cx="4482353" cy="3836896"/>
            <a:chOff x="1837765" y="1434353"/>
            <a:chExt cx="923365" cy="484094"/>
          </a:xfrm>
          <a:solidFill>
            <a:schemeClr val="tx1">
              <a:lumMod val="65000"/>
              <a:lumOff val="35000"/>
              <a:alpha val="33000"/>
            </a:schemeClr>
          </a:solidFill>
        </p:grpSpPr>
        <p:sp>
          <p:nvSpPr>
            <p:cNvPr id="57" name="Rectangle 56"/>
            <p:cNvSpPr/>
            <p:nvPr/>
          </p:nvSpPr>
          <p:spPr>
            <a:xfrm>
              <a:off x="1837765" y="1434353"/>
              <a:ext cx="923365" cy="4840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598896" y="1228161"/>
            <a:ext cx="1712257" cy="484094"/>
            <a:chOff x="1837765" y="1434353"/>
            <a:chExt cx="923365" cy="484094"/>
          </a:xfrm>
          <a:solidFill>
            <a:schemeClr val="tx1">
              <a:lumMod val="65000"/>
              <a:lumOff val="35000"/>
              <a:alpha val="33000"/>
            </a:schemeClr>
          </a:solidFill>
        </p:grpSpPr>
        <p:sp>
          <p:nvSpPr>
            <p:cNvPr id="61" name="Rectangle 60"/>
            <p:cNvSpPr/>
            <p:nvPr/>
          </p:nvSpPr>
          <p:spPr>
            <a:xfrm>
              <a:off x="1837765" y="1434353"/>
              <a:ext cx="923365" cy="4840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890682" y="1846729"/>
            <a:ext cx="3191436" cy="349620"/>
            <a:chOff x="1837765" y="1434353"/>
            <a:chExt cx="923365" cy="484094"/>
          </a:xfrm>
          <a:solidFill>
            <a:schemeClr val="tx1">
              <a:lumMod val="65000"/>
              <a:lumOff val="35000"/>
              <a:alpha val="33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1837765" y="1434353"/>
              <a:ext cx="923365" cy="4840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266371" y="1193209"/>
            <a:ext cx="440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261670" y="1795789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Text</a:t>
            </a:r>
            <a:endParaRPr 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5221546" y="3057866"/>
            <a:ext cx="56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3664242" y="0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iPad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486399" y="3649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Watch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587607" y="-3229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iPhone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398475" y="-3651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TV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330969" y="3227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Music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251849" y="3227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Support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75214" y="3227"/>
            <a:ext cx="923365" cy="484094"/>
            <a:chOff x="1837765" y="1434353"/>
            <a:chExt cx="923365" cy="484094"/>
          </a:xfrm>
          <a:solidFill>
            <a:schemeClr val="tx1">
              <a:lumMod val="65000"/>
              <a:lumOff val="35000"/>
              <a:alpha val="87000"/>
            </a:schemeClr>
          </a:solidFill>
        </p:grpSpPr>
        <p:sp>
          <p:nvSpPr>
            <p:cNvPr id="79" name="Rectangle 78"/>
            <p:cNvSpPr/>
            <p:nvPr/>
          </p:nvSpPr>
          <p:spPr>
            <a:xfrm>
              <a:off x="1837765" y="1434353"/>
              <a:ext cx="923365" cy="4840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2008234" y="262920"/>
            <a:ext cx="56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352811" y="265951"/>
            <a:ext cx="56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486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828801" y="0"/>
            <a:ext cx="923365" cy="484094"/>
            <a:chOff x="1837765" y="1434353"/>
            <a:chExt cx="923365" cy="484094"/>
          </a:xfrm>
          <a:solidFill>
            <a:schemeClr val="tx1">
              <a:lumMod val="65000"/>
              <a:lumOff val="35000"/>
              <a:alpha val="87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37765" y="1434353"/>
              <a:ext cx="923365" cy="4840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2752166" y="0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Mac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17396" y="2409127"/>
            <a:ext cx="4482353" cy="3836896"/>
            <a:chOff x="1837765" y="1434353"/>
            <a:chExt cx="923365" cy="484094"/>
          </a:xfrm>
          <a:solidFill>
            <a:schemeClr val="tx1">
              <a:lumMod val="65000"/>
              <a:lumOff val="35000"/>
              <a:alpha val="33000"/>
            </a:schemeClr>
          </a:solidFill>
        </p:grpSpPr>
        <p:sp>
          <p:nvSpPr>
            <p:cNvPr id="57" name="Rectangle 56"/>
            <p:cNvSpPr/>
            <p:nvPr/>
          </p:nvSpPr>
          <p:spPr>
            <a:xfrm>
              <a:off x="1837765" y="1434353"/>
              <a:ext cx="923365" cy="4840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002445" y="1228161"/>
            <a:ext cx="1712257" cy="484094"/>
            <a:chOff x="1837765" y="1434353"/>
            <a:chExt cx="923365" cy="484094"/>
          </a:xfrm>
          <a:solidFill>
            <a:schemeClr val="tx1">
              <a:lumMod val="65000"/>
              <a:lumOff val="35000"/>
              <a:alpha val="33000"/>
            </a:schemeClr>
          </a:solidFill>
        </p:grpSpPr>
        <p:sp>
          <p:nvSpPr>
            <p:cNvPr id="61" name="Rectangle 60"/>
            <p:cNvSpPr/>
            <p:nvPr/>
          </p:nvSpPr>
          <p:spPr>
            <a:xfrm>
              <a:off x="1837765" y="1434353"/>
              <a:ext cx="923365" cy="4840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94231" y="1846729"/>
            <a:ext cx="3191436" cy="349620"/>
            <a:chOff x="1837765" y="1434353"/>
            <a:chExt cx="923365" cy="484094"/>
          </a:xfrm>
          <a:solidFill>
            <a:schemeClr val="tx1">
              <a:lumMod val="65000"/>
              <a:lumOff val="35000"/>
              <a:alpha val="33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1837765" y="1434353"/>
              <a:ext cx="923365" cy="4840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669920" y="1193209"/>
            <a:ext cx="440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665219" y="1795789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Text</a:t>
            </a:r>
            <a:endParaRPr 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2625095" y="3057866"/>
            <a:ext cx="56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3664242" y="0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iPad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486399" y="3649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Watch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587607" y="-3229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iPhone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398475" y="-3651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TV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330969" y="3227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Music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251849" y="3227"/>
            <a:ext cx="923365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Support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75214" y="3227"/>
            <a:ext cx="923365" cy="484094"/>
            <a:chOff x="1837765" y="1434353"/>
            <a:chExt cx="923365" cy="484094"/>
          </a:xfrm>
          <a:solidFill>
            <a:schemeClr val="tx1">
              <a:lumMod val="65000"/>
              <a:lumOff val="35000"/>
              <a:alpha val="87000"/>
            </a:schemeClr>
          </a:solidFill>
        </p:grpSpPr>
        <p:sp>
          <p:nvSpPr>
            <p:cNvPr id="79" name="Rectangle 78"/>
            <p:cNvSpPr/>
            <p:nvPr/>
          </p:nvSpPr>
          <p:spPr>
            <a:xfrm>
              <a:off x="1837765" y="1434353"/>
              <a:ext cx="923365" cy="48409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837765" y="1434353"/>
              <a:ext cx="923365" cy="48409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2008234" y="262920"/>
            <a:ext cx="56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352811" y="265951"/>
            <a:ext cx="56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</a:t>
            </a:r>
            <a:endParaRPr lang="en-US" sz="1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949243" y="484093"/>
            <a:ext cx="33867" cy="6373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973816" y="3544709"/>
            <a:ext cx="6218184" cy="22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231426" y="1701801"/>
            <a:ext cx="1712257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PURCHASE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226779" y="4897878"/>
            <a:ext cx="1712257" cy="484094"/>
          </a:xfrm>
          <a:prstGeom prst="rect">
            <a:avLst/>
          </a:prstGeom>
          <a:solidFill>
            <a:schemeClr val="tx1">
              <a:lumMod val="65000"/>
              <a:lumOff val="35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Waingankar</dc:creator>
  <cp:lastModifiedBy>Omkar Waingankar</cp:lastModifiedBy>
  <cp:revision>3</cp:revision>
  <dcterms:created xsi:type="dcterms:W3CDTF">2018-02-03T23:34:58Z</dcterms:created>
  <dcterms:modified xsi:type="dcterms:W3CDTF">2018-02-03T23:56:34Z</dcterms:modified>
</cp:coreProperties>
</file>