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8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52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6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86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0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64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86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97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3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0C44-9811-49FE-A36A-9C9DA365D830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CB4C-392B-4DE3-A197-79CA494EA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6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pt.cc/emafv" TargetMode="External"/><Relationship Id="rId2" Type="http://schemas.openxmlformats.org/officeDocument/2006/relationships/hyperlink" Target="http://ppt.cc/pQJZ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ohnny83721.wix.com/thumbupnc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剪去單一角落矩形 4"/>
          <p:cNvSpPr/>
          <p:nvPr/>
        </p:nvSpPr>
        <p:spPr>
          <a:xfrm rot="10800000" flipH="1">
            <a:off x="1524001" y="-16597"/>
            <a:ext cx="9157767" cy="5749852"/>
          </a:xfrm>
          <a:prstGeom prst="snip1Rect">
            <a:avLst>
              <a:gd name="adj" fmla="val 7756"/>
            </a:avLst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ku &amp; Kamu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31504" y="1412777"/>
            <a:ext cx="91577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solidFill>
                  <a:schemeClr val="bg1"/>
                </a:solidFill>
                <a:latin typeface="Geomanist Regular" pitchFamily="50" charset="0"/>
              </a:rPr>
              <a:t>Developer Application</a:t>
            </a:r>
          </a:p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Geomanist Regular" pitchFamily="50" charset="0"/>
                <a:ea typeface="Noto Sans CJK TC Light" pitchFamily="34" charset="-120"/>
              </a:rPr>
              <a:t>王品閎</a:t>
            </a:r>
            <a:endParaRPr lang="en-US" altLang="zh-TW" sz="4800" dirty="0">
              <a:solidFill>
                <a:schemeClr val="bg1"/>
              </a:solidFill>
              <a:latin typeface="Noto Sans CJK TC Light" pitchFamily="34" charset="-120"/>
              <a:ea typeface="Noto Sans CJK TC Light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608168" y="602441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66CCFF"/>
                </a:solidFill>
                <a:latin typeface="Noto Sans CJK TC Black" pitchFamily="34" charset="-120"/>
                <a:ea typeface="Noto Sans CJK TC Black" pitchFamily="34" charset="-120"/>
              </a:rPr>
              <a:t>中央大學資管系</a:t>
            </a:r>
            <a:endParaRPr lang="en-US" altLang="zh-TW" sz="2800" dirty="0">
              <a:solidFill>
                <a:schemeClr val="bg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19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2572" y="2276874"/>
            <a:ext cx="917542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剪去單一角落矩形 3"/>
          <p:cNvSpPr/>
          <p:nvPr/>
        </p:nvSpPr>
        <p:spPr>
          <a:xfrm rot="10800000" flipH="1">
            <a:off x="1492572" y="0"/>
            <a:ext cx="9175428" cy="2276872"/>
          </a:xfrm>
          <a:prstGeom prst="snip1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92572" y="620689"/>
            <a:ext cx="917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0286" y="2482063"/>
            <a:ext cx="4351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王品閎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就讀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中央大學資管系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實習經歷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奧亞數位文創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行銷實習生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全都通科技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擅長語言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app (android)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r="1176"/>
          <a:stretch/>
        </p:blipFill>
        <p:spPr>
          <a:xfrm>
            <a:off x="1775520" y="2564816"/>
            <a:ext cx="393158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2572" y="2276874"/>
            <a:ext cx="917542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4" name="剪去單一角落矩形 3"/>
          <p:cNvSpPr/>
          <p:nvPr/>
        </p:nvSpPr>
        <p:spPr>
          <a:xfrm rot="10800000" flipH="1">
            <a:off x="1492572" y="0"/>
            <a:ext cx="9175428" cy="2276872"/>
          </a:xfrm>
          <a:prstGeom prst="snip1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92572" y="620689"/>
            <a:ext cx="917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作品集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09134" y="2409445"/>
            <a:ext cx="8615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第五屆黑客松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人生點唱機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每個人都有段特別的故事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的方式製作人生的點唱機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讓每個人的故事都想歌曲一樣被人聆聽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Demo(web)</a:t>
            </a:r>
            <a:r>
              <a:rPr lang="en-US" altLang="zh-TW" sz="2400" b="1" dirty="0">
                <a:hlinkClick r:id="rId2"/>
              </a:rPr>
              <a:t> http://</a:t>
            </a:r>
            <a:r>
              <a:rPr lang="en-US" altLang="zh-TW" sz="2400" b="1" dirty="0">
                <a:hlinkClick r:id="rId2"/>
              </a:rPr>
              <a:t>ppt.cc/pQJZ5</a:t>
            </a:r>
            <a:r>
              <a:rPr lang="en-US" altLang="zh-TW" sz="2400" b="1" dirty="0"/>
              <a:t>(app)</a:t>
            </a:r>
            <a:r>
              <a:rPr lang="en-US" altLang="zh-TW" sz="2400" b="1" dirty="0">
                <a:hlinkClick r:id="rId3"/>
              </a:rPr>
              <a:t> http://ppt.cc/emafv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248" y="4481010"/>
            <a:ext cx="3285183" cy="21523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600954" y="6192500"/>
            <a:ext cx="372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擷取自黑客松</a:t>
            </a:r>
            <a:r>
              <a:rPr lang="en-US" altLang="zh-TW" dirty="0" err="1"/>
              <a:t>facebook</a:t>
            </a:r>
            <a:r>
              <a:rPr lang="zh-TW" altLang="en-US" dirty="0"/>
              <a:t>官方粉絲團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2572" y="2276874"/>
            <a:ext cx="917542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4" name="剪去單一角落矩形 3"/>
          <p:cNvSpPr/>
          <p:nvPr/>
        </p:nvSpPr>
        <p:spPr>
          <a:xfrm rot="10800000" flipH="1">
            <a:off x="1492572" y="0"/>
            <a:ext cx="9175428" cy="2276872"/>
          </a:xfrm>
          <a:prstGeom prst="snip1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92572" y="620689"/>
            <a:ext cx="917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很酷的東西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09134" y="2409445"/>
            <a:ext cx="8615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希望能在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DCARD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上製作一個共乘的功能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有句諺語是這樣的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出了台北市的大學，如果你沒有車，就等與沒有腳」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也就是說交通問題在大學生來說是普遍一個常見的問題。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於是我試作了一個簡單的頁面，並且希望能進入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dcard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實習，讓我的想法能化作現實。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6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單一角落矩形 3"/>
          <p:cNvSpPr/>
          <p:nvPr/>
        </p:nvSpPr>
        <p:spPr>
          <a:xfrm rot="10800000" flipH="1">
            <a:off x="1492572" y="0"/>
            <a:ext cx="9175428" cy="2276872"/>
          </a:xfrm>
          <a:prstGeom prst="snip1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92572" y="620689"/>
            <a:ext cx="917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20344"/>
            <a:ext cx="6595294" cy="4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單一角落矩形 3"/>
          <p:cNvSpPr/>
          <p:nvPr/>
        </p:nvSpPr>
        <p:spPr>
          <a:xfrm rot="10800000" flipH="1">
            <a:off x="1492572" y="0"/>
            <a:ext cx="9175428" cy="2276872"/>
          </a:xfrm>
          <a:prstGeom prst="snip1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92572" y="620689"/>
            <a:ext cx="917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708920"/>
            <a:ext cx="4611654" cy="352596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44072" y="2708920"/>
            <a:ext cx="3666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分成三大類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passenger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網址裡有詳細介紹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開房間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的方式，讓你選擇你想要進入的房間，挑選妳願意載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共乘的房間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單一角落矩形 3"/>
          <p:cNvSpPr/>
          <p:nvPr/>
        </p:nvSpPr>
        <p:spPr>
          <a:xfrm rot="10800000" flipH="1">
            <a:off x="1492572" y="0"/>
            <a:ext cx="9175428" cy="2276872"/>
          </a:xfrm>
          <a:prstGeom prst="snip1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92572" y="620689"/>
            <a:ext cx="917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房間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44072" y="2708920"/>
            <a:ext cx="36667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點進去之後，為聊天室的樣子，讓共乘者能互相討論乘車方式。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但是會在選擇時間過後自動消失，而不會淪落為純粹的聊天室。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2489924"/>
            <a:ext cx="4752528" cy="32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單一角落矩形 3"/>
          <p:cNvSpPr/>
          <p:nvPr/>
        </p:nvSpPr>
        <p:spPr>
          <a:xfrm rot="10800000" flipH="1">
            <a:off x="1492572" y="0"/>
            <a:ext cx="9175428" cy="2276872"/>
          </a:xfrm>
          <a:prstGeom prst="snip1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92572" y="620689"/>
            <a:ext cx="917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79576" y="256863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23149" y="2564816"/>
            <a:ext cx="531427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網址</a:t>
            </a:r>
            <a:r>
              <a:rPr lang="en-US" altLang="zh-TW" sz="2000" dirty="0">
                <a:hlinkClick r:id="rId2"/>
              </a:rPr>
              <a:t>http://johnny83721.wix.com/thumbupncu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寬螢幕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Aku &amp; Kamu</vt:lpstr>
      <vt:lpstr>Geomanist Regular</vt:lpstr>
      <vt:lpstr>Noto Sans CJK TC Black</vt:lpstr>
      <vt:lpstr>Noto Sans CJK TC Light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王品閎</dc:creator>
  <cp:lastModifiedBy>王品閎</cp:lastModifiedBy>
  <cp:revision>1</cp:revision>
  <dcterms:created xsi:type="dcterms:W3CDTF">2015-05-10T16:12:15Z</dcterms:created>
  <dcterms:modified xsi:type="dcterms:W3CDTF">2015-05-10T16:12:33Z</dcterms:modified>
</cp:coreProperties>
</file>