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73" r:id="rId2"/>
    <p:sldId id="300" r:id="rId3"/>
    <p:sldId id="297" r:id="rId4"/>
    <p:sldId id="298" r:id="rId5"/>
    <p:sldId id="292" r:id="rId6"/>
    <p:sldId id="293" r:id="rId7"/>
    <p:sldId id="295" r:id="rId8"/>
    <p:sldId id="299" r:id="rId9"/>
    <p:sldId id="275" r:id="rId10"/>
    <p:sldId id="276" r:id="rId11"/>
    <p:sldId id="277" r:id="rId12"/>
    <p:sldId id="290" r:id="rId13"/>
    <p:sldId id="288" r:id="rId14"/>
    <p:sldId id="278" r:id="rId15"/>
    <p:sldId id="281" r:id="rId16"/>
    <p:sldId id="282" r:id="rId17"/>
    <p:sldId id="283" r:id="rId18"/>
    <p:sldId id="284" r:id="rId19"/>
    <p:sldId id="285" r:id="rId20"/>
    <p:sldId id="272" r:id="rId21"/>
  </p:sldIdLst>
  <p:sldSz cx="9144000" cy="5143500" type="screen16x9"/>
  <p:notesSz cx="6858000" cy="9144000"/>
  <p:embeddedFontLst>
    <p:embeddedFont>
      <p:font typeface="Catamaran" pitchFamily="2" charset="77"/>
      <p:regular r:id="rId23"/>
      <p:bold r:id="rId24"/>
      <p:italic r:id="rId25"/>
      <p:boldItalic r:id="rId26"/>
    </p:embeddedFont>
    <p:embeddedFont>
      <p:font typeface="Montserrat Medium" panose="020F050202020403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466"/>
    <a:srgbClr val="001E5C"/>
    <a:srgbClr val="7F7F7F"/>
    <a:srgbClr val="2599EA"/>
    <a:srgbClr val="FE8E2F"/>
    <a:srgbClr val="27C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2708A-F342-DB48-AB57-801EB0A524BE}" v="163" dt="2024-08-07T23:35:11.916"/>
    <p1510:client id="{B3E1767E-DE2E-4D4E-809D-F4FDE9F735A0}" v="948" dt="2024-08-08T13:08:58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Po-Yu" userId="faea12af-f10c-42a7-ac5b-e0af64ec01b0" providerId="ADAL" clId="{B3E1767E-DE2E-4D4E-809D-F4FDE9F735A0}"/>
    <pc:docChg chg="undo custSel addSld delSld modSld sldOrd">
      <pc:chgData name="Wang, Po-Yu" userId="faea12af-f10c-42a7-ac5b-e0af64ec01b0" providerId="ADAL" clId="{B3E1767E-DE2E-4D4E-809D-F4FDE9F735A0}" dt="2024-08-08T13:08:58.086" v="3315"/>
      <pc:docMkLst>
        <pc:docMk/>
      </pc:docMkLst>
      <pc:sldChg chg="del">
        <pc:chgData name="Wang, Po-Yu" userId="faea12af-f10c-42a7-ac5b-e0af64ec01b0" providerId="ADAL" clId="{B3E1767E-DE2E-4D4E-809D-F4FDE9F735A0}" dt="2024-08-07T14:45:30.395" v="1124" actId="2696"/>
        <pc:sldMkLst>
          <pc:docMk/>
          <pc:sldMk cId="0" sldId="259"/>
        </pc:sldMkLst>
      </pc:sldChg>
      <pc:sldChg chg="modSp mod">
        <pc:chgData name="Wang, Po-Yu" userId="faea12af-f10c-42a7-ac5b-e0af64ec01b0" providerId="ADAL" clId="{B3E1767E-DE2E-4D4E-809D-F4FDE9F735A0}" dt="2024-08-07T16:02:46.957" v="2494" actId="20577"/>
        <pc:sldMkLst>
          <pc:docMk/>
          <pc:sldMk cId="0" sldId="272"/>
        </pc:sldMkLst>
        <pc:spChg chg="mod">
          <ac:chgData name="Wang, Po-Yu" userId="faea12af-f10c-42a7-ac5b-e0af64ec01b0" providerId="ADAL" clId="{B3E1767E-DE2E-4D4E-809D-F4FDE9F735A0}" dt="2024-08-07T16:02:46.957" v="2494" actId="20577"/>
          <ac:spMkLst>
            <pc:docMk/>
            <pc:sldMk cId="0" sldId="272"/>
            <ac:spMk id="574" creationId="{00000000-0000-0000-0000-000000000000}"/>
          </ac:spMkLst>
        </pc:spChg>
      </pc:sldChg>
      <pc:sldChg chg="addSp delSp modSp mod">
        <pc:chgData name="Wang, Po-Yu" userId="faea12af-f10c-42a7-ac5b-e0af64ec01b0" providerId="ADAL" clId="{B3E1767E-DE2E-4D4E-809D-F4FDE9F735A0}" dt="2024-08-07T16:02:55.172" v="2495" actId="1076"/>
        <pc:sldMkLst>
          <pc:docMk/>
          <pc:sldMk cId="0" sldId="273"/>
        </pc:sldMkLst>
        <pc:spChg chg="add mod">
          <ac:chgData name="Wang, Po-Yu" userId="faea12af-f10c-42a7-ac5b-e0af64ec01b0" providerId="ADAL" clId="{B3E1767E-DE2E-4D4E-809D-F4FDE9F735A0}" dt="2024-08-07T16:02:55.172" v="2495" actId="1076"/>
          <ac:spMkLst>
            <pc:docMk/>
            <pc:sldMk cId="0" sldId="273"/>
            <ac:spMk id="4" creationId="{0FB893B2-7555-15E7-1FD5-BB1CF5899692}"/>
          </ac:spMkLst>
        </pc:spChg>
        <pc:spChg chg="mod">
          <ac:chgData name="Wang, Po-Yu" userId="faea12af-f10c-42a7-ac5b-e0af64ec01b0" providerId="ADAL" clId="{B3E1767E-DE2E-4D4E-809D-F4FDE9F735A0}" dt="2024-08-07T11:05:41.595" v="183" actId="2711"/>
          <ac:spMkLst>
            <pc:docMk/>
            <pc:sldMk cId="0" sldId="273"/>
            <ac:spMk id="54" creationId="{00000000-0000-0000-0000-000000000000}"/>
          </ac:spMkLst>
        </pc:spChg>
        <pc:spChg chg="del mod topLvl">
          <ac:chgData name="Wang, Po-Yu" userId="faea12af-f10c-42a7-ac5b-e0af64ec01b0" providerId="ADAL" clId="{B3E1767E-DE2E-4D4E-809D-F4FDE9F735A0}" dt="2024-08-07T10:41:08.632" v="4" actId="478"/>
          <ac:spMkLst>
            <pc:docMk/>
            <pc:sldMk cId="0" sldId="273"/>
            <ac:spMk id="69" creationId="{00000000-0000-0000-0000-000000000000}"/>
          </ac:spMkLst>
        </pc:spChg>
        <pc:spChg chg="del">
          <ac:chgData name="Wang, Po-Yu" userId="faea12af-f10c-42a7-ac5b-e0af64ec01b0" providerId="ADAL" clId="{B3E1767E-DE2E-4D4E-809D-F4FDE9F735A0}" dt="2024-08-07T10:41:02.367" v="0" actId="478"/>
          <ac:spMkLst>
            <pc:docMk/>
            <pc:sldMk cId="0" sldId="273"/>
            <ac:spMk id="70" creationId="{00000000-0000-0000-0000-000000000000}"/>
          </ac:spMkLst>
        </pc:spChg>
        <pc:spChg chg="del topLvl">
          <ac:chgData name="Wang, Po-Yu" userId="faea12af-f10c-42a7-ac5b-e0af64ec01b0" providerId="ADAL" clId="{B3E1767E-DE2E-4D4E-809D-F4FDE9F735A0}" dt="2024-08-07T10:41:06.561" v="2" actId="478"/>
          <ac:spMkLst>
            <pc:docMk/>
            <pc:sldMk cId="0" sldId="273"/>
            <ac:spMk id="71" creationId="{00000000-0000-0000-0000-000000000000}"/>
          </ac:spMkLst>
        </pc:spChg>
        <pc:grpChg chg="del mod">
          <ac:chgData name="Wang, Po-Yu" userId="faea12af-f10c-42a7-ac5b-e0af64ec01b0" providerId="ADAL" clId="{B3E1767E-DE2E-4D4E-809D-F4FDE9F735A0}" dt="2024-08-07T10:41:06.561" v="2" actId="478"/>
          <ac:grpSpMkLst>
            <pc:docMk/>
            <pc:sldMk cId="0" sldId="273"/>
            <ac:grpSpMk id="68" creationId="{00000000-0000-0000-0000-000000000000}"/>
          </ac:grpSpMkLst>
        </pc:grpChg>
        <pc:picChg chg="add mod">
          <ac:chgData name="Wang, Po-Yu" userId="faea12af-f10c-42a7-ac5b-e0af64ec01b0" providerId="ADAL" clId="{B3E1767E-DE2E-4D4E-809D-F4FDE9F735A0}" dt="2024-08-07T11:03:35.204" v="155" actId="1076"/>
          <ac:picMkLst>
            <pc:docMk/>
            <pc:sldMk cId="0" sldId="273"/>
            <ac:picMk id="3" creationId="{C2996649-D083-67EC-3C23-DBF991D5F08E}"/>
          </ac:picMkLst>
        </pc:picChg>
        <pc:picChg chg="mod">
          <ac:chgData name="Wang, Po-Yu" userId="faea12af-f10c-42a7-ac5b-e0af64ec01b0" providerId="ADAL" clId="{B3E1767E-DE2E-4D4E-809D-F4FDE9F735A0}" dt="2024-08-07T11:03:37.515" v="156" actId="1076"/>
          <ac:picMkLst>
            <pc:docMk/>
            <pc:sldMk cId="0" sldId="273"/>
            <ac:picMk id="73" creationId="{00000000-0000-0000-0000-000000000000}"/>
          </ac:picMkLst>
        </pc:picChg>
      </pc:sldChg>
      <pc:sldChg chg="addSp modSp mod modShow">
        <pc:chgData name="Wang, Po-Yu" userId="faea12af-f10c-42a7-ac5b-e0af64ec01b0" providerId="ADAL" clId="{B3E1767E-DE2E-4D4E-809D-F4FDE9F735A0}" dt="2024-08-08T10:31:22.376" v="3163" actId="1035"/>
        <pc:sldMkLst>
          <pc:docMk/>
          <pc:sldMk cId="422086829" sldId="275"/>
        </pc:sldMkLst>
        <pc:spChg chg="mod">
          <ac:chgData name="Wang, Po-Yu" userId="faea12af-f10c-42a7-ac5b-e0af64ec01b0" providerId="ADAL" clId="{B3E1767E-DE2E-4D4E-809D-F4FDE9F735A0}" dt="2024-08-08T10:31:22.376" v="3163" actId="1035"/>
          <ac:spMkLst>
            <pc:docMk/>
            <pc:sldMk cId="422086829" sldId="275"/>
            <ac:spMk id="2" creationId="{7B7BA4DC-62DF-B470-FD81-B34016512BD9}"/>
          </ac:spMkLst>
        </pc:spChg>
        <pc:spChg chg="mod">
          <ac:chgData name="Wang, Po-Yu" userId="faea12af-f10c-42a7-ac5b-e0af64ec01b0" providerId="ADAL" clId="{B3E1767E-DE2E-4D4E-809D-F4FDE9F735A0}" dt="2024-08-07T15:51:21.178" v="2161" actId="1035"/>
          <ac:spMkLst>
            <pc:docMk/>
            <pc:sldMk cId="422086829" sldId="275"/>
            <ac:spMk id="4" creationId="{094ECE69-756A-6C7A-BE57-46C17E4E149D}"/>
          </ac:spMkLst>
        </pc:spChg>
        <pc:spChg chg="mod">
          <ac:chgData name="Wang, Po-Yu" userId="faea12af-f10c-42a7-ac5b-e0af64ec01b0" providerId="ADAL" clId="{B3E1767E-DE2E-4D4E-809D-F4FDE9F735A0}" dt="2024-08-07T15:51:21.178" v="2161" actId="1035"/>
          <ac:spMkLst>
            <pc:docMk/>
            <pc:sldMk cId="422086829" sldId="275"/>
            <ac:spMk id="5" creationId="{D77B431C-9D77-A32A-C13F-12A722081EFA}"/>
          </ac:spMkLst>
        </pc:spChg>
        <pc:spChg chg="add mod">
          <ac:chgData name="Wang, Po-Yu" userId="faea12af-f10c-42a7-ac5b-e0af64ec01b0" providerId="ADAL" clId="{B3E1767E-DE2E-4D4E-809D-F4FDE9F735A0}" dt="2024-08-07T15:58:40.489" v="2402" actId="1076"/>
          <ac:spMkLst>
            <pc:docMk/>
            <pc:sldMk cId="422086829" sldId="275"/>
            <ac:spMk id="6" creationId="{669E8CF8-93C1-FCD4-6DC7-66FF02097B5C}"/>
          </ac:spMkLst>
        </pc:spChg>
        <pc:spChg chg="mod">
          <ac:chgData name="Wang, Po-Yu" userId="faea12af-f10c-42a7-ac5b-e0af64ec01b0" providerId="ADAL" clId="{B3E1767E-DE2E-4D4E-809D-F4FDE9F735A0}" dt="2024-08-07T15:51:21.178" v="2161" actId="1035"/>
          <ac:spMkLst>
            <pc:docMk/>
            <pc:sldMk cId="422086829" sldId="275"/>
            <ac:spMk id="7" creationId="{94ABCE6B-7B42-666C-5E6B-AA11B4A7260F}"/>
          </ac:spMkLst>
        </pc:spChg>
        <pc:spChg chg="mod">
          <ac:chgData name="Wang, Po-Yu" userId="faea12af-f10c-42a7-ac5b-e0af64ec01b0" providerId="ADAL" clId="{B3E1767E-DE2E-4D4E-809D-F4FDE9F735A0}" dt="2024-08-07T15:51:21.178" v="2161" actId="1035"/>
          <ac:spMkLst>
            <pc:docMk/>
            <pc:sldMk cId="422086829" sldId="275"/>
            <ac:spMk id="8" creationId="{CE4C5529-00AF-239D-7FEA-92B64885E2D8}"/>
          </ac:spMkLst>
        </pc:spChg>
        <pc:spChg chg="mod">
          <ac:chgData name="Wang, Po-Yu" userId="faea12af-f10c-42a7-ac5b-e0af64ec01b0" providerId="ADAL" clId="{B3E1767E-DE2E-4D4E-809D-F4FDE9F735A0}" dt="2024-08-07T14:54:37.930" v="1170" actId="1076"/>
          <ac:spMkLst>
            <pc:docMk/>
            <pc:sldMk cId="422086829" sldId="275"/>
            <ac:spMk id="119" creationId="{00000000-0000-0000-0000-000000000000}"/>
          </ac:spMkLst>
        </pc:spChg>
        <pc:picChg chg="mod">
          <ac:chgData name="Wang, Po-Yu" userId="faea12af-f10c-42a7-ac5b-e0af64ec01b0" providerId="ADAL" clId="{B3E1767E-DE2E-4D4E-809D-F4FDE9F735A0}" dt="2024-08-07T15:51:21.178" v="2161" actId="1035"/>
          <ac:picMkLst>
            <pc:docMk/>
            <pc:sldMk cId="422086829" sldId="275"/>
            <ac:picMk id="3" creationId="{E3B62147-3EE2-23AE-7D10-0FA596CADD47}"/>
          </ac:picMkLst>
        </pc:picChg>
      </pc:sldChg>
      <pc:sldChg chg="modSp mod setBg">
        <pc:chgData name="Wang, Po-Yu" userId="faea12af-f10c-42a7-ac5b-e0af64ec01b0" providerId="ADAL" clId="{B3E1767E-DE2E-4D4E-809D-F4FDE9F735A0}" dt="2024-08-07T15:58:19.139" v="2400" actId="2711"/>
        <pc:sldMkLst>
          <pc:docMk/>
          <pc:sldMk cId="1988227965" sldId="276"/>
        </pc:sldMkLst>
        <pc:spChg chg="mod">
          <ac:chgData name="Wang, Po-Yu" userId="faea12af-f10c-42a7-ac5b-e0af64ec01b0" providerId="ADAL" clId="{B3E1767E-DE2E-4D4E-809D-F4FDE9F735A0}" dt="2024-08-07T15:58:11.909" v="2399" actId="2711"/>
          <ac:spMkLst>
            <pc:docMk/>
            <pc:sldMk cId="1988227965" sldId="276"/>
            <ac:spMk id="2" creationId="{7B7BA4DC-62DF-B470-FD81-B34016512BD9}"/>
          </ac:spMkLst>
        </pc:spChg>
        <pc:spChg chg="mod">
          <ac:chgData name="Wang, Po-Yu" userId="faea12af-f10c-42a7-ac5b-e0af64ec01b0" providerId="ADAL" clId="{B3E1767E-DE2E-4D4E-809D-F4FDE9F735A0}" dt="2024-08-07T15:58:19.139" v="2400" actId="2711"/>
          <ac:spMkLst>
            <pc:docMk/>
            <pc:sldMk cId="1988227965" sldId="276"/>
            <ac:spMk id="3" creationId="{FD573560-98F1-16FF-0448-16F2845B0FFD}"/>
          </ac:spMkLst>
        </pc:spChg>
        <pc:spChg chg="mod">
          <ac:chgData name="Wang, Po-Yu" userId="faea12af-f10c-42a7-ac5b-e0af64ec01b0" providerId="ADAL" clId="{B3E1767E-DE2E-4D4E-809D-F4FDE9F735A0}" dt="2024-08-07T14:54:52.523" v="1173" actId="1076"/>
          <ac:spMkLst>
            <pc:docMk/>
            <pc:sldMk cId="1988227965" sldId="276"/>
            <ac:spMk id="119" creationId="{00000000-0000-0000-0000-000000000000}"/>
          </ac:spMkLst>
        </pc:spChg>
      </pc:sldChg>
      <pc:sldChg chg="modSp mod">
        <pc:chgData name="Wang, Po-Yu" userId="faea12af-f10c-42a7-ac5b-e0af64ec01b0" providerId="ADAL" clId="{B3E1767E-DE2E-4D4E-809D-F4FDE9F735A0}" dt="2024-08-07T14:54:59.162" v="1175" actId="1076"/>
        <pc:sldMkLst>
          <pc:docMk/>
          <pc:sldMk cId="1295534807" sldId="277"/>
        </pc:sldMkLst>
        <pc:spChg chg="mod">
          <ac:chgData name="Wang, Po-Yu" userId="faea12af-f10c-42a7-ac5b-e0af64ec01b0" providerId="ADAL" clId="{B3E1767E-DE2E-4D4E-809D-F4FDE9F735A0}" dt="2024-08-07T14:54:59.162" v="1175" actId="1076"/>
          <ac:spMkLst>
            <pc:docMk/>
            <pc:sldMk cId="1295534807" sldId="277"/>
            <ac:spMk id="119" creationId="{00000000-0000-0000-0000-000000000000}"/>
          </ac:spMkLst>
        </pc:spChg>
      </pc:sldChg>
      <pc:sldChg chg="modSp mod">
        <pc:chgData name="Wang, Po-Yu" userId="faea12af-f10c-42a7-ac5b-e0af64ec01b0" providerId="ADAL" clId="{B3E1767E-DE2E-4D4E-809D-F4FDE9F735A0}" dt="2024-08-07T15:19:29.016" v="1702" actId="1076"/>
        <pc:sldMkLst>
          <pc:docMk/>
          <pc:sldMk cId="2283900423" sldId="278"/>
        </pc:sldMkLst>
        <pc:spChg chg="mod">
          <ac:chgData name="Wang, Po-Yu" userId="faea12af-f10c-42a7-ac5b-e0af64ec01b0" providerId="ADAL" clId="{B3E1767E-DE2E-4D4E-809D-F4FDE9F735A0}" dt="2024-08-07T15:19:29.016" v="1702" actId="1076"/>
          <ac:spMkLst>
            <pc:docMk/>
            <pc:sldMk cId="2283900423" sldId="278"/>
            <ac:spMk id="119" creationId="{00000000-0000-0000-0000-000000000000}"/>
          </ac:spMkLst>
        </pc:spChg>
      </pc:sldChg>
      <pc:sldChg chg="del">
        <pc:chgData name="Wang, Po-Yu" userId="faea12af-f10c-42a7-ac5b-e0af64ec01b0" providerId="ADAL" clId="{B3E1767E-DE2E-4D4E-809D-F4FDE9F735A0}" dt="2024-08-07T14:45:28.478" v="1123" actId="2696"/>
        <pc:sldMkLst>
          <pc:docMk/>
          <pc:sldMk cId="1770309311" sldId="279"/>
        </pc:sldMkLst>
      </pc:sldChg>
      <pc:sldChg chg="addSp delSp modSp mod">
        <pc:chgData name="Wang, Po-Yu" userId="faea12af-f10c-42a7-ac5b-e0af64ec01b0" providerId="ADAL" clId="{B3E1767E-DE2E-4D4E-809D-F4FDE9F735A0}" dt="2024-08-07T15:30:19.738" v="2023" actId="1076"/>
        <pc:sldMkLst>
          <pc:docMk/>
          <pc:sldMk cId="160991163" sldId="281"/>
        </pc:sldMkLst>
        <pc:spChg chg="mod">
          <ac:chgData name="Wang, Po-Yu" userId="faea12af-f10c-42a7-ac5b-e0af64ec01b0" providerId="ADAL" clId="{B3E1767E-DE2E-4D4E-809D-F4FDE9F735A0}" dt="2024-08-07T15:24:40.116" v="1792" actId="1036"/>
          <ac:spMkLst>
            <pc:docMk/>
            <pc:sldMk cId="160991163" sldId="281"/>
            <ac:spMk id="3" creationId="{620F95FB-E5A6-3862-EA41-E7D86DF1AF71}"/>
          </ac:spMkLst>
        </pc:spChg>
        <pc:spChg chg="add del mod">
          <ac:chgData name="Wang, Po-Yu" userId="faea12af-f10c-42a7-ac5b-e0af64ec01b0" providerId="ADAL" clId="{B3E1767E-DE2E-4D4E-809D-F4FDE9F735A0}" dt="2024-08-07T15:24:33.507" v="1768" actId="478"/>
          <ac:spMkLst>
            <pc:docMk/>
            <pc:sldMk cId="160991163" sldId="281"/>
            <ac:spMk id="4" creationId="{A4817CED-AC0D-A881-DD0D-9DB9DC4CB8D1}"/>
          </ac:spMkLst>
        </pc:spChg>
        <pc:spChg chg="mod">
          <ac:chgData name="Wang, Po-Yu" userId="faea12af-f10c-42a7-ac5b-e0af64ec01b0" providerId="ADAL" clId="{B3E1767E-DE2E-4D4E-809D-F4FDE9F735A0}" dt="2024-08-07T15:24:40.116" v="1792" actId="1036"/>
          <ac:spMkLst>
            <pc:docMk/>
            <pc:sldMk cId="160991163" sldId="281"/>
            <ac:spMk id="7" creationId="{86B1374A-5133-B01A-9B2A-10C4B2F1E8BE}"/>
          </ac:spMkLst>
        </pc:spChg>
        <pc:spChg chg="mod">
          <ac:chgData name="Wang, Po-Yu" userId="faea12af-f10c-42a7-ac5b-e0af64ec01b0" providerId="ADAL" clId="{B3E1767E-DE2E-4D4E-809D-F4FDE9F735A0}" dt="2024-08-07T15:24:40.116" v="1792" actId="1036"/>
          <ac:spMkLst>
            <pc:docMk/>
            <pc:sldMk cId="160991163" sldId="281"/>
            <ac:spMk id="8" creationId="{6B0CBEE0-ECC2-1845-AEF4-B95A1A96409A}"/>
          </ac:spMkLst>
        </pc:spChg>
        <pc:spChg chg="mod">
          <ac:chgData name="Wang, Po-Yu" userId="faea12af-f10c-42a7-ac5b-e0af64ec01b0" providerId="ADAL" clId="{B3E1767E-DE2E-4D4E-809D-F4FDE9F735A0}" dt="2024-08-07T15:24:40.116" v="1792" actId="1036"/>
          <ac:spMkLst>
            <pc:docMk/>
            <pc:sldMk cId="160991163" sldId="281"/>
            <ac:spMk id="9" creationId="{0731D165-D0E4-C4A0-EDF7-F0C8E12BE0F9}"/>
          </ac:spMkLst>
        </pc:spChg>
        <pc:spChg chg="mod">
          <ac:chgData name="Wang, Po-Yu" userId="faea12af-f10c-42a7-ac5b-e0af64ec01b0" providerId="ADAL" clId="{B3E1767E-DE2E-4D4E-809D-F4FDE9F735A0}" dt="2024-08-07T15:24:40.116" v="1792" actId="1036"/>
          <ac:spMkLst>
            <pc:docMk/>
            <pc:sldMk cId="160991163" sldId="281"/>
            <ac:spMk id="10" creationId="{59BFF5EA-A902-CFCD-8F10-52C4B36339A0}"/>
          </ac:spMkLst>
        </pc:spChg>
        <pc:spChg chg="mod">
          <ac:chgData name="Wang, Po-Yu" userId="faea12af-f10c-42a7-ac5b-e0af64ec01b0" providerId="ADAL" clId="{B3E1767E-DE2E-4D4E-809D-F4FDE9F735A0}" dt="2024-08-07T15:24:40.116" v="1792" actId="1036"/>
          <ac:spMkLst>
            <pc:docMk/>
            <pc:sldMk cId="160991163" sldId="281"/>
            <ac:spMk id="11" creationId="{04EF8365-E2A9-CBA7-CFA7-5B821AFC4047}"/>
          </ac:spMkLst>
        </pc:spChg>
        <pc:spChg chg="mod">
          <ac:chgData name="Wang, Po-Yu" userId="faea12af-f10c-42a7-ac5b-e0af64ec01b0" providerId="ADAL" clId="{B3E1767E-DE2E-4D4E-809D-F4FDE9F735A0}" dt="2024-08-07T15:24:40.116" v="1792" actId="1036"/>
          <ac:spMkLst>
            <pc:docMk/>
            <pc:sldMk cId="160991163" sldId="281"/>
            <ac:spMk id="115" creationId="{00000000-0000-0000-0000-000000000000}"/>
          </ac:spMkLst>
        </pc:spChg>
        <pc:spChg chg="mod">
          <ac:chgData name="Wang, Po-Yu" userId="faea12af-f10c-42a7-ac5b-e0af64ec01b0" providerId="ADAL" clId="{B3E1767E-DE2E-4D4E-809D-F4FDE9F735A0}" dt="2024-08-07T15:30:19.738" v="2023" actId="1076"/>
          <ac:spMkLst>
            <pc:docMk/>
            <pc:sldMk cId="160991163" sldId="281"/>
            <ac:spMk id="119" creationId="{00000000-0000-0000-0000-000000000000}"/>
          </ac:spMkLst>
        </pc:spChg>
        <pc:picChg chg="mod">
          <ac:chgData name="Wang, Po-Yu" userId="faea12af-f10c-42a7-ac5b-e0af64ec01b0" providerId="ADAL" clId="{B3E1767E-DE2E-4D4E-809D-F4FDE9F735A0}" dt="2024-08-07T15:24:40.116" v="1792" actId="1036"/>
          <ac:picMkLst>
            <pc:docMk/>
            <pc:sldMk cId="160991163" sldId="281"/>
            <ac:picMk id="2" creationId="{D9F2D908-FFD0-DE39-3B39-0C49A9E0434E}"/>
          </ac:picMkLst>
        </pc:picChg>
      </pc:sldChg>
      <pc:sldChg chg="addSp delSp modSp mod modAnim">
        <pc:chgData name="Wang, Po-Yu" userId="faea12af-f10c-42a7-ac5b-e0af64ec01b0" providerId="ADAL" clId="{B3E1767E-DE2E-4D4E-809D-F4FDE9F735A0}" dt="2024-08-08T10:33:04.518" v="3249"/>
        <pc:sldMkLst>
          <pc:docMk/>
          <pc:sldMk cId="808173229" sldId="283"/>
        </pc:sldMkLst>
        <pc:spChg chg="mod">
          <ac:chgData name="Wang, Po-Yu" userId="faea12af-f10c-42a7-ac5b-e0af64ec01b0" providerId="ADAL" clId="{B3E1767E-DE2E-4D4E-809D-F4FDE9F735A0}" dt="2024-08-07T15:30:25.724" v="2025" actId="1076"/>
          <ac:spMkLst>
            <pc:docMk/>
            <pc:sldMk cId="808173229" sldId="283"/>
            <ac:spMk id="3" creationId="{4F7752D9-1F0E-CC7C-C76E-699305C02DE7}"/>
          </ac:spMkLst>
        </pc:spChg>
        <pc:spChg chg="mod">
          <ac:chgData name="Wang, Po-Yu" userId="faea12af-f10c-42a7-ac5b-e0af64ec01b0" providerId="ADAL" clId="{B3E1767E-DE2E-4D4E-809D-F4FDE9F735A0}" dt="2024-08-08T10:32:22.468" v="3207" actId="1036"/>
          <ac:spMkLst>
            <pc:docMk/>
            <pc:sldMk cId="808173229" sldId="283"/>
            <ac:spMk id="4" creationId="{1FBE882E-7F95-AEA8-75DA-9E8778E7DFAD}"/>
          </ac:spMkLst>
        </pc:spChg>
        <pc:spChg chg="mod">
          <ac:chgData name="Wang, Po-Yu" userId="faea12af-f10c-42a7-ac5b-e0af64ec01b0" providerId="ADAL" clId="{B3E1767E-DE2E-4D4E-809D-F4FDE9F735A0}" dt="2024-08-08T10:32:22.468" v="3207" actId="1036"/>
          <ac:spMkLst>
            <pc:docMk/>
            <pc:sldMk cId="808173229" sldId="283"/>
            <ac:spMk id="5" creationId="{14366286-E446-8D97-6F17-FEA85F095464}"/>
          </ac:spMkLst>
        </pc:spChg>
        <pc:spChg chg="mod">
          <ac:chgData name="Wang, Po-Yu" userId="faea12af-f10c-42a7-ac5b-e0af64ec01b0" providerId="ADAL" clId="{B3E1767E-DE2E-4D4E-809D-F4FDE9F735A0}" dt="2024-08-08T10:32:47.678" v="3245" actId="1038"/>
          <ac:spMkLst>
            <pc:docMk/>
            <pc:sldMk cId="808173229" sldId="283"/>
            <ac:spMk id="6" creationId="{2CF06A17-1995-131C-4EDC-1E908828DC55}"/>
          </ac:spMkLst>
        </pc:spChg>
        <pc:spChg chg="add del mod">
          <ac:chgData name="Wang, Po-Yu" userId="faea12af-f10c-42a7-ac5b-e0af64ec01b0" providerId="ADAL" clId="{B3E1767E-DE2E-4D4E-809D-F4FDE9F735A0}" dt="2024-08-08T10:33:04.518" v="3249"/>
          <ac:spMkLst>
            <pc:docMk/>
            <pc:sldMk cId="808173229" sldId="283"/>
            <ac:spMk id="7" creationId="{8AE5A461-68B5-617A-4948-C090F7E31D63}"/>
          </ac:spMkLst>
        </pc:spChg>
        <pc:spChg chg="mod">
          <ac:chgData name="Wang, Po-Yu" userId="faea12af-f10c-42a7-ac5b-e0af64ec01b0" providerId="ADAL" clId="{B3E1767E-DE2E-4D4E-809D-F4FDE9F735A0}" dt="2024-08-07T15:30:29.541" v="2026" actId="1076"/>
          <ac:spMkLst>
            <pc:docMk/>
            <pc:sldMk cId="808173229" sldId="283"/>
            <ac:spMk id="8" creationId="{B2552242-A17A-2491-7471-391E134CA1E7}"/>
          </ac:spMkLst>
        </pc:spChg>
        <pc:spChg chg="mod">
          <ac:chgData name="Wang, Po-Yu" userId="faea12af-f10c-42a7-ac5b-e0af64ec01b0" providerId="ADAL" clId="{B3E1767E-DE2E-4D4E-809D-F4FDE9F735A0}" dt="2024-08-07T15:24:51.202" v="1808" actId="1035"/>
          <ac:spMkLst>
            <pc:docMk/>
            <pc:sldMk cId="808173229" sldId="283"/>
            <ac:spMk id="114" creationId="{00000000-0000-0000-0000-000000000000}"/>
          </ac:spMkLst>
        </pc:spChg>
        <pc:spChg chg="mod">
          <ac:chgData name="Wang, Po-Yu" userId="faea12af-f10c-42a7-ac5b-e0af64ec01b0" providerId="ADAL" clId="{B3E1767E-DE2E-4D4E-809D-F4FDE9F735A0}" dt="2024-08-07T15:24:51.202" v="1808" actId="1035"/>
          <ac:spMkLst>
            <pc:docMk/>
            <pc:sldMk cId="808173229" sldId="283"/>
            <ac:spMk id="115" creationId="{00000000-0000-0000-0000-000000000000}"/>
          </ac:spMkLst>
        </pc:spChg>
        <pc:graphicFrameChg chg="mod">
          <ac:chgData name="Wang, Po-Yu" userId="faea12af-f10c-42a7-ac5b-e0af64ec01b0" providerId="ADAL" clId="{B3E1767E-DE2E-4D4E-809D-F4FDE9F735A0}" dt="2024-08-08T10:32:22.468" v="3207" actId="1036"/>
          <ac:graphicFrameMkLst>
            <pc:docMk/>
            <pc:sldMk cId="808173229" sldId="283"/>
            <ac:graphicFrameMk id="2" creationId="{D878CBDC-38FC-3B71-036B-1D547BAEBB70}"/>
          </ac:graphicFrameMkLst>
        </pc:graphicFrameChg>
      </pc:sldChg>
      <pc:sldChg chg="modSp mod modAnim">
        <pc:chgData name="Wang, Po-Yu" userId="faea12af-f10c-42a7-ac5b-e0af64ec01b0" providerId="ADAL" clId="{B3E1767E-DE2E-4D4E-809D-F4FDE9F735A0}" dt="2024-08-08T13:08:58.086" v="3315"/>
        <pc:sldMkLst>
          <pc:docMk/>
          <pc:sldMk cId="2742084172" sldId="284"/>
        </pc:sldMkLst>
        <pc:spChg chg="mod">
          <ac:chgData name="Wang, Po-Yu" userId="faea12af-f10c-42a7-ac5b-e0af64ec01b0" providerId="ADAL" clId="{B3E1767E-DE2E-4D4E-809D-F4FDE9F735A0}" dt="2024-08-07T15:30:47.903" v="2030" actId="1076"/>
          <ac:spMkLst>
            <pc:docMk/>
            <pc:sldMk cId="2742084172" sldId="284"/>
            <ac:spMk id="3" creationId="{39EC7021-F3C3-24FA-AE27-F2041FCE82E1}"/>
          </ac:spMkLst>
        </pc:spChg>
        <pc:spChg chg="mod">
          <ac:chgData name="Wang, Po-Yu" userId="faea12af-f10c-42a7-ac5b-e0af64ec01b0" providerId="ADAL" clId="{B3E1767E-DE2E-4D4E-809D-F4FDE9F735A0}" dt="2024-08-08T10:34:01.585" v="3314" actId="1035"/>
          <ac:spMkLst>
            <pc:docMk/>
            <pc:sldMk cId="2742084172" sldId="284"/>
            <ac:spMk id="4" creationId="{02E39313-74A2-A904-CBCD-7AA69615932B}"/>
          </ac:spMkLst>
        </pc:spChg>
        <pc:spChg chg="mod">
          <ac:chgData name="Wang, Po-Yu" userId="faea12af-f10c-42a7-ac5b-e0af64ec01b0" providerId="ADAL" clId="{B3E1767E-DE2E-4D4E-809D-F4FDE9F735A0}" dt="2024-08-07T15:30:52.358" v="2031" actId="1076"/>
          <ac:spMkLst>
            <pc:docMk/>
            <pc:sldMk cId="2742084172" sldId="284"/>
            <ac:spMk id="5" creationId="{6D8EBD3E-973F-448B-6C2D-165A06EA5E49}"/>
          </ac:spMkLst>
        </pc:spChg>
        <pc:spChg chg="mod">
          <ac:chgData name="Wang, Po-Yu" userId="faea12af-f10c-42a7-ac5b-e0af64ec01b0" providerId="ADAL" clId="{B3E1767E-DE2E-4D4E-809D-F4FDE9F735A0}" dt="2024-08-08T10:33:57.702" v="3307" actId="1036"/>
          <ac:spMkLst>
            <pc:docMk/>
            <pc:sldMk cId="2742084172" sldId="284"/>
            <ac:spMk id="6" creationId="{AE8B6B9E-8224-4BC6-9790-BE3299564425}"/>
          </ac:spMkLst>
        </pc:spChg>
        <pc:spChg chg="mod">
          <ac:chgData name="Wang, Po-Yu" userId="faea12af-f10c-42a7-ac5b-e0af64ec01b0" providerId="ADAL" clId="{B3E1767E-DE2E-4D4E-809D-F4FDE9F735A0}" dt="2024-08-08T10:33:57.702" v="3307" actId="1036"/>
          <ac:spMkLst>
            <pc:docMk/>
            <pc:sldMk cId="2742084172" sldId="284"/>
            <ac:spMk id="7" creationId="{CCA9B190-F265-77AB-DF11-3FE4DF23A95C}"/>
          </ac:spMkLst>
        </pc:spChg>
        <pc:spChg chg="mod">
          <ac:chgData name="Wang, Po-Yu" userId="faea12af-f10c-42a7-ac5b-e0af64ec01b0" providerId="ADAL" clId="{B3E1767E-DE2E-4D4E-809D-F4FDE9F735A0}" dt="2024-08-08T10:33:57.702" v="3307" actId="1036"/>
          <ac:spMkLst>
            <pc:docMk/>
            <pc:sldMk cId="2742084172" sldId="284"/>
            <ac:spMk id="8" creationId="{09A0893B-1B99-7A8D-02F9-04E1B52EC0D5}"/>
          </ac:spMkLst>
        </pc:spChg>
        <pc:graphicFrameChg chg="mod">
          <ac:chgData name="Wang, Po-Yu" userId="faea12af-f10c-42a7-ac5b-e0af64ec01b0" providerId="ADAL" clId="{B3E1767E-DE2E-4D4E-809D-F4FDE9F735A0}" dt="2024-08-08T10:33:57.702" v="3307" actId="1036"/>
          <ac:graphicFrameMkLst>
            <pc:docMk/>
            <pc:sldMk cId="2742084172" sldId="284"/>
            <ac:graphicFrameMk id="2" creationId="{D878CBDC-38FC-3B71-036B-1D547BAEBB70}"/>
          </ac:graphicFrameMkLst>
        </pc:graphicFrameChg>
      </pc:sldChg>
      <pc:sldChg chg="addSp modSp mod modAnim">
        <pc:chgData name="Wang, Po-Yu" userId="faea12af-f10c-42a7-ac5b-e0af64ec01b0" providerId="ADAL" clId="{B3E1767E-DE2E-4D4E-809D-F4FDE9F735A0}" dt="2024-08-08T10:30:01.036" v="3150" actId="20577"/>
        <pc:sldMkLst>
          <pc:docMk/>
          <pc:sldMk cId="1634355906" sldId="285"/>
        </pc:sldMkLst>
        <pc:spChg chg="mod">
          <ac:chgData name="Wang, Po-Yu" userId="faea12af-f10c-42a7-ac5b-e0af64ec01b0" providerId="ADAL" clId="{B3E1767E-DE2E-4D4E-809D-F4FDE9F735A0}" dt="2024-08-08T10:30:01.036" v="3150" actId="20577"/>
          <ac:spMkLst>
            <pc:docMk/>
            <pc:sldMk cId="1634355906" sldId="285"/>
            <ac:spMk id="2" creationId="{FC7C3922-3740-7423-B908-E702F52CF91D}"/>
          </ac:spMkLst>
        </pc:spChg>
        <pc:spChg chg="add mod">
          <ac:chgData name="Wang, Po-Yu" userId="faea12af-f10c-42a7-ac5b-e0af64ec01b0" providerId="ADAL" clId="{B3E1767E-DE2E-4D4E-809D-F4FDE9F735A0}" dt="2024-08-07T15:56:26.302" v="2311"/>
          <ac:spMkLst>
            <pc:docMk/>
            <pc:sldMk cId="1634355906" sldId="285"/>
            <ac:spMk id="3" creationId="{5D06ECD1-C373-211E-B53D-2FBE914A9F4B}"/>
          </ac:spMkLst>
        </pc:spChg>
        <pc:spChg chg="mod">
          <ac:chgData name="Wang, Po-Yu" userId="faea12af-f10c-42a7-ac5b-e0af64ec01b0" providerId="ADAL" clId="{B3E1767E-DE2E-4D4E-809D-F4FDE9F735A0}" dt="2024-08-07T15:31:31.677" v="2078" actId="1076"/>
          <ac:spMkLst>
            <pc:docMk/>
            <pc:sldMk cId="1634355906" sldId="285"/>
            <ac:spMk id="119" creationId="{00000000-0000-0000-0000-000000000000}"/>
          </ac:spMkLst>
        </pc:spChg>
      </pc:sldChg>
      <pc:sldChg chg="del">
        <pc:chgData name="Wang, Po-Yu" userId="faea12af-f10c-42a7-ac5b-e0af64ec01b0" providerId="ADAL" clId="{B3E1767E-DE2E-4D4E-809D-F4FDE9F735A0}" dt="2024-08-07T15:22:41.235" v="1706" actId="2696"/>
        <pc:sldMkLst>
          <pc:docMk/>
          <pc:sldMk cId="3824944489" sldId="286"/>
        </pc:sldMkLst>
      </pc:sldChg>
      <pc:sldChg chg="del">
        <pc:chgData name="Wang, Po-Yu" userId="faea12af-f10c-42a7-ac5b-e0af64ec01b0" providerId="ADAL" clId="{B3E1767E-DE2E-4D4E-809D-F4FDE9F735A0}" dt="2024-08-07T14:52:43.233" v="1146" actId="2696"/>
        <pc:sldMkLst>
          <pc:docMk/>
          <pc:sldMk cId="1856243084" sldId="287"/>
        </pc:sldMkLst>
      </pc:sldChg>
      <pc:sldChg chg="addSp delSp modSp mod ord modAnim">
        <pc:chgData name="Wang, Po-Yu" userId="faea12af-f10c-42a7-ac5b-e0af64ec01b0" providerId="ADAL" clId="{B3E1767E-DE2E-4D4E-809D-F4FDE9F735A0}" dt="2024-08-07T16:02:25.619" v="2493"/>
        <pc:sldMkLst>
          <pc:docMk/>
          <pc:sldMk cId="2181003283" sldId="288"/>
        </pc:sldMkLst>
        <pc:spChg chg="add mod">
          <ac:chgData name="Wang, Po-Yu" userId="faea12af-f10c-42a7-ac5b-e0af64ec01b0" providerId="ADAL" clId="{B3E1767E-DE2E-4D4E-809D-F4FDE9F735A0}" dt="2024-08-07T15:29:14.319" v="2021" actId="113"/>
          <ac:spMkLst>
            <pc:docMk/>
            <pc:sldMk cId="2181003283" sldId="288"/>
            <ac:spMk id="2" creationId="{0F1CB8DD-B33D-5188-042E-57DFB50FC634}"/>
          </ac:spMkLst>
        </pc:spChg>
        <pc:spChg chg="del">
          <ac:chgData name="Wang, Po-Yu" userId="faea12af-f10c-42a7-ac5b-e0af64ec01b0" providerId="ADAL" clId="{B3E1767E-DE2E-4D4E-809D-F4FDE9F735A0}" dt="2024-08-07T14:52:55.509" v="1152" actId="478"/>
          <ac:spMkLst>
            <pc:docMk/>
            <pc:sldMk cId="2181003283" sldId="288"/>
            <ac:spMk id="4" creationId="{9EF7D72D-8F05-2273-BAF4-177B27C20811}"/>
          </ac:spMkLst>
        </pc:spChg>
        <pc:spChg chg="mod">
          <ac:chgData name="Wang, Po-Yu" userId="faea12af-f10c-42a7-ac5b-e0af64ec01b0" providerId="ADAL" clId="{B3E1767E-DE2E-4D4E-809D-F4FDE9F735A0}" dt="2024-08-07T15:29:09.961" v="2020" actId="20577"/>
          <ac:spMkLst>
            <pc:docMk/>
            <pc:sldMk cId="2181003283" sldId="288"/>
            <ac:spMk id="6" creationId="{0EE744C0-876B-B80B-DBF4-B43A3F6CEC8E}"/>
          </ac:spMkLst>
        </pc:spChg>
        <pc:spChg chg="del mod">
          <ac:chgData name="Wang, Po-Yu" userId="faea12af-f10c-42a7-ac5b-e0af64ec01b0" providerId="ADAL" clId="{B3E1767E-DE2E-4D4E-809D-F4FDE9F735A0}" dt="2024-08-07T15:16:29.637" v="1515" actId="478"/>
          <ac:spMkLst>
            <pc:docMk/>
            <pc:sldMk cId="2181003283" sldId="288"/>
            <ac:spMk id="7" creationId="{6CF9C77B-4885-E534-C12C-FA4FDE67EBFB}"/>
          </ac:spMkLst>
        </pc:spChg>
        <pc:spChg chg="mod">
          <ac:chgData name="Wang, Po-Yu" userId="faea12af-f10c-42a7-ac5b-e0af64ec01b0" providerId="ADAL" clId="{B3E1767E-DE2E-4D4E-809D-F4FDE9F735A0}" dt="2024-08-07T15:19:34.418" v="1704" actId="1076"/>
          <ac:spMkLst>
            <pc:docMk/>
            <pc:sldMk cId="2181003283" sldId="288"/>
            <ac:spMk id="119" creationId="{00000000-0000-0000-0000-000000000000}"/>
          </ac:spMkLst>
        </pc:spChg>
        <pc:picChg chg="del">
          <ac:chgData name="Wang, Po-Yu" userId="faea12af-f10c-42a7-ac5b-e0af64ec01b0" providerId="ADAL" clId="{B3E1767E-DE2E-4D4E-809D-F4FDE9F735A0}" dt="2024-08-07T14:52:53.489" v="1151" actId="478"/>
          <ac:picMkLst>
            <pc:docMk/>
            <pc:sldMk cId="2181003283" sldId="288"/>
            <ac:picMk id="3" creationId="{96F6D004-48FE-48AC-5F98-A549CE248240}"/>
          </ac:picMkLst>
        </pc:picChg>
        <pc:picChg chg="mod">
          <ac:chgData name="Wang, Po-Yu" userId="faea12af-f10c-42a7-ac5b-e0af64ec01b0" providerId="ADAL" clId="{B3E1767E-DE2E-4D4E-809D-F4FDE9F735A0}" dt="2024-08-07T15:16:10.077" v="1508" actId="1035"/>
          <ac:picMkLst>
            <pc:docMk/>
            <pc:sldMk cId="2181003283" sldId="288"/>
            <ac:picMk id="5" creationId="{63EE80F2-9FBB-71E2-5942-450B9D0C05B0}"/>
          </ac:picMkLst>
        </pc:picChg>
      </pc:sldChg>
      <pc:sldChg chg="del">
        <pc:chgData name="Wang, Po-Yu" userId="faea12af-f10c-42a7-ac5b-e0af64ec01b0" providerId="ADAL" clId="{B3E1767E-DE2E-4D4E-809D-F4FDE9F735A0}" dt="2024-08-07T14:45:37.561" v="1125" actId="2696"/>
        <pc:sldMkLst>
          <pc:docMk/>
          <pc:sldMk cId="498814967" sldId="289"/>
        </pc:sldMkLst>
      </pc:sldChg>
      <pc:sldChg chg="modSp add mod">
        <pc:chgData name="Wang, Po-Yu" userId="faea12af-f10c-42a7-ac5b-e0af64ec01b0" providerId="ADAL" clId="{B3E1767E-DE2E-4D4E-809D-F4FDE9F735A0}" dt="2024-08-07T15:59:35.491" v="2483" actId="1076"/>
        <pc:sldMkLst>
          <pc:docMk/>
          <pc:sldMk cId="3182747562" sldId="291"/>
        </pc:sldMkLst>
        <pc:spChg chg="mod">
          <ac:chgData name="Wang, Po-Yu" userId="faea12af-f10c-42a7-ac5b-e0af64ec01b0" providerId="ADAL" clId="{B3E1767E-DE2E-4D4E-809D-F4FDE9F735A0}" dt="2024-08-07T15:59:35.491" v="2483" actId="1076"/>
          <ac:spMkLst>
            <pc:docMk/>
            <pc:sldMk cId="3182747562" sldId="291"/>
            <ac:spMk id="6" creationId="{BE8731F0-838B-C798-137C-FC7D39F225EC}"/>
          </ac:spMkLst>
        </pc:spChg>
        <pc:spChg chg="mod">
          <ac:chgData name="Wang, Po-Yu" userId="faea12af-f10c-42a7-ac5b-e0af64ec01b0" providerId="ADAL" clId="{B3E1767E-DE2E-4D4E-809D-F4FDE9F735A0}" dt="2024-08-07T11:05:04.107" v="172" actId="207"/>
          <ac:spMkLst>
            <pc:docMk/>
            <pc:sldMk cId="3182747562" sldId="291"/>
            <ac:spMk id="119" creationId="{00000000-0000-0000-0000-000000000000}"/>
          </ac:spMkLst>
        </pc:spChg>
      </pc:sldChg>
      <pc:sldChg chg="addSp delSp modSp add mod delAnim">
        <pc:chgData name="Wang, Po-Yu" userId="faea12af-f10c-42a7-ac5b-e0af64ec01b0" providerId="ADAL" clId="{B3E1767E-DE2E-4D4E-809D-F4FDE9F735A0}" dt="2024-08-08T09:11:46.415" v="2622" actId="1035"/>
        <pc:sldMkLst>
          <pc:docMk/>
          <pc:sldMk cId="3207855530" sldId="292"/>
        </pc:sldMkLst>
        <pc:spChg chg="del">
          <ac:chgData name="Wang, Po-Yu" userId="faea12af-f10c-42a7-ac5b-e0af64ec01b0" providerId="ADAL" clId="{B3E1767E-DE2E-4D4E-809D-F4FDE9F735A0}" dt="2024-08-07T11:18:43.735" v="232" actId="478"/>
          <ac:spMkLst>
            <pc:docMk/>
            <pc:sldMk cId="3207855530" sldId="292"/>
            <ac:spMk id="2" creationId="{7B7BA4DC-62DF-B470-FD81-B34016512BD9}"/>
          </ac:spMkLst>
        </pc:spChg>
        <pc:spChg chg="del">
          <ac:chgData name="Wang, Po-Yu" userId="faea12af-f10c-42a7-ac5b-e0af64ec01b0" providerId="ADAL" clId="{B3E1767E-DE2E-4D4E-809D-F4FDE9F735A0}" dt="2024-08-07T11:18:47.938" v="234" actId="478"/>
          <ac:spMkLst>
            <pc:docMk/>
            <pc:sldMk cId="3207855530" sldId="292"/>
            <ac:spMk id="3" creationId="{FD573560-98F1-16FF-0448-16F2845B0FFD}"/>
          </ac:spMkLst>
        </pc:spChg>
        <pc:spChg chg="del">
          <ac:chgData name="Wang, Po-Yu" userId="faea12af-f10c-42a7-ac5b-e0af64ec01b0" providerId="ADAL" clId="{B3E1767E-DE2E-4D4E-809D-F4FDE9F735A0}" dt="2024-08-07T11:18:45.440" v="233" actId="478"/>
          <ac:spMkLst>
            <pc:docMk/>
            <pc:sldMk cId="3207855530" sldId="292"/>
            <ac:spMk id="4" creationId="{44A295AF-2A12-B59B-1B5D-810926451F53}"/>
          </ac:spMkLst>
        </pc:spChg>
        <pc:spChg chg="del">
          <ac:chgData name="Wang, Po-Yu" userId="faea12af-f10c-42a7-ac5b-e0af64ec01b0" providerId="ADAL" clId="{B3E1767E-DE2E-4D4E-809D-F4FDE9F735A0}" dt="2024-08-07T11:18:45.440" v="233" actId="478"/>
          <ac:spMkLst>
            <pc:docMk/>
            <pc:sldMk cId="3207855530" sldId="292"/>
            <ac:spMk id="5" creationId="{44F30EB9-409F-217B-9656-54B894699CD1}"/>
          </ac:spMkLst>
        </pc:spChg>
        <pc:spChg chg="del">
          <ac:chgData name="Wang, Po-Yu" userId="faea12af-f10c-42a7-ac5b-e0af64ec01b0" providerId="ADAL" clId="{B3E1767E-DE2E-4D4E-809D-F4FDE9F735A0}" dt="2024-08-07T11:18:45.440" v="233" actId="478"/>
          <ac:spMkLst>
            <pc:docMk/>
            <pc:sldMk cId="3207855530" sldId="292"/>
            <ac:spMk id="6" creationId="{E31D1684-E466-AF6C-DD51-AFF18EE098BB}"/>
          </ac:spMkLst>
        </pc:spChg>
        <pc:spChg chg="add mod">
          <ac:chgData name="Wang, Po-Yu" userId="faea12af-f10c-42a7-ac5b-e0af64ec01b0" providerId="ADAL" clId="{B3E1767E-DE2E-4D4E-809D-F4FDE9F735A0}" dt="2024-08-07T11:18:35.430" v="231" actId="20577"/>
          <ac:spMkLst>
            <pc:docMk/>
            <pc:sldMk cId="3207855530" sldId="292"/>
            <ac:spMk id="7" creationId="{10E5A195-813D-F1DD-60DA-C7C709B03C39}"/>
          </ac:spMkLst>
        </pc:spChg>
        <pc:spChg chg="add mod">
          <ac:chgData name="Wang, Po-Yu" userId="faea12af-f10c-42a7-ac5b-e0af64ec01b0" providerId="ADAL" clId="{B3E1767E-DE2E-4D4E-809D-F4FDE9F735A0}" dt="2024-08-08T09:11:38.952" v="2613" actId="1035"/>
          <ac:spMkLst>
            <pc:docMk/>
            <pc:sldMk cId="3207855530" sldId="292"/>
            <ac:spMk id="17" creationId="{F08203CF-5930-DD8A-572F-2E67360F35FC}"/>
          </ac:spMkLst>
        </pc:spChg>
        <pc:spChg chg="del">
          <ac:chgData name="Wang, Po-Yu" userId="faea12af-f10c-42a7-ac5b-e0af64ec01b0" providerId="ADAL" clId="{B3E1767E-DE2E-4D4E-809D-F4FDE9F735A0}" dt="2024-08-07T11:17:49.381" v="185" actId="478"/>
          <ac:spMkLst>
            <pc:docMk/>
            <pc:sldMk cId="3207855530" sldId="292"/>
            <ac:spMk id="119" creationId="{00000000-0000-0000-0000-000000000000}"/>
          </ac:spMkLst>
        </pc:spChg>
        <pc:grpChg chg="del">
          <ac:chgData name="Wang, Po-Yu" userId="faea12af-f10c-42a7-ac5b-e0af64ec01b0" providerId="ADAL" clId="{B3E1767E-DE2E-4D4E-809D-F4FDE9F735A0}" dt="2024-08-07T11:18:45.440" v="233" actId="478"/>
          <ac:grpSpMkLst>
            <pc:docMk/>
            <pc:sldMk cId="3207855530" sldId="292"/>
            <ac:grpSpMk id="20" creationId="{BA94FCFA-D335-1387-A9AE-159E875AE8E7}"/>
          </ac:grpSpMkLst>
        </pc:grpChg>
        <pc:picChg chg="add mod">
          <ac:chgData name="Wang, Po-Yu" userId="faea12af-f10c-42a7-ac5b-e0af64ec01b0" providerId="ADAL" clId="{B3E1767E-DE2E-4D4E-809D-F4FDE9F735A0}" dt="2024-08-07T13:25:48.874" v="435" actId="1076"/>
          <ac:picMkLst>
            <pc:docMk/>
            <pc:sldMk cId="3207855530" sldId="292"/>
            <ac:picMk id="8" creationId="{43DCEB65-91CF-5AD9-C989-37EED89330C1}"/>
          </ac:picMkLst>
        </pc:picChg>
        <pc:picChg chg="add del mod">
          <ac:chgData name="Wang, Po-Yu" userId="faea12af-f10c-42a7-ac5b-e0af64ec01b0" providerId="ADAL" clId="{B3E1767E-DE2E-4D4E-809D-F4FDE9F735A0}" dt="2024-08-07T13:20:45.046" v="421" actId="478"/>
          <ac:picMkLst>
            <pc:docMk/>
            <pc:sldMk cId="3207855530" sldId="292"/>
            <ac:picMk id="11" creationId="{491307E3-B317-6402-5038-47055F19626F}"/>
          </ac:picMkLst>
        </pc:picChg>
        <pc:picChg chg="add del mod">
          <ac:chgData name="Wang, Po-Yu" userId="faea12af-f10c-42a7-ac5b-e0af64ec01b0" providerId="ADAL" clId="{B3E1767E-DE2E-4D4E-809D-F4FDE9F735A0}" dt="2024-08-07T11:28:49.850" v="416" actId="478"/>
          <ac:picMkLst>
            <pc:docMk/>
            <pc:sldMk cId="3207855530" sldId="292"/>
            <ac:picMk id="12" creationId="{DBD4A021-6761-9D64-5DC4-EFD8D35453B9}"/>
          </ac:picMkLst>
        </pc:picChg>
        <pc:picChg chg="add del">
          <ac:chgData name="Wang, Po-Yu" userId="faea12af-f10c-42a7-ac5b-e0af64ec01b0" providerId="ADAL" clId="{B3E1767E-DE2E-4D4E-809D-F4FDE9F735A0}" dt="2024-08-07T11:23:09.213" v="251" actId="478"/>
          <ac:picMkLst>
            <pc:docMk/>
            <pc:sldMk cId="3207855530" sldId="292"/>
            <ac:picMk id="14" creationId="{C6585841-809C-C9FD-C093-BBA4B13CAC72}"/>
          </ac:picMkLst>
        </pc:picChg>
        <pc:picChg chg="add del mod">
          <ac:chgData name="Wang, Po-Yu" userId="faea12af-f10c-42a7-ac5b-e0af64ec01b0" providerId="ADAL" clId="{B3E1767E-DE2E-4D4E-809D-F4FDE9F735A0}" dt="2024-08-07T13:20:46.365" v="422" actId="478"/>
          <ac:picMkLst>
            <pc:docMk/>
            <pc:sldMk cId="3207855530" sldId="292"/>
            <ac:picMk id="15" creationId="{04952A0A-F73D-B0DC-84B3-76041F2A9D0D}"/>
          </ac:picMkLst>
        </pc:picChg>
        <pc:picChg chg="add mod">
          <ac:chgData name="Wang, Po-Yu" userId="faea12af-f10c-42a7-ac5b-e0af64ec01b0" providerId="ADAL" clId="{B3E1767E-DE2E-4D4E-809D-F4FDE9F735A0}" dt="2024-08-08T09:11:46.415" v="2622" actId="1035"/>
          <ac:picMkLst>
            <pc:docMk/>
            <pc:sldMk cId="3207855530" sldId="292"/>
            <ac:picMk id="19" creationId="{A15F594C-D101-7516-185A-B8B47F3392D4}"/>
          </ac:picMkLst>
        </pc:picChg>
        <pc:picChg chg="add mod">
          <ac:chgData name="Wang, Po-Yu" userId="faea12af-f10c-42a7-ac5b-e0af64ec01b0" providerId="ADAL" clId="{B3E1767E-DE2E-4D4E-809D-F4FDE9F735A0}" dt="2024-08-08T09:11:46.415" v="2622" actId="1035"/>
          <ac:picMkLst>
            <pc:docMk/>
            <pc:sldMk cId="3207855530" sldId="292"/>
            <ac:picMk id="21" creationId="{E2F9D396-6FBE-4CBE-EA2A-3DBE5EFDBDCE}"/>
          </ac:picMkLst>
        </pc:picChg>
        <pc:cxnChg chg="del">
          <ac:chgData name="Wang, Po-Yu" userId="faea12af-f10c-42a7-ac5b-e0af64ec01b0" providerId="ADAL" clId="{B3E1767E-DE2E-4D4E-809D-F4FDE9F735A0}" dt="2024-08-07T11:19:23.257" v="237" actId="478"/>
          <ac:cxnSpMkLst>
            <pc:docMk/>
            <pc:sldMk cId="3207855530" sldId="292"/>
            <ac:cxnSpMk id="13" creationId="{FCF19426-9FAA-7FD0-4727-CA51DD6500A9}"/>
          </ac:cxnSpMkLst>
        </pc:cxnChg>
        <pc:cxnChg chg="del mod">
          <ac:chgData name="Wang, Po-Yu" userId="faea12af-f10c-42a7-ac5b-e0af64ec01b0" providerId="ADAL" clId="{B3E1767E-DE2E-4D4E-809D-F4FDE9F735A0}" dt="2024-08-07T11:18:45.440" v="233" actId="478"/>
          <ac:cxnSpMkLst>
            <pc:docMk/>
            <pc:sldMk cId="3207855530" sldId="292"/>
            <ac:cxnSpMk id="16" creationId="{BD1CC8F5-50D3-1BBE-83F5-5EEA84056FC8}"/>
          </ac:cxnSpMkLst>
        </pc:cxnChg>
        <pc:cxnChg chg="del mod">
          <ac:chgData name="Wang, Po-Yu" userId="faea12af-f10c-42a7-ac5b-e0af64ec01b0" providerId="ADAL" clId="{B3E1767E-DE2E-4D4E-809D-F4FDE9F735A0}" dt="2024-08-07T11:18:45.440" v="233" actId="478"/>
          <ac:cxnSpMkLst>
            <pc:docMk/>
            <pc:sldMk cId="3207855530" sldId="292"/>
            <ac:cxnSpMk id="18" creationId="{9266FD07-6068-6A4C-1EFE-45CE079924F1}"/>
          </ac:cxnSpMkLst>
        </pc:cxnChg>
      </pc:sldChg>
      <pc:sldChg chg="addSp delSp modSp add mod modAnim">
        <pc:chgData name="Wang, Po-Yu" userId="faea12af-f10c-42a7-ac5b-e0af64ec01b0" providerId="ADAL" clId="{B3E1767E-DE2E-4D4E-809D-F4FDE9F735A0}" dt="2024-08-08T10:28:45.728" v="3043" actId="2711"/>
        <pc:sldMkLst>
          <pc:docMk/>
          <pc:sldMk cId="3148296863" sldId="293"/>
        </pc:sldMkLst>
        <pc:spChg chg="add mod">
          <ac:chgData name="Wang, Po-Yu" userId="faea12af-f10c-42a7-ac5b-e0af64ec01b0" providerId="ADAL" clId="{B3E1767E-DE2E-4D4E-809D-F4FDE9F735A0}" dt="2024-08-08T10:27:25.331" v="3033" actId="1076"/>
          <ac:spMkLst>
            <pc:docMk/>
            <pc:sldMk cId="3148296863" sldId="293"/>
            <ac:spMk id="5" creationId="{5FBACCDA-ABCA-326C-B5B1-8C853FE2E3F1}"/>
          </ac:spMkLst>
        </pc:spChg>
        <pc:spChg chg="mod">
          <ac:chgData name="Wang, Po-Yu" userId="faea12af-f10c-42a7-ac5b-e0af64ec01b0" providerId="ADAL" clId="{B3E1767E-DE2E-4D4E-809D-F4FDE9F735A0}" dt="2024-08-08T10:27:56.373" v="3038" actId="2711"/>
          <ac:spMkLst>
            <pc:docMk/>
            <pc:sldMk cId="3148296863" sldId="293"/>
            <ac:spMk id="7" creationId="{10E5A195-813D-F1DD-60DA-C7C709B03C39}"/>
          </ac:spMkLst>
        </pc:spChg>
        <pc:spChg chg="add mod">
          <ac:chgData name="Wang, Po-Yu" userId="faea12af-f10c-42a7-ac5b-e0af64ec01b0" providerId="ADAL" clId="{B3E1767E-DE2E-4D4E-809D-F4FDE9F735A0}" dt="2024-08-08T10:28:10.379" v="3040" actId="1076"/>
          <ac:spMkLst>
            <pc:docMk/>
            <pc:sldMk cId="3148296863" sldId="293"/>
            <ac:spMk id="13" creationId="{C138C886-5DD2-B91C-9E35-5042A8F83F6F}"/>
          </ac:spMkLst>
        </pc:spChg>
        <pc:spChg chg="add del mod">
          <ac:chgData name="Wang, Po-Yu" userId="faea12af-f10c-42a7-ac5b-e0af64ec01b0" providerId="ADAL" clId="{B3E1767E-DE2E-4D4E-809D-F4FDE9F735A0}" dt="2024-08-08T10:28:45.728" v="3043" actId="2711"/>
          <ac:spMkLst>
            <pc:docMk/>
            <pc:sldMk cId="3148296863" sldId="293"/>
            <ac:spMk id="17" creationId="{F08203CF-5930-DD8A-572F-2E67360F35FC}"/>
          </ac:spMkLst>
        </pc:spChg>
        <pc:spChg chg="add del mod">
          <ac:chgData name="Wang, Po-Yu" userId="faea12af-f10c-42a7-ac5b-e0af64ec01b0" providerId="ADAL" clId="{B3E1767E-DE2E-4D4E-809D-F4FDE9F735A0}" dt="2024-08-07T14:40:09.634" v="921" actId="478"/>
          <ac:spMkLst>
            <pc:docMk/>
            <pc:sldMk cId="3148296863" sldId="293"/>
            <ac:spMk id="18" creationId="{1FB3BB06-B852-D3DB-6B6E-BADC25E62455}"/>
          </ac:spMkLst>
        </pc:spChg>
        <pc:spChg chg="add mod">
          <ac:chgData name="Wang, Po-Yu" userId="faea12af-f10c-42a7-ac5b-e0af64ec01b0" providerId="ADAL" clId="{B3E1767E-DE2E-4D4E-809D-F4FDE9F735A0}" dt="2024-08-08T10:28:34.098" v="3042" actId="1076"/>
          <ac:spMkLst>
            <pc:docMk/>
            <pc:sldMk cId="3148296863" sldId="293"/>
            <ac:spMk id="25" creationId="{ADA96E43-A607-1332-F684-6ED3F1B31AFD}"/>
          </ac:spMkLst>
        </pc:spChg>
        <pc:spChg chg="add del">
          <ac:chgData name="Wang, Po-Yu" userId="faea12af-f10c-42a7-ac5b-e0af64ec01b0" providerId="ADAL" clId="{B3E1767E-DE2E-4D4E-809D-F4FDE9F735A0}" dt="2024-08-07T14:48:01.389" v="1143" actId="22"/>
          <ac:spMkLst>
            <pc:docMk/>
            <pc:sldMk cId="3148296863" sldId="293"/>
            <ac:spMk id="27" creationId="{0E9E3407-E177-BD20-B041-8B3BBEF31207}"/>
          </ac:spMkLst>
        </pc:spChg>
        <pc:picChg chg="del">
          <ac:chgData name="Wang, Po-Yu" userId="faea12af-f10c-42a7-ac5b-e0af64ec01b0" providerId="ADAL" clId="{B3E1767E-DE2E-4D4E-809D-F4FDE9F735A0}" dt="2024-08-07T13:35:21.154" v="513" actId="478"/>
          <ac:picMkLst>
            <pc:docMk/>
            <pc:sldMk cId="3148296863" sldId="293"/>
            <ac:picMk id="8" creationId="{43DCEB65-91CF-5AD9-C989-37EED89330C1}"/>
          </ac:picMkLst>
        </pc:picChg>
        <pc:picChg chg="del">
          <ac:chgData name="Wang, Po-Yu" userId="faea12af-f10c-42a7-ac5b-e0af64ec01b0" providerId="ADAL" clId="{B3E1767E-DE2E-4D4E-809D-F4FDE9F735A0}" dt="2024-08-07T13:35:23.065" v="514" actId="478"/>
          <ac:picMkLst>
            <pc:docMk/>
            <pc:sldMk cId="3148296863" sldId="293"/>
            <ac:picMk id="11" creationId="{491307E3-B317-6402-5038-47055F19626F}"/>
          </ac:picMkLst>
        </pc:picChg>
        <pc:picChg chg="add mod">
          <ac:chgData name="Wang, Po-Yu" userId="faea12af-f10c-42a7-ac5b-e0af64ec01b0" providerId="ADAL" clId="{B3E1767E-DE2E-4D4E-809D-F4FDE9F735A0}" dt="2024-08-07T14:04:18.489" v="757" actId="1036"/>
          <ac:picMkLst>
            <pc:docMk/>
            <pc:sldMk cId="3148296863" sldId="293"/>
            <ac:picMk id="14" creationId="{F6F3CF01-5413-A9C7-A500-0B7F28037007}"/>
          </ac:picMkLst>
        </pc:picChg>
        <pc:picChg chg="del">
          <ac:chgData name="Wang, Po-Yu" userId="faea12af-f10c-42a7-ac5b-e0af64ec01b0" providerId="ADAL" clId="{B3E1767E-DE2E-4D4E-809D-F4FDE9F735A0}" dt="2024-08-07T13:35:23.065" v="514" actId="478"/>
          <ac:picMkLst>
            <pc:docMk/>
            <pc:sldMk cId="3148296863" sldId="293"/>
            <ac:picMk id="15" creationId="{04952A0A-F73D-B0DC-84B3-76041F2A9D0D}"/>
          </ac:picMkLst>
        </pc:picChg>
        <pc:picChg chg="add mod">
          <ac:chgData name="Wang, Po-Yu" userId="faea12af-f10c-42a7-ac5b-e0af64ec01b0" providerId="ADAL" clId="{B3E1767E-DE2E-4D4E-809D-F4FDE9F735A0}" dt="2024-08-07T14:04:31.077" v="818" actId="1038"/>
          <ac:picMkLst>
            <pc:docMk/>
            <pc:sldMk cId="3148296863" sldId="293"/>
            <ac:picMk id="16" creationId="{069034FF-746C-1E24-A36A-46C0FD2DDD3D}"/>
          </ac:picMkLst>
        </pc:picChg>
        <pc:picChg chg="add mod">
          <ac:chgData name="Wang, Po-Yu" userId="faea12af-f10c-42a7-ac5b-e0af64ec01b0" providerId="ADAL" clId="{B3E1767E-DE2E-4D4E-809D-F4FDE9F735A0}" dt="2024-08-07T14:41:15.288" v="944" actId="1076"/>
          <ac:picMkLst>
            <pc:docMk/>
            <pc:sldMk cId="3148296863" sldId="293"/>
            <ac:picMk id="24" creationId="{26CC81DC-2EC2-5FB1-3817-4DBDA5101717}"/>
          </ac:picMkLst>
        </pc:picChg>
        <pc:cxnChg chg="add mod">
          <ac:chgData name="Wang, Po-Yu" userId="faea12af-f10c-42a7-ac5b-e0af64ec01b0" providerId="ADAL" clId="{B3E1767E-DE2E-4D4E-809D-F4FDE9F735A0}" dt="2024-08-07T14:41:04.974" v="942" actId="14100"/>
          <ac:cxnSpMkLst>
            <pc:docMk/>
            <pc:sldMk cId="3148296863" sldId="293"/>
            <ac:cxnSpMk id="2" creationId="{F2CD3157-C45E-A01C-01B8-DE702EDCD683}"/>
          </ac:cxnSpMkLst>
        </pc:cxnChg>
        <pc:cxnChg chg="add mod">
          <ac:chgData name="Wang, Po-Yu" userId="faea12af-f10c-42a7-ac5b-e0af64ec01b0" providerId="ADAL" clId="{B3E1767E-DE2E-4D4E-809D-F4FDE9F735A0}" dt="2024-08-07T14:40:29.289" v="933" actId="14100"/>
          <ac:cxnSpMkLst>
            <pc:docMk/>
            <pc:sldMk cId="3148296863" sldId="293"/>
            <ac:cxnSpMk id="6" creationId="{BA3E2F7E-9773-21ED-7013-91F5B98D6FC1}"/>
          </ac:cxnSpMkLst>
        </pc:cxnChg>
        <pc:cxnChg chg="add mod">
          <ac:chgData name="Wang, Po-Yu" userId="faea12af-f10c-42a7-ac5b-e0af64ec01b0" providerId="ADAL" clId="{B3E1767E-DE2E-4D4E-809D-F4FDE9F735A0}" dt="2024-08-07T16:01:25.774" v="2485" actId="167"/>
          <ac:cxnSpMkLst>
            <pc:docMk/>
            <pc:sldMk cId="3148296863" sldId="293"/>
            <ac:cxnSpMk id="20" creationId="{B3A021BA-0E60-DBD1-0D28-F524C4F47260}"/>
          </ac:cxnSpMkLst>
        </pc:cxnChg>
      </pc:sldChg>
      <pc:sldChg chg="modSp add del mod">
        <pc:chgData name="Wang, Po-Yu" userId="faea12af-f10c-42a7-ac5b-e0af64ec01b0" providerId="ADAL" clId="{B3E1767E-DE2E-4D4E-809D-F4FDE9F735A0}" dt="2024-08-07T15:57:09.910" v="2328" actId="2696"/>
        <pc:sldMkLst>
          <pc:docMk/>
          <pc:sldMk cId="3780313950" sldId="294"/>
        </pc:sldMkLst>
        <pc:spChg chg="mod">
          <ac:chgData name="Wang, Po-Yu" userId="faea12af-f10c-42a7-ac5b-e0af64ec01b0" providerId="ADAL" clId="{B3E1767E-DE2E-4D4E-809D-F4FDE9F735A0}" dt="2024-08-07T14:48:09.241" v="1145" actId="20577"/>
          <ac:spMkLst>
            <pc:docMk/>
            <pc:sldMk cId="3780313950" sldId="294"/>
            <ac:spMk id="119" creationId="{00000000-0000-0000-0000-000000000000}"/>
          </ac:spMkLst>
        </pc:spChg>
      </pc:sldChg>
      <pc:sldChg chg="addSp delSp modSp add mod ord modAnim">
        <pc:chgData name="Wang, Po-Yu" userId="faea12af-f10c-42a7-ac5b-e0af64ec01b0" providerId="ADAL" clId="{B3E1767E-DE2E-4D4E-809D-F4FDE9F735A0}" dt="2024-08-07T16:10:19.260" v="2503"/>
        <pc:sldMkLst>
          <pc:docMk/>
          <pc:sldMk cId="3929531276" sldId="295"/>
        </pc:sldMkLst>
        <pc:spChg chg="add del mod">
          <ac:chgData name="Wang, Po-Yu" userId="faea12af-f10c-42a7-ac5b-e0af64ec01b0" providerId="ADAL" clId="{B3E1767E-DE2E-4D4E-809D-F4FDE9F735A0}" dt="2024-08-07T15:09:17.739" v="1315" actId="478"/>
          <ac:spMkLst>
            <pc:docMk/>
            <pc:sldMk cId="3929531276" sldId="295"/>
            <ac:spMk id="3" creationId="{3BB0F423-9EA1-7BAE-02A0-A99E565C1CC1}"/>
          </ac:spMkLst>
        </pc:spChg>
        <pc:spChg chg="add del mod">
          <ac:chgData name="Wang, Po-Yu" userId="faea12af-f10c-42a7-ac5b-e0af64ec01b0" providerId="ADAL" clId="{B3E1767E-DE2E-4D4E-809D-F4FDE9F735A0}" dt="2024-08-07T15:09:01.319" v="1310" actId="478"/>
          <ac:spMkLst>
            <pc:docMk/>
            <pc:sldMk cId="3929531276" sldId="295"/>
            <ac:spMk id="4" creationId="{1EFADE19-211D-C65D-CF2C-A8844F587A62}"/>
          </ac:spMkLst>
        </pc:spChg>
        <pc:spChg chg="del">
          <ac:chgData name="Wang, Po-Yu" userId="faea12af-f10c-42a7-ac5b-e0af64ec01b0" providerId="ADAL" clId="{B3E1767E-DE2E-4D4E-809D-F4FDE9F735A0}" dt="2024-08-07T14:56:07.446" v="1196" actId="478"/>
          <ac:spMkLst>
            <pc:docMk/>
            <pc:sldMk cId="3929531276" sldId="295"/>
            <ac:spMk id="5" creationId="{5FBACCDA-ABCA-326C-B5B1-8C853FE2E3F1}"/>
          </ac:spMkLst>
        </pc:spChg>
        <pc:spChg chg="mod">
          <ac:chgData name="Wang, Po-Yu" userId="faea12af-f10c-42a7-ac5b-e0af64ec01b0" providerId="ADAL" clId="{B3E1767E-DE2E-4D4E-809D-F4FDE9F735A0}" dt="2024-08-07T14:55:51.382" v="1190" actId="1076"/>
          <ac:spMkLst>
            <pc:docMk/>
            <pc:sldMk cId="3929531276" sldId="295"/>
            <ac:spMk id="7" creationId="{10E5A195-813D-F1DD-60DA-C7C709B03C39}"/>
          </ac:spMkLst>
        </pc:spChg>
        <pc:spChg chg="add del mod">
          <ac:chgData name="Wang, Po-Yu" userId="faea12af-f10c-42a7-ac5b-e0af64ec01b0" providerId="ADAL" clId="{B3E1767E-DE2E-4D4E-809D-F4FDE9F735A0}" dt="2024-08-07T15:08:36.353" v="1300" actId="478"/>
          <ac:spMkLst>
            <pc:docMk/>
            <pc:sldMk cId="3929531276" sldId="295"/>
            <ac:spMk id="8" creationId="{AF8D731C-60B6-6484-FAE5-174AC55E7614}"/>
          </ac:spMkLst>
        </pc:spChg>
        <pc:spChg chg="add mod">
          <ac:chgData name="Wang, Po-Yu" userId="faea12af-f10c-42a7-ac5b-e0af64ec01b0" providerId="ADAL" clId="{B3E1767E-DE2E-4D4E-809D-F4FDE9F735A0}" dt="2024-08-07T15:10:31.938" v="1374" actId="14100"/>
          <ac:spMkLst>
            <pc:docMk/>
            <pc:sldMk cId="3929531276" sldId="295"/>
            <ac:spMk id="9" creationId="{658B5046-A482-2885-41D0-440BB20086BF}"/>
          </ac:spMkLst>
        </pc:spChg>
        <pc:spChg chg="add mod">
          <ac:chgData name="Wang, Po-Yu" userId="faea12af-f10c-42a7-ac5b-e0af64ec01b0" providerId="ADAL" clId="{B3E1767E-DE2E-4D4E-809D-F4FDE9F735A0}" dt="2024-08-07T15:10:26.534" v="1373" actId="14100"/>
          <ac:spMkLst>
            <pc:docMk/>
            <pc:sldMk cId="3929531276" sldId="295"/>
            <ac:spMk id="10" creationId="{4AA53906-3AA8-1592-67C9-0C2922EECA58}"/>
          </ac:spMkLst>
        </pc:spChg>
        <pc:spChg chg="add mod">
          <ac:chgData name="Wang, Po-Yu" userId="faea12af-f10c-42a7-ac5b-e0af64ec01b0" providerId="ADAL" clId="{B3E1767E-DE2E-4D4E-809D-F4FDE9F735A0}" dt="2024-08-07T15:11:34.649" v="1394" actId="1076"/>
          <ac:spMkLst>
            <pc:docMk/>
            <pc:sldMk cId="3929531276" sldId="295"/>
            <ac:spMk id="11" creationId="{2F693F06-0CF3-1DE0-F73B-C112491F1950}"/>
          </ac:spMkLst>
        </pc:spChg>
        <pc:spChg chg="add mod">
          <ac:chgData name="Wang, Po-Yu" userId="faea12af-f10c-42a7-ac5b-e0af64ec01b0" providerId="ADAL" clId="{B3E1767E-DE2E-4D4E-809D-F4FDE9F735A0}" dt="2024-08-07T15:11:30.602" v="1393" actId="1076"/>
          <ac:spMkLst>
            <pc:docMk/>
            <pc:sldMk cId="3929531276" sldId="295"/>
            <ac:spMk id="12" creationId="{637173CF-F284-53A3-F784-66C59C65C989}"/>
          </ac:spMkLst>
        </pc:spChg>
        <pc:spChg chg="del">
          <ac:chgData name="Wang, Po-Yu" userId="faea12af-f10c-42a7-ac5b-e0af64ec01b0" providerId="ADAL" clId="{B3E1767E-DE2E-4D4E-809D-F4FDE9F735A0}" dt="2024-08-07T14:56:07.446" v="1196" actId="478"/>
          <ac:spMkLst>
            <pc:docMk/>
            <pc:sldMk cId="3929531276" sldId="295"/>
            <ac:spMk id="13" creationId="{C138C886-5DD2-B91C-9E35-5042A8F83F6F}"/>
          </ac:spMkLst>
        </pc:spChg>
        <pc:spChg chg="add mod">
          <ac:chgData name="Wang, Po-Yu" userId="faea12af-f10c-42a7-ac5b-e0af64ec01b0" providerId="ADAL" clId="{B3E1767E-DE2E-4D4E-809D-F4FDE9F735A0}" dt="2024-08-07T15:13:39.254" v="1502" actId="1076"/>
          <ac:spMkLst>
            <pc:docMk/>
            <pc:sldMk cId="3929531276" sldId="295"/>
            <ac:spMk id="15" creationId="{A6033B61-978E-B61C-5BA2-9E8C7547D9B8}"/>
          </ac:spMkLst>
        </pc:spChg>
        <pc:spChg chg="del">
          <ac:chgData name="Wang, Po-Yu" userId="faea12af-f10c-42a7-ac5b-e0af64ec01b0" providerId="ADAL" clId="{B3E1767E-DE2E-4D4E-809D-F4FDE9F735A0}" dt="2024-08-07T14:55:59.084" v="1193" actId="478"/>
          <ac:spMkLst>
            <pc:docMk/>
            <pc:sldMk cId="3929531276" sldId="295"/>
            <ac:spMk id="17" creationId="{F08203CF-5930-DD8A-572F-2E67360F35FC}"/>
          </ac:spMkLst>
        </pc:spChg>
        <pc:spChg chg="del">
          <ac:chgData name="Wang, Po-Yu" userId="faea12af-f10c-42a7-ac5b-e0af64ec01b0" providerId="ADAL" clId="{B3E1767E-DE2E-4D4E-809D-F4FDE9F735A0}" dt="2024-08-07T14:56:07.446" v="1196" actId="478"/>
          <ac:spMkLst>
            <pc:docMk/>
            <pc:sldMk cId="3929531276" sldId="295"/>
            <ac:spMk id="25" creationId="{ADA96E43-A607-1332-F684-6ED3F1B31AFD}"/>
          </ac:spMkLst>
        </pc:spChg>
        <pc:spChg chg="add del mod">
          <ac:chgData name="Wang, Po-Yu" userId="faea12af-f10c-42a7-ac5b-e0af64ec01b0" providerId="ADAL" clId="{B3E1767E-DE2E-4D4E-809D-F4FDE9F735A0}" dt="2024-08-07T15:12:18.196" v="1412" actId="478"/>
          <ac:spMkLst>
            <pc:docMk/>
            <pc:sldMk cId="3929531276" sldId="295"/>
            <ac:spMk id="43" creationId="{DE10A07A-A7D9-3091-FF45-8AB8A9E026B9}"/>
          </ac:spMkLst>
        </pc:spChg>
        <pc:spChg chg="add mod">
          <ac:chgData name="Wang, Po-Yu" userId="faea12af-f10c-42a7-ac5b-e0af64ec01b0" providerId="ADAL" clId="{B3E1767E-DE2E-4D4E-809D-F4FDE9F735A0}" dt="2024-08-07T15:13:21.859" v="1476" actId="113"/>
          <ac:spMkLst>
            <pc:docMk/>
            <pc:sldMk cId="3929531276" sldId="295"/>
            <ac:spMk id="44" creationId="{82C109CB-EF6D-69B0-84BB-4952F766B12C}"/>
          </ac:spMkLst>
        </pc:spChg>
        <pc:spChg chg="add mod">
          <ac:chgData name="Wang, Po-Yu" userId="faea12af-f10c-42a7-ac5b-e0af64ec01b0" providerId="ADAL" clId="{B3E1767E-DE2E-4D4E-809D-F4FDE9F735A0}" dt="2024-08-07T15:13:42.666" v="1503" actId="1076"/>
          <ac:spMkLst>
            <pc:docMk/>
            <pc:sldMk cId="3929531276" sldId="295"/>
            <ac:spMk id="45" creationId="{D4DFEDF4-9DDB-4DAC-5A7E-C4C59944DECB}"/>
          </ac:spMkLst>
        </pc:spChg>
        <pc:spChg chg="add mod">
          <ac:chgData name="Wang, Po-Yu" userId="faea12af-f10c-42a7-ac5b-e0af64ec01b0" providerId="ADAL" clId="{B3E1767E-DE2E-4D4E-809D-F4FDE9F735A0}" dt="2024-08-07T15:54:44.088" v="2258" actId="1076"/>
          <ac:spMkLst>
            <pc:docMk/>
            <pc:sldMk cId="3929531276" sldId="295"/>
            <ac:spMk id="47" creationId="{6B597399-FA2A-F96C-E267-0B65BD5D20E5}"/>
          </ac:spMkLst>
        </pc:spChg>
        <pc:spChg chg="mod">
          <ac:chgData name="Wang, Po-Yu" userId="faea12af-f10c-42a7-ac5b-e0af64ec01b0" providerId="ADAL" clId="{B3E1767E-DE2E-4D4E-809D-F4FDE9F735A0}" dt="2024-08-07T14:55:53.499" v="1192" actId="1076"/>
          <ac:spMkLst>
            <pc:docMk/>
            <pc:sldMk cId="3929531276" sldId="295"/>
            <ac:spMk id="116" creationId="{00000000-0000-0000-0000-000000000000}"/>
          </ac:spMkLst>
        </pc:spChg>
        <pc:picChg chg="del">
          <ac:chgData name="Wang, Po-Yu" userId="faea12af-f10c-42a7-ac5b-e0af64ec01b0" providerId="ADAL" clId="{B3E1767E-DE2E-4D4E-809D-F4FDE9F735A0}" dt="2024-08-07T14:56:01.437" v="1194" actId="478"/>
          <ac:picMkLst>
            <pc:docMk/>
            <pc:sldMk cId="3929531276" sldId="295"/>
            <ac:picMk id="14" creationId="{F6F3CF01-5413-A9C7-A500-0B7F28037007}"/>
          </ac:picMkLst>
        </pc:picChg>
        <pc:picChg chg="del">
          <ac:chgData name="Wang, Po-Yu" userId="faea12af-f10c-42a7-ac5b-e0af64ec01b0" providerId="ADAL" clId="{B3E1767E-DE2E-4D4E-809D-F4FDE9F735A0}" dt="2024-08-07T14:56:10.261" v="1197" actId="478"/>
          <ac:picMkLst>
            <pc:docMk/>
            <pc:sldMk cId="3929531276" sldId="295"/>
            <ac:picMk id="16" creationId="{069034FF-746C-1E24-A36A-46C0FD2DDD3D}"/>
          </ac:picMkLst>
        </pc:picChg>
        <pc:picChg chg="del">
          <ac:chgData name="Wang, Po-Yu" userId="faea12af-f10c-42a7-ac5b-e0af64ec01b0" providerId="ADAL" clId="{B3E1767E-DE2E-4D4E-809D-F4FDE9F735A0}" dt="2024-08-07T14:56:01.437" v="1194" actId="478"/>
          <ac:picMkLst>
            <pc:docMk/>
            <pc:sldMk cId="3929531276" sldId="295"/>
            <ac:picMk id="24" creationId="{26CC81DC-2EC2-5FB1-3817-4DBDA5101717}"/>
          </ac:picMkLst>
        </pc:picChg>
        <pc:cxnChg chg="del">
          <ac:chgData name="Wang, Po-Yu" userId="faea12af-f10c-42a7-ac5b-e0af64ec01b0" providerId="ADAL" clId="{B3E1767E-DE2E-4D4E-809D-F4FDE9F735A0}" dt="2024-08-07T14:56:12.360" v="1198" actId="478"/>
          <ac:cxnSpMkLst>
            <pc:docMk/>
            <pc:sldMk cId="3929531276" sldId="295"/>
            <ac:cxnSpMk id="2" creationId="{F2CD3157-C45E-A01C-01B8-DE702EDCD683}"/>
          </ac:cxnSpMkLst>
        </pc:cxnChg>
        <pc:cxnChg chg="del">
          <ac:chgData name="Wang, Po-Yu" userId="faea12af-f10c-42a7-ac5b-e0af64ec01b0" providerId="ADAL" clId="{B3E1767E-DE2E-4D4E-809D-F4FDE9F735A0}" dt="2024-08-07T14:56:10.261" v="1197" actId="478"/>
          <ac:cxnSpMkLst>
            <pc:docMk/>
            <pc:sldMk cId="3929531276" sldId="295"/>
            <ac:cxnSpMk id="6" creationId="{BA3E2F7E-9773-21ED-7013-91F5B98D6FC1}"/>
          </ac:cxnSpMkLst>
        </pc:cxnChg>
        <pc:cxnChg chg="add mod">
          <ac:chgData name="Wang, Po-Yu" userId="faea12af-f10c-42a7-ac5b-e0af64ec01b0" providerId="ADAL" clId="{B3E1767E-DE2E-4D4E-809D-F4FDE9F735A0}" dt="2024-08-07T15:11:34.649" v="1394" actId="1076"/>
          <ac:cxnSpMkLst>
            <pc:docMk/>
            <pc:sldMk cId="3929531276" sldId="295"/>
            <ac:cxnSpMk id="19" creationId="{3BAF20E7-09FE-222E-7A65-3F9428389A55}"/>
          </ac:cxnSpMkLst>
        </pc:cxnChg>
        <pc:cxnChg chg="del">
          <ac:chgData name="Wang, Po-Yu" userId="faea12af-f10c-42a7-ac5b-e0af64ec01b0" providerId="ADAL" clId="{B3E1767E-DE2E-4D4E-809D-F4FDE9F735A0}" dt="2024-08-07T14:56:04.175" v="1195" actId="478"/>
          <ac:cxnSpMkLst>
            <pc:docMk/>
            <pc:sldMk cId="3929531276" sldId="295"/>
            <ac:cxnSpMk id="20" creationId="{B3A021BA-0E60-DBD1-0D28-F524C4F47260}"/>
          </ac:cxnSpMkLst>
        </pc:cxnChg>
        <pc:cxnChg chg="add mod">
          <ac:chgData name="Wang, Po-Yu" userId="faea12af-f10c-42a7-ac5b-e0af64ec01b0" providerId="ADAL" clId="{B3E1767E-DE2E-4D4E-809D-F4FDE9F735A0}" dt="2024-08-07T15:11:12.840" v="1385" actId="14100"/>
          <ac:cxnSpMkLst>
            <pc:docMk/>
            <pc:sldMk cId="3929531276" sldId="295"/>
            <ac:cxnSpMk id="22" creationId="{A24E7819-E536-013D-E32B-084E59B34007}"/>
          </ac:cxnSpMkLst>
        </pc:cxnChg>
        <pc:cxnChg chg="add mod">
          <ac:chgData name="Wang, Po-Yu" userId="faea12af-f10c-42a7-ac5b-e0af64ec01b0" providerId="ADAL" clId="{B3E1767E-DE2E-4D4E-809D-F4FDE9F735A0}" dt="2024-08-07T15:11:30.602" v="1393" actId="1076"/>
          <ac:cxnSpMkLst>
            <pc:docMk/>
            <pc:sldMk cId="3929531276" sldId="295"/>
            <ac:cxnSpMk id="27" creationId="{F82F5478-5077-1609-9971-96F208D73683}"/>
          </ac:cxnSpMkLst>
        </pc:cxnChg>
        <pc:cxnChg chg="add mod">
          <ac:chgData name="Wang, Po-Yu" userId="faea12af-f10c-42a7-ac5b-e0af64ec01b0" providerId="ADAL" clId="{B3E1767E-DE2E-4D4E-809D-F4FDE9F735A0}" dt="2024-08-07T15:11:34.649" v="1394" actId="1076"/>
          <ac:cxnSpMkLst>
            <pc:docMk/>
            <pc:sldMk cId="3929531276" sldId="295"/>
            <ac:cxnSpMk id="30" creationId="{08E641D7-F595-CF0B-C9C3-A161BC74A145}"/>
          </ac:cxnSpMkLst>
        </pc:cxnChg>
        <pc:cxnChg chg="add mod">
          <ac:chgData name="Wang, Po-Yu" userId="faea12af-f10c-42a7-ac5b-e0af64ec01b0" providerId="ADAL" clId="{B3E1767E-DE2E-4D4E-809D-F4FDE9F735A0}" dt="2024-08-07T15:13:51.953" v="1504" actId="13822"/>
          <ac:cxnSpMkLst>
            <pc:docMk/>
            <pc:sldMk cId="3929531276" sldId="295"/>
            <ac:cxnSpMk id="40" creationId="{955C6D42-1710-D942-2959-F27579B5FBEA}"/>
          </ac:cxnSpMkLst>
        </pc:cxnChg>
      </pc:sldChg>
      <pc:sldChg chg="addSp modSp add del mod">
        <pc:chgData name="Wang, Po-Yu" userId="faea12af-f10c-42a7-ac5b-e0af64ec01b0" providerId="ADAL" clId="{B3E1767E-DE2E-4D4E-809D-F4FDE9F735A0}" dt="2024-08-07T15:56:27.932" v="2312" actId="2696"/>
        <pc:sldMkLst>
          <pc:docMk/>
          <pc:sldMk cId="3961983129" sldId="296"/>
        </pc:sldMkLst>
        <pc:spChg chg="add mod">
          <ac:chgData name="Wang, Po-Yu" userId="faea12af-f10c-42a7-ac5b-e0af64ec01b0" providerId="ADAL" clId="{B3E1767E-DE2E-4D4E-809D-F4FDE9F735A0}" dt="2024-08-07T15:53:57.774" v="2244" actId="1076"/>
          <ac:spMkLst>
            <pc:docMk/>
            <pc:sldMk cId="3961983129" sldId="296"/>
            <ac:spMk id="3" creationId="{4FFE6435-9A14-C62D-FDF7-1AD3C1F9DC83}"/>
          </ac:spMkLst>
        </pc:spChg>
        <pc:spChg chg="mod">
          <ac:chgData name="Wang, Po-Yu" userId="faea12af-f10c-42a7-ac5b-e0af64ec01b0" providerId="ADAL" clId="{B3E1767E-DE2E-4D4E-809D-F4FDE9F735A0}" dt="2024-08-07T15:52:36.711" v="2213" actId="20577"/>
          <ac:spMkLst>
            <pc:docMk/>
            <pc:sldMk cId="3961983129" sldId="296"/>
            <ac:spMk id="119" creationId="{00000000-0000-0000-0000-000000000000}"/>
          </ac:spMkLst>
        </pc:spChg>
      </pc:sldChg>
      <pc:sldChg chg="modSp add mod modAnim">
        <pc:chgData name="Wang, Po-Yu" userId="faea12af-f10c-42a7-ac5b-e0af64ec01b0" providerId="ADAL" clId="{B3E1767E-DE2E-4D4E-809D-F4FDE9F735A0}" dt="2024-08-08T10:24:05.220" v="2915"/>
        <pc:sldMkLst>
          <pc:docMk/>
          <pc:sldMk cId="1724416508" sldId="297"/>
        </pc:sldMkLst>
        <pc:spChg chg="mod">
          <ac:chgData name="Wang, Po-Yu" userId="faea12af-f10c-42a7-ac5b-e0af64ec01b0" providerId="ADAL" clId="{B3E1767E-DE2E-4D4E-809D-F4FDE9F735A0}" dt="2024-08-08T10:23:55.918" v="2914" actId="20577"/>
          <ac:spMkLst>
            <pc:docMk/>
            <pc:sldMk cId="1724416508" sldId="297"/>
            <ac:spMk id="6" creationId="{BE8731F0-838B-C798-137C-FC7D39F225EC}"/>
          </ac:spMkLst>
        </pc:spChg>
        <pc:spChg chg="mod">
          <ac:chgData name="Wang, Po-Yu" userId="faea12af-f10c-42a7-ac5b-e0af64ec01b0" providerId="ADAL" clId="{B3E1767E-DE2E-4D4E-809D-F4FDE9F735A0}" dt="2024-08-07T15:43:56.671" v="2103" actId="20577"/>
          <ac:spMkLst>
            <pc:docMk/>
            <pc:sldMk cId="1724416508" sldId="297"/>
            <ac:spMk id="119" creationId="{00000000-0000-0000-0000-000000000000}"/>
          </ac:spMkLst>
        </pc:spChg>
      </pc:sldChg>
      <pc:sldChg chg="add del">
        <pc:chgData name="Wang, Po-Yu" userId="faea12af-f10c-42a7-ac5b-e0af64ec01b0" providerId="ADAL" clId="{B3E1767E-DE2E-4D4E-809D-F4FDE9F735A0}" dt="2024-08-07T15:56:53.311" v="2314" actId="2696"/>
        <pc:sldMkLst>
          <pc:docMk/>
          <pc:sldMk cId="1136385199" sldId="298"/>
        </pc:sldMkLst>
      </pc:sldChg>
      <pc:sldChg chg="modSp add mod">
        <pc:chgData name="Wang, Po-Yu" userId="faea12af-f10c-42a7-ac5b-e0af64ec01b0" providerId="ADAL" clId="{B3E1767E-DE2E-4D4E-809D-F4FDE9F735A0}" dt="2024-08-07T15:57:55.254" v="2387" actId="20577"/>
        <pc:sldMkLst>
          <pc:docMk/>
          <pc:sldMk cId="3471860875" sldId="298"/>
        </pc:sldMkLst>
        <pc:spChg chg="mod">
          <ac:chgData name="Wang, Po-Yu" userId="faea12af-f10c-42a7-ac5b-e0af64ec01b0" providerId="ADAL" clId="{B3E1767E-DE2E-4D4E-809D-F4FDE9F735A0}" dt="2024-08-07T15:57:55.254" v="2387" actId="20577"/>
          <ac:spMkLst>
            <pc:docMk/>
            <pc:sldMk cId="3471860875" sldId="298"/>
            <ac:spMk id="119" creationId="{00000000-0000-0000-0000-000000000000}"/>
          </ac:spMkLst>
        </pc:spChg>
      </pc:sldChg>
      <pc:sldChg chg="modSp add mod">
        <pc:chgData name="Wang, Po-Yu" userId="faea12af-f10c-42a7-ac5b-e0af64ec01b0" providerId="ADAL" clId="{B3E1767E-DE2E-4D4E-809D-F4FDE9F735A0}" dt="2024-08-08T09:58:47.852" v="2802" actId="20577"/>
        <pc:sldMkLst>
          <pc:docMk/>
          <pc:sldMk cId="2001431171" sldId="299"/>
        </pc:sldMkLst>
        <pc:spChg chg="mod">
          <ac:chgData name="Wang, Po-Yu" userId="faea12af-f10c-42a7-ac5b-e0af64ec01b0" providerId="ADAL" clId="{B3E1767E-DE2E-4D4E-809D-F4FDE9F735A0}" dt="2024-08-08T09:58:47.852" v="2802" actId="20577"/>
          <ac:spMkLst>
            <pc:docMk/>
            <pc:sldMk cId="2001431171" sldId="299"/>
            <ac:spMk id="119" creationId="{00000000-0000-0000-0000-000000000000}"/>
          </ac:spMkLst>
        </pc:spChg>
      </pc:sldChg>
      <pc:sldChg chg="modSp new del mod ord">
        <pc:chgData name="Wang, Po-Yu" userId="faea12af-f10c-42a7-ac5b-e0af64ec01b0" providerId="ADAL" clId="{B3E1767E-DE2E-4D4E-809D-F4FDE9F735A0}" dt="2024-08-08T09:19:32.027" v="2758" actId="2696"/>
        <pc:sldMkLst>
          <pc:docMk/>
          <pc:sldMk cId="328223675" sldId="300"/>
        </pc:sldMkLst>
        <pc:spChg chg="mod">
          <ac:chgData name="Wang, Po-Yu" userId="faea12af-f10c-42a7-ac5b-e0af64ec01b0" providerId="ADAL" clId="{B3E1767E-DE2E-4D4E-809D-F4FDE9F735A0}" dt="2024-08-08T09:18:06.848" v="2655" actId="20577"/>
          <ac:spMkLst>
            <pc:docMk/>
            <pc:sldMk cId="328223675" sldId="300"/>
            <ac:spMk id="2" creationId="{551F010C-AC58-4D5D-8614-FCACB64AEA6E}"/>
          </ac:spMkLst>
        </pc:spChg>
        <pc:spChg chg="mod">
          <ac:chgData name="Wang, Po-Yu" userId="faea12af-f10c-42a7-ac5b-e0af64ec01b0" providerId="ADAL" clId="{B3E1767E-DE2E-4D4E-809D-F4FDE9F735A0}" dt="2024-08-08T09:19:26.400" v="2756" actId="20577"/>
          <ac:spMkLst>
            <pc:docMk/>
            <pc:sldMk cId="328223675" sldId="300"/>
            <ac:spMk id="3" creationId="{EE91DB02-E48B-A723-BBE2-18D544AEDADE}"/>
          </ac:spMkLst>
        </pc:spChg>
      </pc:sldChg>
      <pc:sldChg chg="modSp add mod modShow">
        <pc:chgData name="Wang, Po-Yu" userId="faea12af-f10c-42a7-ac5b-e0af64ec01b0" providerId="ADAL" clId="{B3E1767E-DE2E-4D4E-809D-F4FDE9F735A0}" dt="2024-08-08T09:19:45.864" v="2761" actId="20577"/>
        <pc:sldMkLst>
          <pc:docMk/>
          <pc:sldMk cId="3005525266" sldId="300"/>
        </pc:sldMkLst>
        <pc:spChg chg="mod">
          <ac:chgData name="Wang, Po-Yu" userId="faea12af-f10c-42a7-ac5b-e0af64ec01b0" providerId="ADAL" clId="{B3E1767E-DE2E-4D4E-809D-F4FDE9F735A0}" dt="2024-08-08T09:19:45.864" v="2761" actId="20577"/>
          <ac:spMkLst>
            <pc:docMk/>
            <pc:sldMk cId="3005525266" sldId="300"/>
            <ac:spMk id="3" creationId="{EE91DB02-E48B-A723-BBE2-18D544AEDADE}"/>
          </ac:spMkLst>
        </pc:spChg>
      </pc:sldChg>
    </pc:docChg>
  </pc:docChgLst>
  <pc:docChgLst>
    <pc:chgData name="Wang, Po-Yu" userId="faea12af-f10c-42a7-ac5b-e0af64ec01b0" providerId="ADAL" clId="{77A2FE95-CF4E-EE46-8374-2A0A74379CBB}"/>
    <pc:docChg chg="undo custSel addSld delSld modSld">
      <pc:chgData name="Wang, Po-Yu" userId="faea12af-f10c-42a7-ac5b-e0af64ec01b0" providerId="ADAL" clId="{77A2FE95-CF4E-EE46-8374-2A0A74379CBB}" dt="2024-08-06T23:24:21.623" v="4329" actId="20577"/>
      <pc:docMkLst>
        <pc:docMk/>
      </pc:docMkLst>
      <pc:sldChg chg="del">
        <pc:chgData name="Wang, Po-Yu" userId="faea12af-f10c-42a7-ac5b-e0af64ec01b0" providerId="ADAL" clId="{77A2FE95-CF4E-EE46-8374-2A0A74379CBB}" dt="2024-08-06T14:25:58.595" v="1" actId="2696"/>
        <pc:sldMkLst>
          <pc:docMk/>
          <pc:sldMk cId="0" sldId="256"/>
        </pc:sldMkLst>
      </pc:sldChg>
      <pc:sldChg chg="del">
        <pc:chgData name="Wang, Po-Yu" userId="faea12af-f10c-42a7-ac5b-e0af64ec01b0" providerId="ADAL" clId="{77A2FE95-CF4E-EE46-8374-2A0A74379CBB}" dt="2024-08-06T14:41:35.714" v="2" actId="2696"/>
        <pc:sldMkLst>
          <pc:docMk/>
          <pc:sldMk cId="0" sldId="257"/>
        </pc:sldMkLst>
      </pc:sldChg>
      <pc:sldChg chg="modSp del mod">
        <pc:chgData name="Wang, Po-Yu" userId="faea12af-f10c-42a7-ac5b-e0af64ec01b0" providerId="ADAL" clId="{77A2FE95-CF4E-EE46-8374-2A0A74379CBB}" dt="2024-08-06T14:51:24.139" v="12" actId="2696"/>
        <pc:sldMkLst>
          <pc:docMk/>
          <pc:sldMk cId="0" sldId="258"/>
        </pc:sldMkLst>
        <pc:spChg chg="mod">
          <ac:chgData name="Wang, Po-Yu" userId="faea12af-f10c-42a7-ac5b-e0af64ec01b0" providerId="ADAL" clId="{77A2FE95-CF4E-EE46-8374-2A0A74379CBB}" dt="2024-08-06T14:42:06.892" v="5" actId="1076"/>
          <ac:spMkLst>
            <pc:docMk/>
            <pc:sldMk cId="0" sldId="258"/>
            <ac:spMk id="108" creationId="{00000000-0000-0000-0000-000000000000}"/>
          </ac:spMkLst>
        </pc:spChg>
      </pc:sldChg>
      <pc:sldChg chg="addSp delSp modSp mod modAnim">
        <pc:chgData name="Wang, Po-Yu" userId="faea12af-f10c-42a7-ac5b-e0af64ec01b0" providerId="ADAL" clId="{77A2FE95-CF4E-EE46-8374-2A0A74379CBB}" dt="2024-08-06T21:49:46.558" v="4287"/>
        <pc:sldMkLst>
          <pc:docMk/>
          <pc:sldMk cId="0" sldId="259"/>
        </pc:sldMkLst>
        <pc:spChg chg="add mod">
          <ac:chgData name="Wang, Po-Yu" userId="faea12af-f10c-42a7-ac5b-e0af64ec01b0" providerId="ADAL" clId="{77A2FE95-CF4E-EE46-8374-2A0A74379CBB}" dt="2024-08-06T21:49:34.820" v="4286" actId="14100"/>
          <ac:spMkLst>
            <pc:docMk/>
            <pc:sldMk cId="0" sldId="259"/>
            <ac:spMk id="2" creationId="{7B7BA4DC-62DF-B470-FD81-B34016512BD9}"/>
          </ac:spMkLst>
        </pc:spChg>
        <pc:spChg chg="del">
          <ac:chgData name="Wang, Po-Yu" userId="faea12af-f10c-42a7-ac5b-e0af64ec01b0" providerId="ADAL" clId="{77A2FE95-CF4E-EE46-8374-2A0A74379CBB}" dt="2024-08-06T21:02:24.777" v="3682" actId="478"/>
          <ac:spMkLst>
            <pc:docMk/>
            <pc:sldMk cId="0" sldId="259"/>
            <ac:spMk id="117" creationId="{00000000-0000-0000-0000-000000000000}"/>
          </ac:spMkLst>
        </pc:spChg>
        <pc:spChg chg="mod">
          <ac:chgData name="Wang, Po-Yu" userId="faea12af-f10c-42a7-ac5b-e0af64ec01b0" providerId="ADAL" clId="{77A2FE95-CF4E-EE46-8374-2A0A74379CBB}" dt="2024-08-06T21:23:35.292" v="3773"/>
          <ac:spMkLst>
            <pc:docMk/>
            <pc:sldMk cId="0" sldId="259"/>
            <ac:spMk id="118" creationId="{00000000-0000-0000-0000-000000000000}"/>
          </ac:spMkLst>
        </pc:spChg>
        <pc:spChg chg="mod">
          <ac:chgData name="Wang, Po-Yu" userId="faea12af-f10c-42a7-ac5b-e0af64ec01b0" providerId="ADAL" clId="{77A2FE95-CF4E-EE46-8374-2A0A74379CBB}" dt="2024-08-06T21:23:16.958" v="3771" actId="20577"/>
          <ac:spMkLst>
            <pc:docMk/>
            <pc:sldMk cId="0" sldId="259"/>
            <ac:spMk id="119" creationId="{00000000-0000-0000-0000-000000000000}"/>
          </ac:spMkLst>
        </pc:spChg>
        <pc:picChg chg="add mod">
          <ac:chgData name="Wang, Po-Yu" userId="faea12af-f10c-42a7-ac5b-e0af64ec01b0" providerId="ADAL" clId="{77A2FE95-CF4E-EE46-8374-2A0A74379CBB}" dt="2024-08-06T21:04:20.102" v="3758" actId="1036"/>
          <ac:picMkLst>
            <pc:docMk/>
            <pc:sldMk cId="0" sldId="259"/>
            <ac:picMk id="5122" creationId="{FAEC42D6-1194-956F-F15C-13C8D432C71B}"/>
          </ac:picMkLst>
        </pc:picChg>
        <pc:cxnChg chg="add mod">
          <ac:chgData name="Wang, Po-Yu" userId="faea12af-f10c-42a7-ac5b-e0af64ec01b0" providerId="ADAL" clId="{77A2FE95-CF4E-EE46-8374-2A0A74379CBB}" dt="2024-08-06T21:03:42.314" v="3751" actId="1036"/>
          <ac:cxnSpMkLst>
            <pc:docMk/>
            <pc:sldMk cId="0" sldId="259"/>
            <ac:cxnSpMk id="4" creationId="{4A8DFAE1-C9D7-698C-4332-50A040667519}"/>
          </ac:cxnSpMkLst>
        </pc:cxnChg>
      </pc:sldChg>
      <pc:sldChg chg="del">
        <pc:chgData name="Wang, Po-Yu" userId="faea12af-f10c-42a7-ac5b-e0af64ec01b0" providerId="ADAL" clId="{77A2FE95-CF4E-EE46-8374-2A0A74379CBB}" dt="2024-08-06T16:12:32.093" v="636" actId="2696"/>
        <pc:sldMkLst>
          <pc:docMk/>
          <pc:sldMk cId="0" sldId="260"/>
        </pc:sldMkLst>
      </pc:sldChg>
      <pc:sldChg chg="del">
        <pc:chgData name="Wang, Po-Yu" userId="faea12af-f10c-42a7-ac5b-e0af64ec01b0" providerId="ADAL" clId="{77A2FE95-CF4E-EE46-8374-2A0A74379CBB}" dt="2024-08-06T20:43:28.329" v="2923" actId="2696"/>
        <pc:sldMkLst>
          <pc:docMk/>
          <pc:sldMk cId="0" sldId="261"/>
        </pc:sldMkLst>
      </pc:sldChg>
      <pc:sldChg chg="del">
        <pc:chgData name="Wang, Po-Yu" userId="faea12af-f10c-42a7-ac5b-e0af64ec01b0" providerId="ADAL" clId="{77A2FE95-CF4E-EE46-8374-2A0A74379CBB}" dt="2024-08-06T20:43:28.834" v="2924" actId="2696"/>
        <pc:sldMkLst>
          <pc:docMk/>
          <pc:sldMk cId="0" sldId="262"/>
        </pc:sldMkLst>
      </pc:sldChg>
      <pc:sldChg chg="del">
        <pc:chgData name="Wang, Po-Yu" userId="faea12af-f10c-42a7-ac5b-e0af64ec01b0" providerId="ADAL" clId="{77A2FE95-CF4E-EE46-8374-2A0A74379CBB}" dt="2024-08-06T20:43:29.196" v="2925" actId="2696"/>
        <pc:sldMkLst>
          <pc:docMk/>
          <pc:sldMk cId="0" sldId="263"/>
        </pc:sldMkLst>
      </pc:sldChg>
      <pc:sldChg chg="del">
        <pc:chgData name="Wang, Po-Yu" userId="faea12af-f10c-42a7-ac5b-e0af64ec01b0" providerId="ADAL" clId="{77A2FE95-CF4E-EE46-8374-2A0A74379CBB}" dt="2024-08-06T20:43:29.459" v="2926" actId="2696"/>
        <pc:sldMkLst>
          <pc:docMk/>
          <pc:sldMk cId="0" sldId="264"/>
        </pc:sldMkLst>
      </pc:sldChg>
      <pc:sldChg chg="del">
        <pc:chgData name="Wang, Po-Yu" userId="faea12af-f10c-42a7-ac5b-e0af64ec01b0" providerId="ADAL" clId="{77A2FE95-CF4E-EE46-8374-2A0A74379CBB}" dt="2024-08-06T20:43:29.681" v="2927" actId="2696"/>
        <pc:sldMkLst>
          <pc:docMk/>
          <pc:sldMk cId="0" sldId="265"/>
        </pc:sldMkLst>
      </pc:sldChg>
      <pc:sldChg chg="del">
        <pc:chgData name="Wang, Po-Yu" userId="faea12af-f10c-42a7-ac5b-e0af64ec01b0" providerId="ADAL" clId="{77A2FE95-CF4E-EE46-8374-2A0A74379CBB}" dt="2024-08-06T20:43:30.043" v="2928" actId="2696"/>
        <pc:sldMkLst>
          <pc:docMk/>
          <pc:sldMk cId="0" sldId="266"/>
        </pc:sldMkLst>
      </pc:sldChg>
      <pc:sldChg chg="del">
        <pc:chgData name="Wang, Po-Yu" userId="faea12af-f10c-42a7-ac5b-e0af64ec01b0" providerId="ADAL" clId="{77A2FE95-CF4E-EE46-8374-2A0A74379CBB}" dt="2024-08-06T20:43:30.214" v="2929" actId="2696"/>
        <pc:sldMkLst>
          <pc:docMk/>
          <pc:sldMk cId="0" sldId="267"/>
        </pc:sldMkLst>
      </pc:sldChg>
      <pc:sldChg chg="del">
        <pc:chgData name="Wang, Po-Yu" userId="faea12af-f10c-42a7-ac5b-e0af64ec01b0" providerId="ADAL" clId="{77A2FE95-CF4E-EE46-8374-2A0A74379CBB}" dt="2024-08-06T20:43:30.564" v="2930" actId="2696"/>
        <pc:sldMkLst>
          <pc:docMk/>
          <pc:sldMk cId="0" sldId="268"/>
        </pc:sldMkLst>
      </pc:sldChg>
      <pc:sldChg chg="del">
        <pc:chgData name="Wang, Po-Yu" userId="faea12af-f10c-42a7-ac5b-e0af64ec01b0" providerId="ADAL" clId="{77A2FE95-CF4E-EE46-8374-2A0A74379CBB}" dt="2024-08-06T20:43:30.845" v="2931" actId="2696"/>
        <pc:sldMkLst>
          <pc:docMk/>
          <pc:sldMk cId="0" sldId="269"/>
        </pc:sldMkLst>
      </pc:sldChg>
      <pc:sldChg chg="del">
        <pc:chgData name="Wang, Po-Yu" userId="faea12af-f10c-42a7-ac5b-e0af64ec01b0" providerId="ADAL" clId="{77A2FE95-CF4E-EE46-8374-2A0A74379CBB}" dt="2024-08-06T20:43:31.020" v="2932" actId="2696"/>
        <pc:sldMkLst>
          <pc:docMk/>
          <pc:sldMk cId="0" sldId="270"/>
        </pc:sldMkLst>
      </pc:sldChg>
      <pc:sldChg chg="del">
        <pc:chgData name="Wang, Po-Yu" userId="faea12af-f10c-42a7-ac5b-e0af64ec01b0" providerId="ADAL" clId="{77A2FE95-CF4E-EE46-8374-2A0A74379CBB}" dt="2024-08-06T20:43:32.137" v="2933" actId="2696"/>
        <pc:sldMkLst>
          <pc:docMk/>
          <pc:sldMk cId="0" sldId="271"/>
        </pc:sldMkLst>
      </pc:sldChg>
      <pc:sldChg chg="delSp modSp mod">
        <pc:chgData name="Wang, Po-Yu" userId="faea12af-f10c-42a7-ac5b-e0af64ec01b0" providerId="ADAL" clId="{77A2FE95-CF4E-EE46-8374-2A0A74379CBB}" dt="2024-08-06T23:00:59.617" v="4308" actId="1076"/>
        <pc:sldMkLst>
          <pc:docMk/>
          <pc:sldMk cId="0" sldId="272"/>
        </pc:sldMkLst>
        <pc:spChg chg="del">
          <ac:chgData name="Wang, Po-Yu" userId="faea12af-f10c-42a7-ac5b-e0af64ec01b0" providerId="ADAL" clId="{77A2FE95-CF4E-EE46-8374-2A0A74379CBB}" dt="2024-08-06T23:00:42.282" v="4307" actId="478"/>
          <ac:spMkLst>
            <pc:docMk/>
            <pc:sldMk cId="0" sldId="272"/>
            <ac:spMk id="558" creationId="{00000000-0000-0000-0000-000000000000}"/>
          </ac:spMkLst>
        </pc:spChg>
        <pc:spChg chg="mod">
          <ac:chgData name="Wang, Po-Yu" userId="faea12af-f10c-42a7-ac5b-e0af64ec01b0" providerId="ADAL" clId="{77A2FE95-CF4E-EE46-8374-2A0A74379CBB}" dt="2024-08-06T23:00:59.617" v="4308" actId="1076"/>
          <ac:spMkLst>
            <pc:docMk/>
            <pc:sldMk cId="0" sldId="272"/>
            <ac:spMk id="574" creationId="{00000000-0000-0000-0000-000000000000}"/>
          </ac:spMkLst>
        </pc:spChg>
      </pc:sldChg>
      <pc:sldChg chg="modSp add mod">
        <pc:chgData name="Wang, Po-Yu" userId="faea12af-f10c-42a7-ac5b-e0af64ec01b0" providerId="ADAL" clId="{77A2FE95-CF4E-EE46-8374-2A0A74379CBB}" dt="2024-08-06T23:23:35.958" v="4314" actId="207"/>
        <pc:sldMkLst>
          <pc:docMk/>
          <pc:sldMk cId="0" sldId="273"/>
        </pc:sldMkLst>
        <pc:spChg chg="mod">
          <ac:chgData name="Wang, Po-Yu" userId="faea12af-f10c-42a7-ac5b-e0af64ec01b0" providerId="ADAL" clId="{77A2FE95-CF4E-EE46-8374-2A0A74379CBB}" dt="2024-08-06T23:23:35.958" v="4314" actId="207"/>
          <ac:spMkLst>
            <pc:docMk/>
            <pc:sldMk cId="0" sldId="273"/>
            <ac:spMk id="54" creationId="{00000000-0000-0000-0000-000000000000}"/>
          </ac:spMkLst>
        </pc:spChg>
      </pc:sldChg>
      <pc:sldChg chg="modSp add del mod">
        <pc:chgData name="Wang, Po-Yu" userId="faea12af-f10c-42a7-ac5b-e0af64ec01b0" providerId="ADAL" clId="{77A2FE95-CF4E-EE46-8374-2A0A74379CBB}" dt="2024-08-06T21:45:49.452" v="4270" actId="2696"/>
        <pc:sldMkLst>
          <pc:docMk/>
          <pc:sldMk cId="3905217373" sldId="274"/>
        </pc:sldMkLst>
        <pc:spChg chg="mod">
          <ac:chgData name="Wang, Po-Yu" userId="faea12af-f10c-42a7-ac5b-e0af64ec01b0" providerId="ADAL" clId="{77A2FE95-CF4E-EE46-8374-2A0A74379CBB}" dt="2024-08-06T14:43:58.733" v="11" actId="20577"/>
          <ac:spMkLst>
            <pc:docMk/>
            <pc:sldMk cId="3905217373" sldId="274"/>
            <ac:spMk id="118" creationId="{00000000-0000-0000-0000-000000000000}"/>
          </ac:spMkLst>
        </pc:spChg>
        <pc:spChg chg="mod">
          <ac:chgData name="Wang, Po-Yu" userId="faea12af-f10c-42a7-ac5b-e0af64ec01b0" providerId="ADAL" clId="{77A2FE95-CF4E-EE46-8374-2A0A74379CBB}" dt="2024-08-06T14:57:07.119" v="68" actId="2711"/>
          <ac:spMkLst>
            <pc:docMk/>
            <pc:sldMk cId="3905217373" sldId="274"/>
            <ac:spMk id="119" creationId="{00000000-0000-0000-0000-000000000000}"/>
          </ac:spMkLst>
        </pc:spChg>
      </pc:sldChg>
      <pc:sldChg chg="addSp delSp modSp add mod modAnim">
        <pc:chgData name="Wang, Po-Yu" userId="faea12af-f10c-42a7-ac5b-e0af64ec01b0" providerId="ADAL" clId="{77A2FE95-CF4E-EE46-8374-2A0A74379CBB}" dt="2024-08-06T21:50:25.017" v="4295"/>
        <pc:sldMkLst>
          <pc:docMk/>
          <pc:sldMk cId="422086829" sldId="275"/>
        </pc:sldMkLst>
        <pc:spChg chg="mod">
          <ac:chgData name="Wang, Po-Yu" userId="faea12af-f10c-42a7-ac5b-e0af64ec01b0" providerId="ADAL" clId="{77A2FE95-CF4E-EE46-8374-2A0A74379CBB}" dt="2024-08-06T21:50:01.132" v="4291" actId="1035"/>
          <ac:spMkLst>
            <pc:docMk/>
            <pc:sldMk cId="422086829" sldId="275"/>
            <ac:spMk id="2" creationId="{7B7BA4DC-62DF-B470-FD81-B34016512BD9}"/>
          </ac:spMkLst>
        </pc:spChg>
        <pc:spChg chg="add mod">
          <ac:chgData name="Wang, Po-Yu" userId="faea12af-f10c-42a7-ac5b-e0af64ec01b0" providerId="ADAL" clId="{77A2FE95-CF4E-EE46-8374-2A0A74379CBB}" dt="2024-08-06T21:28:20.052" v="3902" actId="1076"/>
          <ac:spMkLst>
            <pc:docMk/>
            <pc:sldMk cId="422086829" sldId="275"/>
            <ac:spMk id="4" creationId="{094ECE69-756A-6C7A-BE57-46C17E4E149D}"/>
          </ac:spMkLst>
        </pc:spChg>
        <pc:spChg chg="add mod">
          <ac:chgData name="Wang, Po-Yu" userId="faea12af-f10c-42a7-ac5b-e0af64ec01b0" providerId="ADAL" clId="{77A2FE95-CF4E-EE46-8374-2A0A74379CBB}" dt="2024-08-06T21:25:53.515" v="3853" actId="20577"/>
          <ac:spMkLst>
            <pc:docMk/>
            <pc:sldMk cId="422086829" sldId="275"/>
            <ac:spMk id="5" creationId="{D77B431C-9D77-A32A-C13F-12A722081EFA}"/>
          </ac:spMkLst>
        </pc:spChg>
        <pc:spChg chg="add del mod">
          <ac:chgData name="Wang, Po-Yu" userId="faea12af-f10c-42a7-ac5b-e0af64ec01b0" providerId="ADAL" clId="{77A2FE95-CF4E-EE46-8374-2A0A74379CBB}" dt="2024-08-06T21:26:14.505" v="3869" actId="478"/>
          <ac:spMkLst>
            <pc:docMk/>
            <pc:sldMk cId="422086829" sldId="275"/>
            <ac:spMk id="6" creationId="{DA804F42-E8AB-1A9A-BDA4-AF82DFA528C9}"/>
          </ac:spMkLst>
        </pc:spChg>
        <pc:spChg chg="add mod">
          <ac:chgData name="Wang, Po-Yu" userId="faea12af-f10c-42a7-ac5b-e0af64ec01b0" providerId="ADAL" clId="{77A2FE95-CF4E-EE46-8374-2A0A74379CBB}" dt="2024-08-06T21:26:12.025" v="3868" actId="1035"/>
          <ac:spMkLst>
            <pc:docMk/>
            <pc:sldMk cId="422086829" sldId="275"/>
            <ac:spMk id="7" creationId="{94ABCE6B-7B42-666C-5E6B-AA11B4A7260F}"/>
          </ac:spMkLst>
        </pc:spChg>
        <pc:spChg chg="add mod">
          <ac:chgData name="Wang, Po-Yu" userId="faea12af-f10c-42a7-ac5b-e0af64ec01b0" providerId="ADAL" clId="{77A2FE95-CF4E-EE46-8374-2A0A74379CBB}" dt="2024-08-06T21:28:56.369" v="3958" actId="14100"/>
          <ac:spMkLst>
            <pc:docMk/>
            <pc:sldMk cId="422086829" sldId="275"/>
            <ac:spMk id="8" creationId="{CE4C5529-00AF-239D-7FEA-92B64885E2D8}"/>
          </ac:spMkLst>
        </pc:spChg>
        <pc:spChg chg="del">
          <ac:chgData name="Wang, Po-Yu" userId="faea12af-f10c-42a7-ac5b-e0af64ec01b0" providerId="ADAL" clId="{77A2FE95-CF4E-EE46-8374-2A0A74379CBB}" dt="2024-08-06T16:09:20.782" v="479" actId="478"/>
          <ac:spMkLst>
            <pc:docMk/>
            <pc:sldMk cId="422086829" sldId="275"/>
            <ac:spMk id="117" creationId="{00000000-0000-0000-0000-000000000000}"/>
          </ac:spMkLst>
        </pc:spChg>
        <pc:spChg chg="del">
          <ac:chgData name="Wang, Po-Yu" userId="faea12af-f10c-42a7-ac5b-e0af64ec01b0" providerId="ADAL" clId="{77A2FE95-CF4E-EE46-8374-2A0A74379CBB}" dt="2024-08-06T15:33:28.083" v="474" actId="478"/>
          <ac:spMkLst>
            <pc:docMk/>
            <pc:sldMk cId="422086829" sldId="275"/>
            <ac:spMk id="118" creationId="{00000000-0000-0000-0000-000000000000}"/>
          </ac:spMkLst>
        </pc:spChg>
        <pc:spChg chg="mod">
          <ac:chgData name="Wang, Po-Yu" userId="faea12af-f10c-42a7-ac5b-e0af64ec01b0" providerId="ADAL" clId="{77A2FE95-CF4E-EE46-8374-2A0A74379CBB}" dt="2024-08-06T15:33:24.555" v="473" actId="20577"/>
          <ac:spMkLst>
            <pc:docMk/>
            <pc:sldMk cId="422086829" sldId="275"/>
            <ac:spMk id="119" creationId="{00000000-0000-0000-0000-000000000000}"/>
          </ac:spMkLst>
        </pc:spChg>
        <pc:picChg chg="add mod">
          <ac:chgData name="Wang, Po-Yu" userId="faea12af-f10c-42a7-ac5b-e0af64ec01b0" providerId="ADAL" clId="{77A2FE95-CF4E-EE46-8374-2A0A74379CBB}" dt="2024-08-06T21:24:22.593" v="3799" actId="1036"/>
          <ac:picMkLst>
            <pc:docMk/>
            <pc:sldMk cId="422086829" sldId="275"/>
            <ac:picMk id="3" creationId="{E3B62147-3EE2-23AE-7D10-0FA596CADD47}"/>
          </ac:picMkLst>
        </pc:picChg>
      </pc:sldChg>
      <pc:sldChg chg="addSp delSp modSp add mod modAnim">
        <pc:chgData name="Wang, Po-Yu" userId="faea12af-f10c-42a7-ac5b-e0af64ec01b0" providerId="ADAL" clId="{77A2FE95-CF4E-EE46-8374-2A0A74379CBB}" dt="2024-08-06T21:50:39.081" v="4296"/>
        <pc:sldMkLst>
          <pc:docMk/>
          <pc:sldMk cId="1988227965" sldId="276"/>
        </pc:sldMkLst>
        <pc:spChg chg="mod">
          <ac:chgData name="Wang, Po-Yu" userId="faea12af-f10c-42a7-ac5b-e0af64ec01b0" providerId="ADAL" clId="{77A2FE95-CF4E-EE46-8374-2A0A74379CBB}" dt="2024-08-06T21:47:13.705" v="4283" actId="20577"/>
          <ac:spMkLst>
            <pc:docMk/>
            <pc:sldMk cId="1988227965" sldId="276"/>
            <ac:spMk id="2" creationId="{7B7BA4DC-62DF-B470-FD81-B34016512BD9}"/>
          </ac:spMkLst>
        </pc:spChg>
        <pc:spChg chg="add mod">
          <ac:chgData name="Wang, Po-Yu" userId="faea12af-f10c-42a7-ac5b-e0af64ec01b0" providerId="ADAL" clId="{77A2FE95-CF4E-EE46-8374-2A0A74379CBB}" dt="2024-08-06T21:34:45.237" v="4042" actId="20577"/>
          <ac:spMkLst>
            <pc:docMk/>
            <pc:sldMk cId="1988227965" sldId="276"/>
            <ac:spMk id="3" creationId="{FD573560-98F1-16FF-0448-16F2845B0FFD}"/>
          </ac:spMkLst>
        </pc:spChg>
        <pc:spChg chg="add mod">
          <ac:chgData name="Wang, Po-Yu" userId="faea12af-f10c-42a7-ac5b-e0af64ec01b0" providerId="ADAL" clId="{77A2FE95-CF4E-EE46-8374-2A0A74379CBB}" dt="2024-08-06T21:33:15.947" v="4022" actId="1076"/>
          <ac:spMkLst>
            <pc:docMk/>
            <pc:sldMk cId="1988227965" sldId="276"/>
            <ac:spMk id="4" creationId="{44A295AF-2A12-B59B-1B5D-810926451F53}"/>
          </ac:spMkLst>
        </pc:spChg>
        <pc:spChg chg="add mod">
          <ac:chgData name="Wang, Po-Yu" userId="faea12af-f10c-42a7-ac5b-e0af64ec01b0" providerId="ADAL" clId="{77A2FE95-CF4E-EE46-8374-2A0A74379CBB}" dt="2024-08-06T21:35:36.462" v="4049" actId="404"/>
          <ac:spMkLst>
            <pc:docMk/>
            <pc:sldMk cId="1988227965" sldId="276"/>
            <ac:spMk id="5" creationId="{44F30EB9-409F-217B-9656-54B894699CD1}"/>
          </ac:spMkLst>
        </pc:spChg>
        <pc:spChg chg="add mod">
          <ac:chgData name="Wang, Po-Yu" userId="faea12af-f10c-42a7-ac5b-e0af64ec01b0" providerId="ADAL" clId="{77A2FE95-CF4E-EE46-8374-2A0A74379CBB}" dt="2024-08-06T21:35:36.699" v="4050" actId="404"/>
          <ac:spMkLst>
            <pc:docMk/>
            <pc:sldMk cId="1988227965" sldId="276"/>
            <ac:spMk id="6" creationId="{E31D1684-E466-AF6C-DD51-AFF18EE098BB}"/>
          </ac:spMkLst>
        </pc:spChg>
        <pc:spChg chg="add del mod">
          <ac:chgData name="Wang, Po-Yu" userId="faea12af-f10c-42a7-ac5b-e0af64ec01b0" providerId="ADAL" clId="{77A2FE95-CF4E-EE46-8374-2A0A74379CBB}" dt="2024-08-06T18:28:07.976" v="994" actId="478"/>
          <ac:spMkLst>
            <pc:docMk/>
            <pc:sldMk cId="1988227965" sldId="276"/>
            <ac:spMk id="7" creationId="{6AE9618A-EDA8-604D-0E2D-A41AA197239E}"/>
          </ac:spMkLst>
        </pc:spChg>
        <pc:spChg chg="del">
          <ac:chgData name="Wang, Po-Yu" userId="faea12af-f10c-42a7-ac5b-e0af64ec01b0" providerId="ADAL" clId="{77A2FE95-CF4E-EE46-8374-2A0A74379CBB}" dt="2024-08-06T18:26:47.948" v="945" actId="478"/>
          <ac:spMkLst>
            <pc:docMk/>
            <pc:sldMk cId="1988227965" sldId="276"/>
            <ac:spMk id="117" creationId="{00000000-0000-0000-0000-000000000000}"/>
          </ac:spMkLst>
        </pc:spChg>
        <pc:spChg chg="del">
          <ac:chgData name="Wang, Po-Yu" userId="faea12af-f10c-42a7-ac5b-e0af64ec01b0" providerId="ADAL" clId="{77A2FE95-CF4E-EE46-8374-2A0A74379CBB}" dt="2024-08-06T16:13:25.873" v="664" actId="478"/>
          <ac:spMkLst>
            <pc:docMk/>
            <pc:sldMk cId="1988227965" sldId="276"/>
            <ac:spMk id="118" creationId="{00000000-0000-0000-0000-000000000000}"/>
          </ac:spMkLst>
        </pc:spChg>
        <pc:spChg chg="mod">
          <ac:chgData name="Wang, Po-Yu" userId="faea12af-f10c-42a7-ac5b-e0af64ec01b0" providerId="ADAL" clId="{77A2FE95-CF4E-EE46-8374-2A0A74379CBB}" dt="2024-08-06T21:47:04.632" v="4276" actId="20577"/>
          <ac:spMkLst>
            <pc:docMk/>
            <pc:sldMk cId="1988227965" sldId="276"/>
            <ac:spMk id="119" creationId="{00000000-0000-0000-0000-000000000000}"/>
          </ac:spMkLst>
        </pc:spChg>
        <pc:grpChg chg="add mod">
          <ac:chgData name="Wang, Po-Yu" userId="faea12af-f10c-42a7-ac5b-e0af64ec01b0" providerId="ADAL" clId="{77A2FE95-CF4E-EE46-8374-2A0A74379CBB}" dt="2024-08-06T21:35:53.902" v="4052" actId="164"/>
          <ac:grpSpMkLst>
            <pc:docMk/>
            <pc:sldMk cId="1988227965" sldId="276"/>
            <ac:grpSpMk id="20" creationId="{BA94FCFA-D335-1387-A9AE-159E875AE8E7}"/>
          </ac:grpSpMkLst>
        </pc:grpChg>
        <pc:cxnChg chg="add mod">
          <ac:chgData name="Wang, Po-Yu" userId="faea12af-f10c-42a7-ac5b-e0af64ec01b0" providerId="ADAL" clId="{77A2FE95-CF4E-EE46-8374-2A0A74379CBB}" dt="2024-08-06T21:38:42.502" v="4115" actId="208"/>
          <ac:cxnSpMkLst>
            <pc:docMk/>
            <pc:sldMk cId="1988227965" sldId="276"/>
            <ac:cxnSpMk id="9" creationId="{6173A3BC-4AA3-53CE-EC05-FEAFACFB9D2D}"/>
          </ac:cxnSpMkLst>
        </pc:cxnChg>
        <pc:cxnChg chg="add mod">
          <ac:chgData name="Wang, Po-Yu" userId="faea12af-f10c-42a7-ac5b-e0af64ec01b0" providerId="ADAL" clId="{77A2FE95-CF4E-EE46-8374-2A0A74379CBB}" dt="2024-08-06T21:38:42.502" v="4115" actId="208"/>
          <ac:cxnSpMkLst>
            <pc:docMk/>
            <pc:sldMk cId="1988227965" sldId="276"/>
            <ac:cxnSpMk id="10" creationId="{52DF9828-D4F1-727A-1FF8-972E0B9F6EC9}"/>
          </ac:cxnSpMkLst>
        </pc:cxnChg>
        <pc:cxnChg chg="add mod">
          <ac:chgData name="Wang, Po-Yu" userId="faea12af-f10c-42a7-ac5b-e0af64ec01b0" providerId="ADAL" clId="{77A2FE95-CF4E-EE46-8374-2A0A74379CBB}" dt="2024-08-06T21:29:49.462" v="3970" actId="1037"/>
          <ac:cxnSpMkLst>
            <pc:docMk/>
            <pc:sldMk cId="1988227965" sldId="276"/>
            <ac:cxnSpMk id="13" creationId="{FCF19426-9FAA-7FD0-4727-CA51DD6500A9}"/>
          </ac:cxnSpMkLst>
        </pc:cxnChg>
        <pc:cxnChg chg="add mod">
          <ac:chgData name="Wang, Po-Yu" userId="faea12af-f10c-42a7-ac5b-e0af64ec01b0" providerId="ADAL" clId="{77A2FE95-CF4E-EE46-8374-2A0A74379CBB}" dt="2024-08-06T21:35:02.552" v="4044" actId="208"/>
          <ac:cxnSpMkLst>
            <pc:docMk/>
            <pc:sldMk cId="1988227965" sldId="276"/>
            <ac:cxnSpMk id="16" creationId="{BD1CC8F5-50D3-1BBE-83F5-5EEA84056FC8}"/>
          </ac:cxnSpMkLst>
        </pc:cxnChg>
        <pc:cxnChg chg="add mod">
          <ac:chgData name="Wang, Po-Yu" userId="faea12af-f10c-42a7-ac5b-e0af64ec01b0" providerId="ADAL" clId="{77A2FE95-CF4E-EE46-8374-2A0A74379CBB}" dt="2024-08-06T21:35:22.103" v="4046" actId="208"/>
          <ac:cxnSpMkLst>
            <pc:docMk/>
            <pc:sldMk cId="1988227965" sldId="276"/>
            <ac:cxnSpMk id="18" creationId="{9266FD07-6068-6A4C-1EFE-45CE079924F1}"/>
          </ac:cxnSpMkLst>
        </pc:cxnChg>
      </pc:sldChg>
      <pc:sldChg chg="addSp delSp modSp add mod modAnim">
        <pc:chgData name="Wang, Po-Yu" userId="faea12af-f10c-42a7-ac5b-e0af64ec01b0" providerId="ADAL" clId="{77A2FE95-CF4E-EE46-8374-2A0A74379CBB}" dt="2024-08-06T21:51:17.107" v="4298"/>
        <pc:sldMkLst>
          <pc:docMk/>
          <pc:sldMk cId="1295534807" sldId="277"/>
        </pc:sldMkLst>
        <pc:spChg chg="mod">
          <ac:chgData name="Wang, Po-Yu" userId="faea12af-f10c-42a7-ac5b-e0af64ec01b0" providerId="ADAL" clId="{77A2FE95-CF4E-EE46-8374-2A0A74379CBB}" dt="2024-08-06T21:36:17.555" v="4058" actId="1076"/>
          <ac:spMkLst>
            <pc:docMk/>
            <pc:sldMk cId="1295534807" sldId="277"/>
            <ac:spMk id="2" creationId="{7B7BA4DC-62DF-B470-FD81-B34016512BD9}"/>
          </ac:spMkLst>
        </pc:spChg>
        <pc:spChg chg="mod">
          <ac:chgData name="Wang, Po-Yu" userId="faea12af-f10c-42a7-ac5b-e0af64ec01b0" providerId="ADAL" clId="{77A2FE95-CF4E-EE46-8374-2A0A74379CBB}" dt="2024-08-06T21:44:47.993" v="4255" actId="1076"/>
          <ac:spMkLst>
            <pc:docMk/>
            <pc:sldMk cId="1295534807" sldId="277"/>
            <ac:spMk id="3" creationId="{FD573560-98F1-16FF-0448-16F2845B0FFD}"/>
          </ac:spMkLst>
        </pc:spChg>
        <pc:spChg chg="add mod">
          <ac:chgData name="Wang, Po-Yu" userId="faea12af-f10c-42a7-ac5b-e0af64ec01b0" providerId="ADAL" clId="{77A2FE95-CF4E-EE46-8374-2A0A74379CBB}" dt="2024-08-06T21:37:30.375" v="4102" actId="1038"/>
          <ac:spMkLst>
            <pc:docMk/>
            <pc:sldMk cId="1295534807" sldId="277"/>
            <ac:spMk id="4" creationId="{C70C30C4-4925-0A60-F624-0A4183680482}"/>
          </ac:spMkLst>
        </pc:spChg>
        <pc:spChg chg="add mod">
          <ac:chgData name="Wang, Po-Yu" userId="faea12af-f10c-42a7-ac5b-e0af64ec01b0" providerId="ADAL" clId="{77A2FE95-CF4E-EE46-8374-2A0A74379CBB}" dt="2024-08-06T21:37:47.708" v="4106" actId="208"/>
          <ac:spMkLst>
            <pc:docMk/>
            <pc:sldMk cId="1295534807" sldId="277"/>
            <ac:spMk id="5" creationId="{3BB4C1FB-AFAE-451C-399E-E5D911AEE419}"/>
          </ac:spMkLst>
        </pc:spChg>
        <pc:spChg chg="add mod">
          <ac:chgData name="Wang, Po-Yu" userId="faea12af-f10c-42a7-ac5b-e0af64ec01b0" providerId="ADAL" clId="{77A2FE95-CF4E-EE46-8374-2A0A74379CBB}" dt="2024-08-06T21:37:01.629" v="4084" actId="20577"/>
          <ac:spMkLst>
            <pc:docMk/>
            <pc:sldMk cId="1295534807" sldId="277"/>
            <ac:spMk id="6" creationId="{68A0DC0A-BABD-D0EF-B4E2-747FDA049722}"/>
          </ac:spMkLst>
        </pc:spChg>
        <pc:spChg chg="add del mod">
          <ac:chgData name="Wang, Po-Yu" userId="faea12af-f10c-42a7-ac5b-e0af64ec01b0" providerId="ADAL" clId="{77A2FE95-CF4E-EE46-8374-2A0A74379CBB}" dt="2024-08-06T21:40:38.815" v="4149" actId="478"/>
          <ac:spMkLst>
            <pc:docMk/>
            <pc:sldMk cId="1295534807" sldId="277"/>
            <ac:spMk id="9" creationId="{DB6E8422-4BF0-85D2-2258-AF9F47869380}"/>
          </ac:spMkLst>
        </pc:spChg>
        <pc:spChg chg="add mod">
          <ac:chgData name="Wang, Po-Yu" userId="faea12af-f10c-42a7-ac5b-e0af64ec01b0" providerId="ADAL" clId="{77A2FE95-CF4E-EE46-8374-2A0A74379CBB}" dt="2024-08-06T21:42:04.317" v="4203" actId="14100"/>
          <ac:spMkLst>
            <pc:docMk/>
            <pc:sldMk cId="1295534807" sldId="277"/>
            <ac:spMk id="10" creationId="{0F571A33-A188-CF27-E867-6A2E1615E7A6}"/>
          </ac:spMkLst>
        </pc:spChg>
        <pc:spChg chg="add mod">
          <ac:chgData name="Wang, Po-Yu" userId="faea12af-f10c-42a7-ac5b-e0af64ec01b0" providerId="ADAL" clId="{77A2FE95-CF4E-EE46-8374-2A0A74379CBB}" dt="2024-08-06T21:42:01.946" v="4202" actId="14100"/>
          <ac:spMkLst>
            <pc:docMk/>
            <pc:sldMk cId="1295534807" sldId="277"/>
            <ac:spMk id="11" creationId="{224BEE3C-0740-AED4-9DE3-117F8D8FCBB7}"/>
          </ac:spMkLst>
        </pc:spChg>
        <pc:spChg chg="add mod">
          <ac:chgData name="Wang, Po-Yu" userId="faea12af-f10c-42a7-ac5b-e0af64ec01b0" providerId="ADAL" clId="{77A2FE95-CF4E-EE46-8374-2A0A74379CBB}" dt="2024-08-06T21:41:55.747" v="4200" actId="1037"/>
          <ac:spMkLst>
            <pc:docMk/>
            <pc:sldMk cId="1295534807" sldId="277"/>
            <ac:spMk id="14" creationId="{DC54731E-1C85-8A03-7D7A-7CBE4F8A1ED1}"/>
          </ac:spMkLst>
        </pc:spChg>
        <pc:spChg chg="add mod">
          <ac:chgData name="Wang, Po-Yu" userId="faea12af-f10c-42a7-ac5b-e0af64ec01b0" providerId="ADAL" clId="{77A2FE95-CF4E-EE46-8374-2A0A74379CBB}" dt="2024-08-06T21:41:55.747" v="4200" actId="1037"/>
          <ac:spMkLst>
            <pc:docMk/>
            <pc:sldMk cId="1295534807" sldId="277"/>
            <ac:spMk id="15" creationId="{BE74DC4F-78B3-931F-E9CE-535A003F7E49}"/>
          </ac:spMkLst>
        </pc:spChg>
        <pc:spChg chg="add mod">
          <ac:chgData name="Wang, Po-Yu" userId="faea12af-f10c-42a7-ac5b-e0af64ec01b0" providerId="ADAL" clId="{77A2FE95-CF4E-EE46-8374-2A0A74379CBB}" dt="2024-08-06T21:41:55.747" v="4200" actId="1037"/>
          <ac:spMkLst>
            <pc:docMk/>
            <pc:sldMk cId="1295534807" sldId="277"/>
            <ac:spMk id="16" creationId="{9D506B3F-B755-BEEC-B1AC-3B4E855764B7}"/>
          </ac:spMkLst>
        </pc:spChg>
        <pc:spChg chg="add mod">
          <ac:chgData name="Wang, Po-Yu" userId="faea12af-f10c-42a7-ac5b-e0af64ec01b0" providerId="ADAL" clId="{77A2FE95-CF4E-EE46-8374-2A0A74379CBB}" dt="2024-08-06T21:41:38.267" v="4180" actId="1038"/>
          <ac:spMkLst>
            <pc:docMk/>
            <pc:sldMk cId="1295534807" sldId="277"/>
            <ac:spMk id="29" creationId="{3B8DFB38-B39B-8E6A-A33B-684150F3B91D}"/>
          </ac:spMkLst>
        </pc:spChg>
        <pc:spChg chg="add mod">
          <ac:chgData name="Wang, Po-Yu" userId="faea12af-f10c-42a7-ac5b-e0af64ec01b0" providerId="ADAL" clId="{77A2FE95-CF4E-EE46-8374-2A0A74379CBB}" dt="2024-08-06T21:43:01.983" v="4210" actId="693"/>
          <ac:spMkLst>
            <pc:docMk/>
            <pc:sldMk cId="1295534807" sldId="277"/>
            <ac:spMk id="37" creationId="{4816C8E1-10DF-26CE-A159-8955AC8B4835}"/>
          </ac:spMkLst>
        </pc:spChg>
        <pc:spChg chg="add mod">
          <ac:chgData name="Wang, Po-Yu" userId="faea12af-f10c-42a7-ac5b-e0af64ec01b0" providerId="ADAL" clId="{77A2FE95-CF4E-EE46-8374-2A0A74379CBB}" dt="2024-08-06T21:44:23.357" v="4250" actId="1037"/>
          <ac:spMkLst>
            <pc:docMk/>
            <pc:sldMk cId="1295534807" sldId="277"/>
            <ac:spMk id="40" creationId="{DD377F64-7B2D-4B38-3F39-4E75AA5A92A2}"/>
          </ac:spMkLst>
        </pc:spChg>
        <pc:spChg chg="del mod">
          <ac:chgData name="Wang, Po-Yu" userId="faea12af-f10c-42a7-ac5b-e0af64ec01b0" providerId="ADAL" clId="{77A2FE95-CF4E-EE46-8374-2A0A74379CBB}" dt="2024-08-06T18:36:26.775" v="1003" actId="478"/>
          <ac:spMkLst>
            <pc:docMk/>
            <pc:sldMk cId="1295534807" sldId="277"/>
            <ac:spMk id="117" creationId="{00000000-0000-0000-0000-000000000000}"/>
          </ac:spMkLst>
        </pc:spChg>
        <pc:spChg chg="mod">
          <ac:chgData name="Wang, Po-Yu" userId="faea12af-f10c-42a7-ac5b-e0af64ec01b0" providerId="ADAL" clId="{77A2FE95-CF4E-EE46-8374-2A0A74379CBB}" dt="2024-08-06T16:27:45.016" v="869" actId="20577"/>
          <ac:spMkLst>
            <pc:docMk/>
            <pc:sldMk cId="1295534807" sldId="277"/>
            <ac:spMk id="119" creationId="{00000000-0000-0000-0000-000000000000}"/>
          </ac:spMkLst>
        </pc:spChg>
        <pc:grpChg chg="add del mod">
          <ac:chgData name="Wang, Po-Yu" userId="faea12af-f10c-42a7-ac5b-e0af64ec01b0" providerId="ADAL" clId="{77A2FE95-CF4E-EE46-8374-2A0A74379CBB}" dt="2024-08-06T21:38:46.728" v="4116" actId="478"/>
          <ac:grpSpMkLst>
            <pc:docMk/>
            <pc:sldMk cId="1295534807" sldId="277"/>
            <ac:grpSpMk id="23" creationId="{C31630B4-2CA1-24BB-456D-264CCEA7596D}"/>
          </ac:grpSpMkLst>
        </pc:grpChg>
        <pc:grpChg chg="add mod">
          <ac:chgData name="Wang, Po-Yu" userId="faea12af-f10c-42a7-ac5b-e0af64ec01b0" providerId="ADAL" clId="{77A2FE95-CF4E-EE46-8374-2A0A74379CBB}" dt="2024-08-06T21:38:55.617" v="4121" actId="1076"/>
          <ac:grpSpMkLst>
            <pc:docMk/>
            <pc:sldMk cId="1295534807" sldId="277"/>
            <ac:grpSpMk id="26" creationId="{FBAE53D5-A70B-DB20-5193-3AA51D3BB315}"/>
          </ac:grpSpMkLst>
        </pc:grpChg>
        <pc:grpChg chg="add mod">
          <ac:chgData name="Wang, Po-Yu" userId="faea12af-f10c-42a7-ac5b-e0af64ec01b0" providerId="ADAL" clId="{77A2FE95-CF4E-EE46-8374-2A0A74379CBB}" dt="2024-08-06T21:44:35.950" v="4254" actId="1076"/>
          <ac:grpSpMkLst>
            <pc:docMk/>
            <pc:sldMk cId="1295534807" sldId="277"/>
            <ac:grpSpMk id="41" creationId="{2A817818-117B-D71E-3036-DD210A26A844}"/>
          </ac:grpSpMkLst>
        </pc:grpChg>
        <pc:cxnChg chg="add del mod">
          <ac:chgData name="Wang, Po-Yu" userId="faea12af-f10c-42a7-ac5b-e0af64ec01b0" providerId="ADAL" clId="{77A2FE95-CF4E-EE46-8374-2A0A74379CBB}" dt="2024-08-06T21:35:57.814" v="4053" actId="478"/>
          <ac:cxnSpMkLst>
            <pc:docMk/>
            <pc:sldMk cId="1295534807" sldId="277"/>
            <ac:cxnSpMk id="7" creationId="{A431AE7C-98EA-1B58-0773-1B6E20118901}"/>
          </ac:cxnSpMkLst>
        </pc:cxnChg>
        <pc:cxnChg chg="add del mod">
          <ac:chgData name="Wang, Po-Yu" userId="faea12af-f10c-42a7-ac5b-e0af64ec01b0" providerId="ADAL" clId="{77A2FE95-CF4E-EE46-8374-2A0A74379CBB}" dt="2024-08-06T21:35:59.226" v="4054" actId="478"/>
          <ac:cxnSpMkLst>
            <pc:docMk/>
            <pc:sldMk cId="1295534807" sldId="277"/>
            <ac:cxnSpMk id="8" creationId="{1703B1ED-C0FC-B5E8-D7F8-2B330BF28441}"/>
          </ac:cxnSpMkLst>
        </pc:cxnChg>
        <pc:cxnChg chg="add del mod">
          <ac:chgData name="Wang, Po-Yu" userId="faea12af-f10c-42a7-ac5b-e0af64ec01b0" providerId="ADAL" clId="{77A2FE95-CF4E-EE46-8374-2A0A74379CBB}" dt="2024-08-06T21:39:07.635" v="4122" actId="478"/>
          <ac:cxnSpMkLst>
            <pc:docMk/>
            <pc:sldMk cId="1295534807" sldId="277"/>
            <ac:cxnSpMk id="12" creationId="{0358A2BD-EA4E-05E3-30B2-40CFF3ECA2EB}"/>
          </ac:cxnSpMkLst>
        </pc:cxnChg>
        <pc:cxnChg chg="add del mod">
          <ac:chgData name="Wang, Po-Yu" userId="faea12af-f10c-42a7-ac5b-e0af64ec01b0" providerId="ADAL" clId="{77A2FE95-CF4E-EE46-8374-2A0A74379CBB}" dt="2024-08-06T21:39:08.698" v="4123" actId="478"/>
          <ac:cxnSpMkLst>
            <pc:docMk/>
            <pc:sldMk cId="1295534807" sldId="277"/>
            <ac:cxnSpMk id="13" creationId="{283FB05F-56CC-C8EC-BD7F-84072F94E735}"/>
          </ac:cxnSpMkLst>
        </pc:cxnChg>
        <pc:cxnChg chg="add mod">
          <ac:chgData name="Wang, Po-Yu" userId="faea12af-f10c-42a7-ac5b-e0af64ec01b0" providerId="ADAL" clId="{77A2FE95-CF4E-EE46-8374-2A0A74379CBB}" dt="2024-08-06T21:44:55" v="4263" actId="1037"/>
          <ac:cxnSpMkLst>
            <pc:docMk/>
            <pc:sldMk cId="1295534807" sldId="277"/>
            <ac:cxnSpMk id="17" creationId="{88301094-E52D-8B50-11AF-971E987FE0F5}"/>
          </ac:cxnSpMkLst>
        </pc:cxnChg>
        <pc:cxnChg chg="add mod">
          <ac:chgData name="Wang, Po-Yu" userId="faea12af-f10c-42a7-ac5b-e0af64ec01b0" providerId="ADAL" clId="{77A2FE95-CF4E-EE46-8374-2A0A74379CBB}" dt="2024-08-06T21:37:33.805" v="4103"/>
          <ac:cxnSpMkLst>
            <pc:docMk/>
            <pc:sldMk cId="1295534807" sldId="277"/>
            <ac:cxnSpMk id="18" creationId="{A199F8DD-DF5B-9187-BF65-C8D4BF00B769}"/>
          </ac:cxnSpMkLst>
        </pc:cxnChg>
        <pc:cxnChg chg="add mod">
          <ac:chgData name="Wang, Po-Yu" userId="faea12af-f10c-42a7-ac5b-e0af64ec01b0" providerId="ADAL" clId="{77A2FE95-CF4E-EE46-8374-2A0A74379CBB}" dt="2024-08-06T21:37:49.625" v="4107" actId="208"/>
          <ac:cxnSpMkLst>
            <pc:docMk/>
            <pc:sldMk cId="1295534807" sldId="277"/>
            <ac:cxnSpMk id="20" creationId="{C1EC2A93-82EA-93E2-5600-6C3554544494}"/>
          </ac:cxnSpMkLst>
        </pc:cxnChg>
        <pc:cxnChg chg="add mod">
          <ac:chgData name="Wang, Po-Yu" userId="faea12af-f10c-42a7-ac5b-e0af64ec01b0" providerId="ADAL" clId="{77A2FE95-CF4E-EE46-8374-2A0A74379CBB}" dt="2024-08-06T21:37:57.268" v="4109" actId="208"/>
          <ac:cxnSpMkLst>
            <pc:docMk/>
            <pc:sldMk cId="1295534807" sldId="277"/>
            <ac:cxnSpMk id="22" creationId="{D43623C2-4401-FE7F-B795-534166F3F134}"/>
          </ac:cxnSpMkLst>
        </pc:cxnChg>
        <pc:cxnChg chg="mod">
          <ac:chgData name="Wang, Po-Yu" userId="faea12af-f10c-42a7-ac5b-e0af64ec01b0" providerId="ADAL" clId="{77A2FE95-CF4E-EE46-8374-2A0A74379CBB}" dt="2024-08-06T21:38:03.083" v="4110"/>
          <ac:cxnSpMkLst>
            <pc:docMk/>
            <pc:sldMk cId="1295534807" sldId="277"/>
            <ac:cxnSpMk id="24" creationId="{3D51A488-09A8-6058-F027-2D82195BE7A7}"/>
          </ac:cxnSpMkLst>
        </pc:cxnChg>
        <pc:cxnChg chg="mod">
          <ac:chgData name="Wang, Po-Yu" userId="faea12af-f10c-42a7-ac5b-e0af64ec01b0" providerId="ADAL" clId="{77A2FE95-CF4E-EE46-8374-2A0A74379CBB}" dt="2024-08-06T21:38:03.083" v="4110"/>
          <ac:cxnSpMkLst>
            <pc:docMk/>
            <pc:sldMk cId="1295534807" sldId="277"/>
            <ac:cxnSpMk id="25" creationId="{359094AC-3716-3BED-4A44-4C65DB87F42B}"/>
          </ac:cxnSpMkLst>
        </pc:cxnChg>
        <pc:cxnChg chg="mod">
          <ac:chgData name="Wang, Po-Yu" userId="faea12af-f10c-42a7-ac5b-e0af64ec01b0" providerId="ADAL" clId="{77A2FE95-CF4E-EE46-8374-2A0A74379CBB}" dt="2024-08-06T21:38:47.185" v="4117"/>
          <ac:cxnSpMkLst>
            <pc:docMk/>
            <pc:sldMk cId="1295534807" sldId="277"/>
            <ac:cxnSpMk id="27" creationId="{2A8697E6-5C50-B2E4-7473-BA9CB81D45F0}"/>
          </ac:cxnSpMkLst>
        </pc:cxnChg>
        <pc:cxnChg chg="mod">
          <ac:chgData name="Wang, Po-Yu" userId="faea12af-f10c-42a7-ac5b-e0af64ec01b0" providerId="ADAL" clId="{77A2FE95-CF4E-EE46-8374-2A0A74379CBB}" dt="2024-08-06T21:38:47.185" v="4117"/>
          <ac:cxnSpMkLst>
            <pc:docMk/>
            <pc:sldMk cId="1295534807" sldId="277"/>
            <ac:cxnSpMk id="28" creationId="{9B4CB5B4-46A2-C147-4A90-B351CB24E7AE}"/>
          </ac:cxnSpMkLst>
        </pc:cxnChg>
        <pc:cxnChg chg="add mod">
          <ac:chgData name="Wang, Po-Yu" userId="faea12af-f10c-42a7-ac5b-e0af64ec01b0" providerId="ADAL" clId="{77A2FE95-CF4E-EE46-8374-2A0A74379CBB}" dt="2024-08-06T21:42:01.946" v="4202" actId="14100"/>
          <ac:cxnSpMkLst>
            <pc:docMk/>
            <pc:sldMk cId="1295534807" sldId="277"/>
            <ac:cxnSpMk id="31" creationId="{E8C385A2-B4F4-473D-87DD-540C62316D07}"/>
          </ac:cxnSpMkLst>
        </pc:cxnChg>
        <pc:cxnChg chg="add mod">
          <ac:chgData name="Wang, Po-Yu" userId="faea12af-f10c-42a7-ac5b-e0af64ec01b0" providerId="ADAL" clId="{77A2FE95-CF4E-EE46-8374-2A0A74379CBB}" dt="2024-08-06T21:42:04.317" v="4203" actId="14100"/>
          <ac:cxnSpMkLst>
            <pc:docMk/>
            <pc:sldMk cId="1295534807" sldId="277"/>
            <ac:cxnSpMk id="33" creationId="{8E9AA9D0-7944-42B1-B605-09107A1E4DE8}"/>
          </ac:cxnSpMkLst>
        </pc:cxnChg>
        <pc:cxnChg chg="add mod">
          <ac:chgData name="Wang, Po-Yu" userId="faea12af-f10c-42a7-ac5b-e0af64ec01b0" providerId="ADAL" clId="{77A2FE95-CF4E-EE46-8374-2A0A74379CBB}" dt="2024-08-06T21:43:45.598" v="4214" actId="693"/>
          <ac:cxnSpMkLst>
            <pc:docMk/>
            <pc:sldMk cId="1295534807" sldId="277"/>
            <ac:cxnSpMk id="39" creationId="{749D85FD-65BE-66D6-C7D4-2A3D6948553E}"/>
          </ac:cxnSpMkLst>
        </pc:cxnChg>
        <pc:cxnChg chg="mod">
          <ac:chgData name="Wang, Po-Yu" userId="faea12af-f10c-42a7-ac5b-e0af64ec01b0" providerId="ADAL" clId="{77A2FE95-CF4E-EE46-8374-2A0A74379CBB}" dt="2024-08-06T21:44:29.439" v="4251"/>
          <ac:cxnSpMkLst>
            <pc:docMk/>
            <pc:sldMk cId="1295534807" sldId="277"/>
            <ac:cxnSpMk id="42" creationId="{48ECBC0A-D7DD-F9E1-90B2-6AD3D3610A55}"/>
          </ac:cxnSpMkLst>
        </pc:cxnChg>
        <pc:cxnChg chg="mod">
          <ac:chgData name="Wang, Po-Yu" userId="faea12af-f10c-42a7-ac5b-e0af64ec01b0" providerId="ADAL" clId="{77A2FE95-CF4E-EE46-8374-2A0A74379CBB}" dt="2024-08-06T21:44:29.439" v="4251"/>
          <ac:cxnSpMkLst>
            <pc:docMk/>
            <pc:sldMk cId="1295534807" sldId="277"/>
            <ac:cxnSpMk id="43" creationId="{C47828BB-5F3E-CFA0-1722-3D83BE528584}"/>
          </ac:cxnSpMkLst>
        </pc:cxnChg>
      </pc:sldChg>
      <pc:sldChg chg="addSp delSp modSp add mod">
        <pc:chgData name="Wang, Po-Yu" userId="faea12af-f10c-42a7-ac5b-e0af64ec01b0" providerId="ADAL" clId="{77A2FE95-CF4E-EE46-8374-2A0A74379CBB}" dt="2024-08-06T23:24:10.979" v="4326" actId="20577"/>
        <pc:sldMkLst>
          <pc:docMk/>
          <pc:sldMk cId="2283900423" sldId="278"/>
        </pc:sldMkLst>
        <pc:spChg chg="del">
          <ac:chgData name="Wang, Po-Yu" userId="faea12af-f10c-42a7-ac5b-e0af64ec01b0" providerId="ADAL" clId="{77A2FE95-CF4E-EE46-8374-2A0A74379CBB}" dt="2024-08-06T18:41:12.978" v="1158" actId="478"/>
          <ac:spMkLst>
            <pc:docMk/>
            <pc:sldMk cId="2283900423" sldId="278"/>
            <ac:spMk id="2" creationId="{7B7BA4DC-62DF-B470-FD81-B34016512BD9}"/>
          </ac:spMkLst>
        </pc:spChg>
        <pc:spChg chg="del">
          <ac:chgData name="Wang, Po-Yu" userId="faea12af-f10c-42a7-ac5b-e0af64ec01b0" providerId="ADAL" clId="{77A2FE95-CF4E-EE46-8374-2A0A74379CBB}" dt="2024-08-06T18:41:15.299" v="1159" actId="478"/>
          <ac:spMkLst>
            <pc:docMk/>
            <pc:sldMk cId="2283900423" sldId="278"/>
            <ac:spMk id="3" creationId="{FD573560-98F1-16FF-0448-16F2845B0FFD}"/>
          </ac:spMkLst>
        </pc:spChg>
        <pc:spChg chg="add mod">
          <ac:chgData name="Wang, Po-Yu" userId="faea12af-f10c-42a7-ac5b-e0af64ec01b0" providerId="ADAL" clId="{77A2FE95-CF4E-EE46-8374-2A0A74379CBB}" dt="2024-08-06T18:42:00.727" v="1160"/>
          <ac:spMkLst>
            <pc:docMk/>
            <pc:sldMk cId="2283900423" sldId="278"/>
            <ac:spMk id="4" creationId="{E2AEE93D-CC55-FC27-1904-FBDA924DDA10}"/>
          </ac:spMkLst>
        </pc:spChg>
        <pc:spChg chg="add del mod">
          <ac:chgData name="Wang, Po-Yu" userId="faea12af-f10c-42a7-ac5b-e0af64ec01b0" providerId="ADAL" clId="{77A2FE95-CF4E-EE46-8374-2A0A74379CBB}" dt="2024-08-06T20:45:29.329" v="2967" actId="478"/>
          <ac:spMkLst>
            <pc:docMk/>
            <pc:sldMk cId="2283900423" sldId="278"/>
            <ac:spMk id="5" creationId="{E7C52616-400B-3A9C-4AF4-C87A788D2CF2}"/>
          </ac:spMkLst>
        </pc:spChg>
        <pc:spChg chg="add mod">
          <ac:chgData name="Wang, Po-Yu" userId="faea12af-f10c-42a7-ac5b-e0af64ec01b0" providerId="ADAL" clId="{77A2FE95-CF4E-EE46-8374-2A0A74379CBB}" dt="2024-08-06T20:51:10.782" v="3378" actId="1076"/>
          <ac:spMkLst>
            <pc:docMk/>
            <pc:sldMk cId="2283900423" sldId="278"/>
            <ac:spMk id="6" creationId="{BE8731F0-838B-C798-137C-FC7D39F225EC}"/>
          </ac:spMkLst>
        </pc:spChg>
        <pc:spChg chg="del">
          <ac:chgData name="Wang, Po-Yu" userId="faea12af-f10c-42a7-ac5b-e0af64ec01b0" providerId="ADAL" clId="{77A2FE95-CF4E-EE46-8374-2A0A74379CBB}" dt="2024-08-06T23:01:39.652" v="4312" actId="478"/>
          <ac:spMkLst>
            <pc:docMk/>
            <pc:sldMk cId="2283900423" sldId="278"/>
            <ac:spMk id="117" creationId="{00000000-0000-0000-0000-000000000000}"/>
          </ac:spMkLst>
        </pc:spChg>
        <pc:spChg chg="mod">
          <ac:chgData name="Wang, Po-Yu" userId="faea12af-f10c-42a7-ac5b-e0af64ec01b0" providerId="ADAL" clId="{77A2FE95-CF4E-EE46-8374-2A0A74379CBB}" dt="2024-08-06T23:24:10.979" v="4326" actId="20577"/>
          <ac:spMkLst>
            <pc:docMk/>
            <pc:sldMk cId="2283900423" sldId="278"/>
            <ac:spMk id="119" creationId="{00000000-0000-0000-0000-000000000000}"/>
          </ac:spMkLst>
        </pc:spChg>
      </pc:sldChg>
      <pc:sldChg chg="delSp modSp add mod">
        <pc:chgData name="Wang, Po-Yu" userId="faea12af-f10c-42a7-ac5b-e0af64ec01b0" providerId="ADAL" clId="{77A2FE95-CF4E-EE46-8374-2A0A74379CBB}" dt="2024-08-06T23:23:42.740" v="4317" actId="403"/>
        <pc:sldMkLst>
          <pc:docMk/>
          <pc:sldMk cId="1770309311" sldId="279"/>
        </pc:sldMkLst>
        <pc:spChg chg="del">
          <ac:chgData name="Wang, Po-Yu" userId="faea12af-f10c-42a7-ac5b-e0af64ec01b0" providerId="ADAL" clId="{77A2FE95-CF4E-EE46-8374-2A0A74379CBB}" dt="2024-08-06T21:55:30.048" v="4305" actId="478"/>
          <ac:spMkLst>
            <pc:docMk/>
            <pc:sldMk cId="1770309311" sldId="279"/>
            <ac:spMk id="117" creationId="{00000000-0000-0000-0000-000000000000}"/>
          </ac:spMkLst>
        </pc:spChg>
        <pc:spChg chg="mod">
          <ac:chgData name="Wang, Po-Yu" userId="faea12af-f10c-42a7-ac5b-e0af64ec01b0" providerId="ADAL" clId="{77A2FE95-CF4E-EE46-8374-2A0A74379CBB}" dt="2024-08-06T23:23:42.740" v="4317" actId="403"/>
          <ac:spMkLst>
            <pc:docMk/>
            <pc:sldMk cId="1770309311" sldId="279"/>
            <ac:spMk id="119" creationId="{00000000-0000-0000-0000-000000000000}"/>
          </ac:spMkLst>
        </pc:spChg>
      </pc:sldChg>
      <pc:sldChg chg="modSp add del mod">
        <pc:chgData name="Wang, Po-Yu" userId="faea12af-f10c-42a7-ac5b-e0af64ec01b0" providerId="ADAL" clId="{77A2FE95-CF4E-EE46-8374-2A0A74379CBB}" dt="2024-08-06T23:01:35.974" v="4311" actId="2696"/>
        <pc:sldMkLst>
          <pc:docMk/>
          <pc:sldMk cId="2425413358" sldId="280"/>
        </pc:sldMkLst>
        <pc:spChg chg="mod">
          <ac:chgData name="Wang, Po-Yu" userId="faea12af-f10c-42a7-ac5b-e0af64ec01b0" providerId="ADAL" clId="{77A2FE95-CF4E-EE46-8374-2A0A74379CBB}" dt="2024-08-06T21:45:57.079" v="4272" actId="113"/>
          <ac:spMkLst>
            <pc:docMk/>
            <pc:sldMk cId="2425413358" sldId="280"/>
            <ac:spMk id="119" creationId="{00000000-0000-0000-0000-000000000000}"/>
          </ac:spMkLst>
        </pc:spChg>
      </pc:sldChg>
      <pc:sldChg chg="addSp delSp modSp add mod modAnim">
        <pc:chgData name="Wang, Po-Yu" userId="faea12af-f10c-42a7-ac5b-e0af64ec01b0" providerId="ADAL" clId="{77A2FE95-CF4E-EE46-8374-2A0A74379CBB}" dt="2024-08-06T23:23:58.640" v="4322" actId="20577"/>
        <pc:sldMkLst>
          <pc:docMk/>
          <pc:sldMk cId="160991163" sldId="281"/>
        </pc:sldMkLst>
        <pc:spChg chg="add mod">
          <ac:chgData name="Wang, Po-Yu" userId="faea12af-f10c-42a7-ac5b-e0af64ec01b0" providerId="ADAL" clId="{77A2FE95-CF4E-EE46-8374-2A0A74379CBB}" dt="2024-08-06T18:44:31.135" v="1190" actId="208"/>
          <ac:spMkLst>
            <pc:docMk/>
            <pc:sldMk cId="160991163" sldId="281"/>
            <ac:spMk id="3" creationId="{620F95FB-E5A6-3862-EA41-E7D86DF1AF71}"/>
          </ac:spMkLst>
        </pc:spChg>
        <pc:spChg chg="add del mod">
          <ac:chgData name="Wang, Po-Yu" userId="faea12af-f10c-42a7-ac5b-e0af64ec01b0" providerId="ADAL" clId="{77A2FE95-CF4E-EE46-8374-2A0A74379CBB}" dt="2024-08-06T18:44:38.032" v="1192" actId="478"/>
          <ac:spMkLst>
            <pc:docMk/>
            <pc:sldMk cId="160991163" sldId="281"/>
            <ac:spMk id="4" creationId="{5CA7C2AD-1A13-E69B-BB95-ADBCACC52996}"/>
          </ac:spMkLst>
        </pc:spChg>
        <pc:spChg chg="add del mod">
          <ac:chgData name="Wang, Po-Yu" userId="faea12af-f10c-42a7-ac5b-e0af64ec01b0" providerId="ADAL" clId="{77A2FE95-CF4E-EE46-8374-2A0A74379CBB}" dt="2024-08-06T18:45:38.502" v="1211" actId="478"/>
          <ac:spMkLst>
            <pc:docMk/>
            <pc:sldMk cId="160991163" sldId="281"/>
            <ac:spMk id="5" creationId="{01F7FF37-1B9E-1544-44A4-5D6EEAC0DEE0}"/>
          </ac:spMkLst>
        </pc:spChg>
        <pc:spChg chg="add del mod">
          <ac:chgData name="Wang, Po-Yu" userId="faea12af-f10c-42a7-ac5b-e0af64ec01b0" providerId="ADAL" clId="{77A2FE95-CF4E-EE46-8374-2A0A74379CBB}" dt="2024-08-06T18:45:35.880" v="1210" actId="478"/>
          <ac:spMkLst>
            <pc:docMk/>
            <pc:sldMk cId="160991163" sldId="281"/>
            <ac:spMk id="6" creationId="{6FAC4866-4A36-5503-F159-83B62B9767F5}"/>
          </ac:spMkLst>
        </pc:spChg>
        <pc:spChg chg="add mod">
          <ac:chgData name="Wang, Po-Yu" userId="faea12af-f10c-42a7-ac5b-e0af64ec01b0" providerId="ADAL" clId="{77A2FE95-CF4E-EE46-8374-2A0A74379CBB}" dt="2024-08-06T19:52:06.079" v="1422" actId="1076"/>
          <ac:spMkLst>
            <pc:docMk/>
            <pc:sldMk cId="160991163" sldId="281"/>
            <ac:spMk id="7" creationId="{86B1374A-5133-B01A-9B2A-10C4B2F1E8BE}"/>
          </ac:spMkLst>
        </pc:spChg>
        <pc:spChg chg="add mod">
          <ac:chgData name="Wang, Po-Yu" userId="faea12af-f10c-42a7-ac5b-e0af64ec01b0" providerId="ADAL" clId="{77A2FE95-CF4E-EE46-8374-2A0A74379CBB}" dt="2024-08-06T20:55:48.595" v="3564" actId="1076"/>
          <ac:spMkLst>
            <pc:docMk/>
            <pc:sldMk cId="160991163" sldId="281"/>
            <ac:spMk id="8" creationId="{6B0CBEE0-ECC2-1845-AEF4-B95A1A96409A}"/>
          </ac:spMkLst>
        </pc:spChg>
        <pc:spChg chg="add mod">
          <ac:chgData name="Wang, Po-Yu" userId="faea12af-f10c-42a7-ac5b-e0af64ec01b0" providerId="ADAL" clId="{77A2FE95-CF4E-EE46-8374-2A0A74379CBB}" dt="2024-08-06T20:55:55.608" v="3566" actId="1076"/>
          <ac:spMkLst>
            <pc:docMk/>
            <pc:sldMk cId="160991163" sldId="281"/>
            <ac:spMk id="9" creationId="{0731D165-D0E4-C4A0-EDF7-F0C8E12BE0F9}"/>
          </ac:spMkLst>
        </pc:spChg>
        <pc:spChg chg="add mod">
          <ac:chgData name="Wang, Po-Yu" userId="faea12af-f10c-42a7-ac5b-e0af64ec01b0" providerId="ADAL" clId="{77A2FE95-CF4E-EE46-8374-2A0A74379CBB}" dt="2024-08-06T20:56:01.204" v="3572" actId="1035"/>
          <ac:spMkLst>
            <pc:docMk/>
            <pc:sldMk cId="160991163" sldId="281"/>
            <ac:spMk id="10" creationId="{59BFF5EA-A902-CFCD-8F10-52C4B36339A0}"/>
          </ac:spMkLst>
        </pc:spChg>
        <pc:spChg chg="add mod">
          <ac:chgData name="Wang, Po-Yu" userId="faea12af-f10c-42a7-ac5b-e0af64ec01b0" providerId="ADAL" clId="{77A2FE95-CF4E-EE46-8374-2A0A74379CBB}" dt="2024-08-06T20:56:05.562" v="3574" actId="1076"/>
          <ac:spMkLst>
            <pc:docMk/>
            <pc:sldMk cId="160991163" sldId="281"/>
            <ac:spMk id="11" creationId="{04EF8365-E2A9-CBA7-CFA7-5B821AFC4047}"/>
          </ac:spMkLst>
        </pc:spChg>
        <pc:spChg chg="del">
          <ac:chgData name="Wang, Po-Yu" userId="faea12af-f10c-42a7-ac5b-e0af64ec01b0" providerId="ADAL" clId="{77A2FE95-CF4E-EE46-8374-2A0A74379CBB}" dt="2024-08-06T18:42:40.322" v="1181" actId="478"/>
          <ac:spMkLst>
            <pc:docMk/>
            <pc:sldMk cId="160991163" sldId="281"/>
            <ac:spMk id="117" creationId="{00000000-0000-0000-0000-000000000000}"/>
          </ac:spMkLst>
        </pc:spChg>
        <pc:spChg chg="mod">
          <ac:chgData name="Wang, Po-Yu" userId="faea12af-f10c-42a7-ac5b-e0af64ec01b0" providerId="ADAL" clId="{77A2FE95-CF4E-EE46-8374-2A0A74379CBB}" dt="2024-08-06T23:23:58.640" v="4322" actId="20577"/>
          <ac:spMkLst>
            <pc:docMk/>
            <pc:sldMk cId="160991163" sldId="281"/>
            <ac:spMk id="119" creationId="{00000000-0000-0000-0000-000000000000}"/>
          </ac:spMkLst>
        </pc:spChg>
        <pc:picChg chg="add mod">
          <ac:chgData name="Wang, Po-Yu" userId="faea12af-f10c-42a7-ac5b-e0af64ec01b0" providerId="ADAL" clId="{77A2FE95-CF4E-EE46-8374-2A0A74379CBB}" dt="2024-08-06T18:44:17.735" v="1187" actId="1076"/>
          <ac:picMkLst>
            <pc:docMk/>
            <pc:sldMk cId="160991163" sldId="281"/>
            <ac:picMk id="2" creationId="{D9F2D908-FFD0-DE39-3B39-0C49A9E0434E}"/>
          </ac:picMkLst>
        </pc:picChg>
      </pc:sldChg>
      <pc:sldChg chg="addSp delSp modSp add mod modShow">
        <pc:chgData name="Wang, Po-Yu" userId="faea12af-f10c-42a7-ac5b-e0af64ec01b0" providerId="ADAL" clId="{77A2FE95-CF4E-EE46-8374-2A0A74379CBB}" dt="2024-08-06T20:57:30.308" v="3596" actId="1036"/>
        <pc:sldMkLst>
          <pc:docMk/>
          <pc:sldMk cId="2075194331" sldId="282"/>
        </pc:sldMkLst>
        <pc:spChg chg="add mod">
          <ac:chgData name="Wang, Po-Yu" userId="faea12af-f10c-42a7-ac5b-e0af64ec01b0" providerId="ADAL" clId="{77A2FE95-CF4E-EE46-8374-2A0A74379CBB}" dt="2024-08-06T20:57:24.368" v="3585"/>
          <ac:spMkLst>
            <pc:docMk/>
            <pc:sldMk cId="2075194331" sldId="282"/>
            <ac:spMk id="3" creationId="{7A469FBB-2542-F477-43FA-E26D495C5DD2}"/>
          </ac:spMkLst>
        </pc:spChg>
        <pc:spChg chg="del">
          <ac:chgData name="Wang, Po-Yu" userId="faea12af-f10c-42a7-ac5b-e0af64ec01b0" providerId="ADAL" clId="{77A2FE95-CF4E-EE46-8374-2A0A74379CBB}" dt="2024-08-06T18:46:34.205" v="1215" actId="478"/>
          <ac:spMkLst>
            <pc:docMk/>
            <pc:sldMk cId="2075194331" sldId="282"/>
            <ac:spMk id="119" creationId="{00000000-0000-0000-0000-000000000000}"/>
          </ac:spMkLst>
        </pc:spChg>
        <pc:graphicFrameChg chg="add mod modGraphic">
          <ac:chgData name="Wang, Po-Yu" userId="faea12af-f10c-42a7-ac5b-e0af64ec01b0" providerId="ADAL" clId="{77A2FE95-CF4E-EE46-8374-2A0A74379CBB}" dt="2024-08-06T20:57:30.308" v="3596" actId="1036"/>
          <ac:graphicFrameMkLst>
            <pc:docMk/>
            <pc:sldMk cId="2075194331" sldId="282"/>
            <ac:graphicFrameMk id="2" creationId="{D878CBDC-38FC-3B71-036B-1D547BAEBB70}"/>
          </ac:graphicFrameMkLst>
        </pc:graphicFrameChg>
      </pc:sldChg>
      <pc:sldChg chg="new del">
        <pc:chgData name="Wang, Po-Yu" userId="faea12af-f10c-42a7-ac5b-e0af64ec01b0" providerId="ADAL" clId="{77A2FE95-CF4E-EE46-8374-2A0A74379CBB}" dt="2024-08-06T18:46:28.366" v="1213" actId="2696"/>
        <pc:sldMkLst>
          <pc:docMk/>
          <pc:sldMk cId="3049216617" sldId="282"/>
        </pc:sldMkLst>
      </pc:sldChg>
      <pc:sldChg chg="addSp delSp modSp add mod modAnim">
        <pc:chgData name="Wang, Po-Yu" userId="faea12af-f10c-42a7-ac5b-e0af64ec01b0" providerId="ADAL" clId="{77A2FE95-CF4E-EE46-8374-2A0A74379CBB}" dt="2024-08-06T23:24:17.868" v="4328" actId="20577"/>
        <pc:sldMkLst>
          <pc:docMk/>
          <pc:sldMk cId="808173229" sldId="283"/>
        </pc:sldMkLst>
        <pc:spChg chg="add mod">
          <ac:chgData name="Wang, Po-Yu" userId="faea12af-f10c-42a7-ac5b-e0af64ec01b0" providerId="ADAL" clId="{77A2FE95-CF4E-EE46-8374-2A0A74379CBB}" dt="2024-08-06T23:24:17.868" v="4328" actId="20577"/>
          <ac:spMkLst>
            <pc:docMk/>
            <pc:sldMk cId="808173229" sldId="283"/>
            <ac:spMk id="3" creationId="{4F7752D9-1F0E-CC7C-C76E-699305C02DE7}"/>
          </ac:spMkLst>
        </pc:spChg>
        <pc:spChg chg="add mod">
          <ac:chgData name="Wang, Po-Yu" userId="faea12af-f10c-42a7-ac5b-e0af64ec01b0" providerId="ADAL" clId="{77A2FE95-CF4E-EE46-8374-2A0A74379CBB}" dt="2024-08-06T20:10:58.586" v="1904" actId="1036"/>
          <ac:spMkLst>
            <pc:docMk/>
            <pc:sldMk cId="808173229" sldId="283"/>
            <ac:spMk id="4" creationId="{1FBE882E-7F95-AEA8-75DA-9E8778E7DFAD}"/>
          </ac:spMkLst>
        </pc:spChg>
        <pc:spChg chg="add mod">
          <ac:chgData name="Wang, Po-Yu" userId="faea12af-f10c-42a7-ac5b-e0af64ec01b0" providerId="ADAL" clId="{77A2FE95-CF4E-EE46-8374-2A0A74379CBB}" dt="2024-08-06T20:10:58.586" v="1904" actId="1036"/>
          <ac:spMkLst>
            <pc:docMk/>
            <pc:sldMk cId="808173229" sldId="283"/>
            <ac:spMk id="5" creationId="{14366286-E446-8D97-6F17-FEA85F095464}"/>
          </ac:spMkLst>
        </pc:spChg>
        <pc:spChg chg="add mod">
          <ac:chgData name="Wang, Po-Yu" userId="faea12af-f10c-42a7-ac5b-e0af64ec01b0" providerId="ADAL" clId="{77A2FE95-CF4E-EE46-8374-2A0A74379CBB}" dt="2024-08-06T20:10:58.586" v="1904" actId="1036"/>
          <ac:spMkLst>
            <pc:docMk/>
            <pc:sldMk cId="808173229" sldId="283"/>
            <ac:spMk id="6" creationId="{2CF06A17-1995-131C-4EDC-1E908828DC55}"/>
          </ac:spMkLst>
        </pc:spChg>
        <pc:spChg chg="add mod">
          <ac:chgData name="Wang, Po-Yu" userId="faea12af-f10c-42a7-ac5b-e0af64ec01b0" providerId="ADAL" clId="{77A2FE95-CF4E-EE46-8374-2A0A74379CBB}" dt="2024-08-06T20:10:12.816" v="1876" actId="1076"/>
          <ac:spMkLst>
            <pc:docMk/>
            <pc:sldMk cId="808173229" sldId="283"/>
            <ac:spMk id="7" creationId="{E646C305-CB4B-EDA3-C34F-A1FE93E07271}"/>
          </ac:spMkLst>
        </pc:spChg>
        <pc:spChg chg="add mod">
          <ac:chgData name="Wang, Po-Yu" userId="faea12af-f10c-42a7-ac5b-e0af64ec01b0" providerId="ADAL" clId="{77A2FE95-CF4E-EE46-8374-2A0A74379CBB}" dt="2024-08-06T20:10:45.356" v="1884" actId="1076"/>
          <ac:spMkLst>
            <pc:docMk/>
            <pc:sldMk cId="808173229" sldId="283"/>
            <ac:spMk id="8" creationId="{B2552242-A17A-2491-7471-391E134CA1E7}"/>
          </ac:spMkLst>
        </pc:spChg>
        <pc:spChg chg="del">
          <ac:chgData name="Wang, Po-Yu" userId="faea12af-f10c-42a7-ac5b-e0af64ec01b0" providerId="ADAL" clId="{77A2FE95-CF4E-EE46-8374-2A0A74379CBB}" dt="2024-08-06T20:05:49.676" v="1689" actId="478"/>
          <ac:spMkLst>
            <pc:docMk/>
            <pc:sldMk cId="808173229" sldId="283"/>
            <ac:spMk id="117" creationId="{00000000-0000-0000-0000-000000000000}"/>
          </ac:spMkLst>
        </pc:spChg>
        <pc:graphicFrameChg chg="mod modGraphic">
          <ac:chgData name="Wang, Po-Yu" userId="faea12af-f10c-42a7-ac5b-e0af64ec01b0" providerId="ADAL" clId="{77A2FE95-CF4E-EE46-8374-2A0A74379CBB}" dt="2024-08-06T20:56:17.710" v="3575"/>
          <ac:graphicFrameMkLst>
            <pc:docMk/>
            <pc:sldMk cId="808173229" sldId="283"/>
            <ac:graphicFrameMk id="2" creationId="{D878CBDC-38FC-3B71-036B-1D547BAEBB70}"/>
          </ac:graphicFrameMkLst>
        </pc:graphicFrameChg>
      </pc:sldChg>
      <pc:sldChg chg="addSp delSp modSp add mod modAnim">
        <pc:chgData name="Wang, Po-Yu" userId="faea12af-f10c-42a7-ac5b-e0af64ec01b0" providerId="ADAL" clId="{77A2FE95-CF4E-EE46-8374-2A0A74379CBB}" dt="2024-08-06T23:24:21.623" v="4329" actId="20577"/>
        <pc:sldMkLst>
          <pc:docMk/>
          <pc:sldMk cId="2742084172" sldId="284"/>
        </pc:sldMkLst>
        <pc:spChg chg="add mod">
          <ac:chgData name="Wang, Po-Yu" userId="faea12af-f10c-42a7-ac5b-e0af64ec01b0" providerId="ADAL" clId="{77A2FE95-CF4E-EE46-8374-2A0A74379CBB}" dt="2024-08-06T23:24:21.623" v="4329" actId="20577"/>
          <ac:spMkLst>
            <pc:docMk/>
            <pc:sldMk cId="2742084172" sldId="284"/>
            <ac:spMk id="3" creationId="{39EC7021-F3C3-24FA-AE27-F2041FCE82E1}"/>
          </ac:spMkLst>
        </pc:spChg>
        <pc:spChg chg="add mod">
          <ac:chgData name="Wang, Po-Yu" userId="faea12af-f10c-42a7-ac5b-e0af64ec01b0" providerId="ADAL" clId="{77A2FE95-CF4E-EE46-8374-2A0A74379CBB}" dt="2024-08-06T20:11:08.139" v="1924" actId="1036"/>
          <ac:spMkLst>
            <pc:docMk/>
            <pc:sldMk cId="2742084172" sldId="284"/>
            <ac:spMk id="4" creationId="{02E39313-74A2-A904-CBCD-7AA69615932B}"/>
          </ac:spMkLst>
        </pc:spChg>
        <pc:spChg chg="add mod">
          <ac:chgData name="Wang, Po-Yu" userId="faea12af-f10c-42a7-ac5b-e0af64ec01b0" providerId="ADAL" clId="{77A2FE95-CF4E-EE46-8374-2A0A74379CBB}" dt="2024-08-06T20:09:52.251" v="1873" actId="1076"/>
          <ac:spMkLst>
            <pc:docMk/>
            <pc:sldMk cId="2742084172" sldId="284"/>
            <ac:spMk id="5" creationId="{6D8EBD3E-973F-448B-6C2D-165A06EA5E49}"/>
          </ac:spMkLst>
        </pc:spChg>
        <pc:spChg chg="add mod">
          <ac:chgData name="Wang, Po-Yu" userId="faea12af-f10c-42a7-ac5b-e0af64ec01b0" providerId="ADAL" clId="{77A2FE95-CF4E-EE46-8374-2A0A74379CBB}" dt="2024-08-06T20:11:28.756" v="1947" actId="1036"/>
          <ac:spMkLst>
            <pc:docMk/>
            <pc:sldMk cId="2742084172" sldId="284"/>
            <ac:spMk id="6" creationId="{AE8B6B9E-8224-4BC6-9790-BE3299564425}"/>
          </ac:spMkLst>
        </pc:spChg>
        <pc:spChg chg="add mod">
          <ac:chgData name="Wang, Po-Yu" userId="faea12af-f10c-42a7-ac5b-e0af64ec01b0" providerId="ADAL" clId="{77A2FE95-CF4E-EE46-8374-2A0A74379CBB}" dt="2024-08-06T20:11:28.756" v="1947" actId="1036"/>
          <ac:spMkLst>
            <pc:docMk/>
            <pc:sldMk cId="2742084172" sldId="284"/>
            <ac:spMk id="7" creationId="{CCA9B190-F265-77AB-DF11-3FE4DF23A95C}"/>
          </ac:spMkLst>
        </pc:spChg>
        <pc:spChg chg="add mod">
          <ac:chgData name="Wang, Po-Yu" userId="faea12af-f10c-42a7-ac5b-e0af64ec01b0" providerId="ADAL" clId="{77A2FE95-CF4E-EE46-8374-2A0A74379CBB}" dt="2024-08-06T20:12:09.628" v="1966" actId="1035"/>
          <ac:spMkLst>
            <pc:docMk/>
            <pc:sldMk cId="2742084172" sldId="284"/>
            <ac:spMk id="8" creationId="{09A0893B-1B99-7A8D-02F9-04E1B52EC0D5}"/>
          </ac:spMkLst>
        </pc:spChg>
        <pc:spChg chg="del">
          <ac:chgData name="Wang, Po-Yu" userId="faea12af-f10c-42a7-ac5b-e0af64ec01b0" providerId="ADAL" clId="{77A2FE95-CF4E-EE46-8374-2A0A74379CBB}" dt="2024-08-06T20:05:54.245" v="1691" actId="478"/>
          <ac:spMkLst>
            <pc:docMk/>
            <pc:sldMk cId="2742084172" sldId="284"/>
            <ac:spMk id="117" creationId="{00000000-0000-0000-0000-000000000000}"/>
          </ac:spMkLst>
        </pc:spChg>
        <pc:graphicFrameChg chg="mod modGraphic">
          <ac:chgData name="Wang, Po-Yu" userId="faea12af-f10c-42a7-ac5b-e0af64ec01b0" providerId="ADAL" clId="{77A2FE95-CF4E-EE46-8374-2A0A74379CBB}" dt="2024-08-06T20:11:57.799" v="1960" actId="1036"/>
          <ac:graphicFrameMkLst>
            <pc:docMk/>
            <pc:sldMk cId="2742084172" sldId="284"/>
            <ac:graphicFrameMk id="2" creationId="{D878CBDC-38FC-3B71-036B-1D547BAEBB70}"/>
          </ac:graphicFrameMkLst>
        </pc:graphicFrameChg>
      </pc:sldChg>
      <pc:sldChg chg="addSp delSp modSp add mod">
        <pc:chgData name="Wang, Po-Yu" userId="faea12af-f10c-42a7-ac5b-e0af64ec01b0" providerId="ADAL" clId="{77A2FE95-CF4E-EE46-8374-2A0A74379CBB}" dt="2024-08-06T23:01:50.774" v="4313" actId="478"/>
        <pc:sldMkLst>
          <pc:docMk/>
          <pc:sldMk cId="1634355906" sldId="285"/>
        </pc:sldMkLst>
        <pc:spChg chg="add mod">
          <ac:chgData name="Wang, Po-Yu" userId="faea12af-f10c-42a7-ac5b-e0af64ec01b0" providerId="ADAL" clId="{77A2FE95-CF4E-EE46-8374-2A0A74379CBB}" dt="2024-08-06T20:29:26.153" v="2702" actId="20577"/>
          <ac:spMkLst>
            <pc:docMk/>
            <pc:sldMk cId="1634355906" sldId="285"/>
            <ac:spMk id="2" creationId="{FC7C3922-3740-7423-B908-E702F52CF91D}"/>
          </ac:spMkLst>
        </pc:spChg>
        <pc:spChg chg="add mod">
          <ac:chgData name="Wang, Po-Yu" userId="faea12af-f10c-42a7-ac5b-e0af64ec01b0" providerId="ADAL" clId="{77A2FE95-CF4E-EE46-8374-2A0A74379CBB}" dt="2024-08-06T20:27:05.820" v="2575"/>
          <ac:spMkLst>
            <pc:docMk/>
            <pc:sldMk cId="1634355906" sldId="285"/>
            <ac:spMk id="3" creationId="{9BD7870C-19D2-DE30-8B2C-9C1E50AEDA4D}"/>
          </ac:spMkLst>
        </pc:spChg>
        <pc:spChg chg="del">
          <ac:chgData name="Wang, Po-Yu" userId="faea12af-f10c-42a7-ac5b-e0af64ec01b0" providerId="ADAL" clId="{77A2FE95-CF4E-EE46-8374-2A0A74379CBB}" dt="2024-08-06T23:01:50.774" v="4313" actId="478"/>
          <ac:spMkLst>
            <pc:docMk/>
            <pc:sldMk cId="1634355906" sldId="285"/>
            <ac:spMk id="117" creationId="{00000000-0000-0000-0000-000000000000}"/>
          </ac:spMkLst>
        </pc:spChg>
        <pc:spChg chg="mod">
          <ac:chgData name="Wang, Po-Yu" userId="faea12af-f10c-42a7-ac5b-e0af64ec01b0" providerId="ADAL" clId="{77A2FE95-CF4E-EE46-8374-2A0A74379CBB}" dt="2024-08-06T20:13:08.184" v="1992" actId="20577"/>
          <ac:spMkLst>
            <pc:docMk/>
            <pc:sldMk cId="1634355906" sldId="285"/>
            <ac:spMk id="119" creationId="{00000000-0000-0000-0000-000000000000}"/>
          </ac:spMkLst>
        </pc:spChg>
      </pc:sldChg>
      <pc:sldChg chg="addSp delSp modSp add mod modAnim">
        <pc:chgData name="Wang, Po-Yu" userId="faea12af-f10c-42a7-ac5b-e0af64ec01b0" providerId="ADAL" clId="{77A2FE95-CF4E-EE46-8374-2A0A74379CBB}" dt="2024-08-06T21:53:17.885" v="4304"/>
        <pc:sldMkLst>
          <pc:docMk/>
          <pc:sldMk cId="3824944489" sldId="286"/>
        </pc:sldMkLst>
        <pc:spChg chg="add del mod">
          <ac:chgData name="Wang, Po-Yu" userId="faea12af-f10c-42a7-ac5b-e0af64ec01b0" providerId="ADAL" clId="{77A2FE95-CF4E-EE46-8374-2A0A74379CBB}" dt="2024-08-06T20:58:52.474" v="3604" actId="20577"/>
          <ac:spMkLst>
            <pc:docMk/>
            <pc:sldMk cId="3824944489" sldId="286"/>
            <ac:spMk id="2" creationId="{FC7C3922-3740-7423-B908-E702F52CF91D}"/>
          </ac:spMkLst>
        </pc:spChg>
        <pc:spChg chg="add">
          <ac:chgData name="Wang, Po-Yu" userId="faea12af-f10c-42a7-ac5b-e0af64ec01b0" providerId="ADAL" clId="{77A2FE95-CF4E-EE46-8374-2A0A74379CBB}" dt="2024-08-06T20:37:18.851" v="2873"/>
          <ac:spMkLst>
            <pc:docMk/>
            <pc:sldMk cId="3824944489" sldId="286"/>
            <ac:spMk id="3" creationId="{E7F621A3-4D02-5CD3-742A-2AC568D7D47F}"/>
          </ac:spMkLst>
        </pc:spChg>
        <pc:spChg chg="del">
          <ac:chgData name="Wang, Po-Yu" userId="faea12af-f10c-42a7-ac5b-e0af64ec01b0" providerId="ADAL" clId="{77A2FE95-CF4E-EE46-8374-2A0A74379CBB}" dt="2024-08-06T20:59:01.393" v="3605" actId="478"/>
          <ac:spMkLst>
            <pc:docMk/>
            <pc:sldMk cId="3824944489" sldId="286"/>
            <ac:spMk id="117" creationId="{00000000-0000-0000-0000-000000000000}"/>
          </ac:spMkLst>
        </pc:spChg>
        <pc:spChg chg="mod">
          <ac:chgData name="Wang, Po-Yu" userId="faea12af-f10c-42a7-ac5b-e0af64ec01b0" providerId="ADAL" clId="{77A2FE95-CF4E-EE46-8374-2A0A74379CBB}" dt="2024-08-06T20:33:19.855" v="2867" actId="1076"/>
          <ac:spMkLst>
            <pc:docMk/>
            <pc:sldMk cId="3824944489" sldId="286"/>
            <ac:spMk id="119" creationId="{00000000-0000-0000-0000-000000000000}"/>
          </ac:spMkLst>
        </pc:spChg>
        <pc:picChg chg="add mod modCrop">
          <ac:chgData name="Wang, Po-Yu" userId="faea12af-f10c-42a7-ac5b-e0af64ec01b0" providerId="ADAL" clId="{77A2FE95-CF4E-EE46-8374-2A0A74379CBB}" dt="2024-08-06T20:42:29.476" v="2888" actId="1076"/>
          <ac:picMkLst>
            <pc:docMk/>
            <pc:sldMk cId="3824944489" sldId="286"/>
            <ac:picMk id="5" creationId="{FA2A33A5-6F06-5509-3F07-03D4E167AA19}"/>
          </ac:picMkLst>
        </pc:picChg>
        <pc:picChg chg="add mod">
          <ac:chgData name="Wang, Po-Yu" userId="faea12af-f10c-42a7-ac5b-e0af64ec01b0" providerId="ADAL" clId="{77A2FE95-CF4E-EE46-8374-2A0A74379CBB}" dt="2024-08-06T20:43:22.633" v="2922" actId="1035"/>
          <ac:picMkLst>
            <pc:docMk/>
            <pc:sldMk cId="3824944489" sldId="286"/>
            <ac:picMk id="7" creationId="{AFA617F5-8B22-0742-4EF7-564EAED378F8}"/>
          </ac:picMkLst>
        </pc:picChg>
        <pc:picChg chg="add del mod">
          <ac:chgData name="Wang, Po-Yu" userId="faea12af-f10c-42a7-ac5b-e0af64ec01b0" providerId="ADAL" clId="{77A2FE95-CF4E-EE46-8374-2A0A74379CBB}" dt="2024-08-06T20:32:33.089" v="2862" actId="478"/>
          <ac:picMkLst>
            <pc:docMk/>
            <pc:sldMk cId="3824944489" sldId="286"/>
            <ac:picMk id="4098" creationId="{2ABC3332-A833-FEE2-CE4C-70EB30FF4135}"/>
          </ac:picMkLst>
        </pc:picChg>
        <pc:picChg chg="add del">
          <ac:chgData name="Wang, Po-Yu" userId="faea12af-f10c-42a7-ac5b-e0af64ec01b0" providerId="ADAL" clId="{77A2FE95-CF4E-EE46-8374-2A0A74379CBB}" dt="2024-08-06T20:32:35.681" v="2864" actId="478"/>
          <ac:picMkLst>
            <pc:docMk/>
            <pc:sldMk cId="3824944489" sldId="286"/>
            <ac:picMk id="4100" creationId="{E12D67FB-9E13-48B3-8BCA-C95A0C933425}"/>
          </ac:picMkLst>
        </pc:picChg>
        <pc:picChg chg="add del mod">
          <ac:chgData name="Wang, Po-Yu" userId="faea12af-f10c-42a7-ac5b-e0af64ec01b0" providerId="ADAL" clId="{77A2FE95-CF4E-EE46-8374-2A0A74379CBB}" dt="2024-08-06T20:38:04.112" v="2882" actId="478"/>
          <ac:picMkLst>
            <pc:docMk/>
            <pc:sldMk cId="3824944489" sldId="286"/>
            <ac:picMk id="4102" creationId="{8114D29F-33F6-4005-5F2E-67728AFD55D4}"/>
          </ac:picMkLst>
        </pc:picChg>
      </pc:sldChg>
      <pc:sldChg chg="addSp delSp modSp add mod">
        <pc:chgData name="Wang, Po-Yu" userId="faea12af-f10c-42a7-ac5b-e0af64ec01b0" providerId="ADAL" clId="{77A2FE95-CF4E-EE46-8374-2A0A74379CBB}" dt="2024-08-06T21:48:00.109" v="4284" actId="478"/>
        <pc:sldMkLst>
          <pc:docMk/>
          <pc:sldMk cId="1856243084" sldId="287"/>
        </pc:sldMkLst>
        <pc:spChg chg="add mod">
          <ac:chgData name="Wang, Po-Yu" userId="faea12af-f10c-42a7-ac5b-e0af64ec01b0" providerId="ADAL" clId="{77A2FE95-CF4E-EE46-8374-2A0A74379CBB}" dt="2024-08-06T20:59:40.133" v="3630" actId="20577"/>
          <ac:spMkLst>
            <pc:docMk/>
            <pc:sldMk cId="1856243084" sldId="287"/>
            <ac:spMk id="4" creationId="{1E149D9F-A9A5-1658-24E7-7025DC41F46D}"/>
          </ac:spMkLst>
        </pc:spChg>
        <pc:spChg chg="add mod">
          <ac:chgData name="Wang, Po-Yu" userId="faea12af-f10c-42a7-ac5b-e0af64ec01b0" providerId="ADAL" clId="{77A2FE95-CF4E-EE46-8374-2A0A74379CBB}" dt="2024-08-06T20:59:46.793" v="3641" actId="14100"/>
          <ac:spMkLst>
            <pc:docMk/>
            <pc:sldMk cId="1856243084" sldId="287"/>
            <ac:spMk id="5" creationId="{B05F27F9-2869-7497-7BC8-66E554B7DF3F}"/>
          </ac:spMkLst>
        </pc:spChg>
        <pc:spChg chg="del">
          <ac:chgData name="Wang, Po-Yu" userId="faea12af-f10c-42a7-ac5b-e0af64ec01b0" providerId="ADAL" clId="{77A2FE95-CF4E-EE46-8374-2A0A74379CBB}" dt="2024-08-06T20:51:39.562" v="3412" actId="478"/>
          <ac:spMkLst>
            <pc:docMk/>
            <pc:sldMk cId="1856243084" sldId="287"/>
            <ac:spMk id="6" creationId="{BE8731F0-838B-C798-137C-FC7D39F225EC}"/>
          </ac:spMkLst>
        </pc:spChg>
        <pc:spChg chg="add mod">
          <ac:chgData name="Wang, Po-Yu" userId="faea12af-f10c-42a7-ac5b-e0af64ec01b0" providerId="ADAL" clId="{77A2FE95-CF4E-EE46-8374-2A0A74379CBB}" dt="2024-08-06T20:54:35.911" v="3557" actId="1035"/>
          <ac:spMkLst>
            <pc:docMk/>
            <pc:sldMk cId="1856243084" sldId="287"/>
            <ac:spMk id="7" creationId="{5EA2390A-9D2A-3F0F-D0B0-8767CC9BAC7A}"/>
          </ac:spMkLst>
        </pc:spChg>
        <pc:spChg chg="del">
          <ac:chgData name="Wang, Po-Yu" userId="faea12af-f10c-42a7-ac5b-e0af64ec01b0" providerId="ADAL" clId="{77A2FE95-CF4E-EE46-8374-2A0A74379CBB}" dt="2024-08-06T21:48:00.109" v="4284" actId="478"/>
          <ac:spMkLst>
            <pc:docMk/>
            <pc:sldMk cId="1856243084" sldId="287"/>
            <ac:spMk id="117" creationId="{00000000-0000-0000-0000-000000000000}"/>
          </ac:spMkLst>
        </pc:spChg>
        <pc:spChg chg="mod">
          <ac:chgData name="Wang, Po-Yu" userId="faea12af-f10c-42a7-ac5b-e0af64ec01b0" providerId="ADAL" clId="{77A2FE95-CF4E-EE46-8374-2A0A74379CBB}" dt="2024-08-06T20:51:37.510" v="3411" actId="20577"/>
          <ac:spMkLst>
            <pc:docMk/>
            <pc:sldMk cId="1856243084" sldId="287"/>
            <ac:spMk id="119" creationId="{00000000-0000-0000-0000-000000000000}"/>
          </ac:spMkLst>
        </pc:spChg>
        <pc:picChg chg="add mod">
          <ac:chgData name="Wang, Po-Yu" userId="faea12af-f10c-42a7-ac5b-e0af64ec01b0" providerId="ADAL" clId="{77A2FE95-CF4E-EE46-8374-2A0A74379CBB}" dt="2024-08-06T20:52:47.623" v="3448" actId="1076"/>
          <ac:picMkLst>
            <pc:docMk/>
            <pc:sldMk cId="1856243084" sldId="287"/>
            <ac:picMk id="2" creationId="{FCDC0F4F-C923-43C7-3478-5A41BF8C58F9}"/>
          </ac:picMkLst>
        </pc:picChg>
        <pc:picChg chg="add mod">
          <ac:chgData name="Wang, Po-Yu" userId="faea12af-f10c-42a7-ac5b-e0af64ec01b0" providerId="ADAL" clId="{77A2FE95-CF4E-EE46-8374-2A0A74379CBB}" dt="2024-08-06T20:52:45.911" v="3447" actId="1076"/>
          <ac:picMkLst>
            <pc:docMk/>
            <pc:sldMk cId="1856243084" sldId="287"/>
            <ac:picMk id="3" creationId="{96F6D004-48FE-48AC-5F98-A549CE248240}"/>
          </ac:picMkLst>
        </pc:picChg>
      </pc:sldChg>
      <pc:sldChg chg="addSp delSp modSp add mod">
        <pc:chgData name="Wang, Po-Yu" userId="faea12af-f10c-42a7-ac5b-e0af64ec01b0" providerId="ADAL" clId="{77A2FE95-CF4E-EE46-8374-2A0A74379CBB}" dt="2024-08-06T20:59:58.283" v="3662" actId="20577"/>
        <pc:sldMkLst>
          <pc:docMk/>
          <pc:sldMk cId="2181003283" sldId="288"/>
        </pc:sldMkLst>
        <pc:spChg chg="add mod">
          <ac:chgData name="Wang, Po-Yu" userId="faea12af-f10c-42a7-ac5b-e0af64ec01b0" providerId="ADAL" clId="{77A2FE95-CF4E-EE46-8374-2A0A74379CBB}" dt="2024-08-06T20:59:54.629" v="3652" actId="14100"/>
          <ac:spMkLst>
            <pc:docMk/>
            <pc:sldMk cId="2181003283" sldId="288"/>
            <ac:spMk id="4" creationId="{9EF7D72D-8F05-2273-BAF4-177B27C20811}"/>
          </ac:spMkLst>
        </pc:spChg>
        <pc:spChg chg="add mod">
          <ac:chgData name="Wang, Po-Yu" userId="faea12af-f10c-42a7-ac5b-e0af64ec01b0" providerId="ADAL" clId="{77A2FE95-CF4E-EE46-8374-2A0A74379CBB}" dt="2024-08-06T20:59:58.283" v="3662" actId="20577"/>
          <ac:spMkLst>
            <pc:docMk/>
            <pc:sldMk cId="2181003283" sldId="288"/>
            <ac:spMk id="6" creationId="{0EE744C0-876B-B80B-DBF4-B43A3F6CEC8E}"/>
          </ac:spMkLst>
        </pc:spChg>
        <pc:spChg chg="add mod">
          <ac:chgData name="Wang, Po-Yu" userId="faea12af-f10c-42a7-ac5b-e0af64ec01b0" providerId="ADAL" clId="{77A2FE95-CF4E-EE46-8374-2A0A74379CBB}" dt="2024-08-06T20:54:17.323" v="3531" actId="693"/>
          <ac:spMkLst>
            <pc:docMk/>
            <pc:sldMk cId="2181003283" sldId="288"/>
            <ac:spMk id="7" creationId="{6CF9C77B-4885-E534-C12C-FA4FDE67EBFB}"/>
          </ac:spMkLst>
        </pc:spChg>
        <pc:spChg chg="del">
          <ac:chgData name="Wang, Po-Yu" userId="faea12af-f10c-42a7-ac5b-e0af64ec01b0" providerId="ADAL" clId="{77A2FE95-CF4E-EE46-8374-2A0A74379CBB}" dt="2024-08-06T20:53:40.562" v="3499" actId="478"/>
          <ac:spMkLst>
            <pc:docMk/>
            <pc:sldMk cId="2181003283" sldId="288"/>
            <ac:spMk id="117" creationId="{00000000-0000-0000-0000-000000000000}"/>
          </ac:spMkLst>
        </pc:spChg>
        <pc:picChg chg="del">
          <ac:chgData name="Wang, Po-Yu" userId="faea12af-f10c-42a7-ac5b-e0af64ec01b0" providerId="ADAL" clId="{77A2FE95-CF4E-EE46-8374-2A0A74379CBB}" dt="2024-08-06T20:52:37.864" v="3427" actId="478"/>
          <ac:picMkLst>
            <pc:docMk/>
            <pc:sldMk cId="2181003283" sldId="288"/>
            <ac:picMk id="2" creationId="{FCDC0F4F-C923-43C7-3478-5A41BF8C58F9}"/>
          </ac:picMkLst>
        </pc:picChg>
        <pc:picChg chg="mod">
          <ac:chgData name="Wang, Po-Yu" userId="faea12af-f10c-42a7-ac5b-e0af64ec01b0" providerId="ADAL" clId="{77A2FE95-CF4E-EE46-8374-2A0A74379CBB}" dt="2024-08-06T20:53:50.579" v="3509" actId="1076"/>
          <ac:picMkLst>
            <pc:docMk/>
            <pc:sldMk cId="2181003283" sldId="288"/>
            <ac:picMk id="3" creationId="{96F6D004-48FE-48AC-5F98-A549CE248240}"/>
          </ac:picMkLst>
        </pc:picChg>
        <pc:picChg chg="add mod">
          <ac:chgData name="Wang, Po-Yu" userId="faea12af-f10c-42a7-ac5b-e0af64ec01b0" providerId="ADAL" clId="{77A2FE95-CF4E-EE46-8374-2A0A74379CBB}" dt="2024-08-06T20:53:45.336" v="3506" actId="1036"/>
          <ac:picMkLst>
            <pc:docMk/>
            <pc:sldMk cId="2181003283" sldId="288"/>
            <ac:picMk id="5" creationId="{63EE80F2-9FBB-71E2-5942-450B9D0C05B0}"/>
          </ac:picMkLst>
        </pc:picChg>
      </pc:sldChg>
      <pc:sldChg chg="addSp delSp modSp add mod modShow">
        <pc:chgData name="Wang, Po-Yu" userId="faea12af-f10c-42a7-ac5b-e0af64ec01b0" providerId="ADAL" clId="{77A2FE95-CF4E-EE46-8374-2A0A74379CBB}" dt="2024-08-06T21:28:04.522" v="3898" actId="729"/>
        <pc:sldMkLst>
          <pc:docMk/>
          <pc:sldMk cId="498814967" sldId="289"/>
        </pc:sldMkLst>
        <pc:spChg chg="del">
          <ac:chgData name="Wang, Po-Yu" userId="faea12af-f10c-42a7-ac5b-e0af64ec01b0" providerId="ADAL" clId="{77A2FE95-CF4E-EE46-8374-2A0A74379CBB}" dt="2024-08-06T21:26:47.474" v="3873" actId="478"/>
          <ac:spMkLst>
            <pc:docMk/>
            <pc:sldMk cId="498814967" sldId="289"/>
            <ac:spMk id="118" creationId="{00000000-0000-0000-0000-000000000000}"/>
          </ac:spMkLst>
        </pc:spChg>
        <pc:spChg chg="del">
          <ac:chgData name="Wang, Po-Yu" userId="faea12af-f10c-42a7-ac5b-e0af64ec01b0" providerId="ADAL" clId="{77A2FE95-CF4E-EE46-8374-2A0A74379CBB}" dt="2024-08-06T21:26:38.346" v="3871" actId="478"/>
          <ac:spMkLst>
            <pc:docMk/>
            <pc:sldMk cId="498814967" sldId="289"/>
            <ac:spMk id="119" creationId="{00000000-0000-0000-0000-000000000000}"/>
          </ac:spMkLst>
        </pc:spChg>
        <pc:graphicFrameChg chg="add mod modGraphic">
          <ac:chgData name="Wang, Po-Yu" userId="faea12af-f10c-42a7-ac5b-e0af64ec01b0" providerId="ADAL" clId="{77A2FE95-CF4E-EE46-8374-2A0A74379CBB}" dt="2024-08-06T21:27:59.696" v="3897" actId="12385"/>
          <ac:graphicFrameMkLst>
            <pc:docMk/>
            <pc:sldMk cId="498814967" sldId="289"/>
            <ac:graphicFrameMk id="2" creationId="{0908D93F-FB00-66B5-B9BF-BF341963843E}"/>
          </ac:graphicFrameMkLst>
        </pc:graphicFrameChg>
        <pc:picChg chg="add del">
          <ac:chgData name="Wang, Po-Yu" userId="faea12af-f10c-42a7-ac5b-e0af64ec01b0" providerId="ADAL" clId="{77A2FE95-CF4E-EE46-8374-2A0A74379CBB}" dt="2024-08-06T21:26:47.474" v="3873" actId="478"/>
          <ac:picMkLst>
            <pc:docMk/>
            <pc:sldMk cId="498814967" sldId="289"/>
            <ac:picMk id="6146" creationId="{8646D37F-E46B-377D-A362-E8F6099B448D}"/>
          </ac:picMkLst>
        </pc:picChg>
        <pc:picChg chg="add mod">
          <ac:chgData name="Wang, Po-Yu" userId="faea12af-f10c-42a7-ac5b-e0af64ec01b0" providerId="ADAL" clId="{77A2FE95-CF4E-EE46-8374-2A0A74379CBB}" dt="2024-08-06T21:26:55.009" v="3879" actId="1036"/>
          <ac:picMkLst>
            <pc:docMk/>
            <pc:sldMk cId="498814967" sldId="289"/>
            <ac:picMk id="6148" creationId="{22F508C5-A8EA-EE68-F7A5-8225A0C0A46A}"/>
          </ac:picMkLst>
        </pc:picChg>
      </pc:sldChg>
      <pc:sldChg chg="modSp add mod">
        <pc:chgData name="Wang, Po-Yu" userId="faea12af-f10c-42a7-ac5b-e0af64ec01b0" providerId="ADAL" clId="{77A2FE95-CF4E-EE46-8374-2A0A74379CBB}" dt="2024-08-06T23:23:50.962" v="4320" actId="403"/>
        <pc:sldMkLst>
          <pc:docMk/>
          <pc:sldMk cId="1045749846" sldId="290"/>
        </pc:sldMkLst>
        <pc:spChg chg="mod">
          <ac:chgData name="Wang, Po-Yu" userId="faea12af-f10c-42a7-ac5b-e0af64ec01b0" providerId="ADAL" clId="{77A2FE95-CF4E-EE46-8374-2A0A74379CBB}" dt="2024-08-06T23:23:50.962" v="4320" actId="403"/>
          <ac:spMkLst>
            <pc:docMk/>
            <pc:sldMk cId="1045749846" sldId="290"/>
            <ac:spMk id="119" creationId="{00000000-0000-0000-0000-000000000000}"/>
          </ac:spMkLst>
        </pc:spChg>
      </pc:sldChg>
    </pc:docChg>
  </pc:docChgLst>
  <pc:docChgLst>
    <pc:chgData name="Wang, Po-Yu" userId="faea12af-f10c-42a7-ac5b-e0af64ec01b0" providerId="ADAL" clId="{B192708A-F342-DB48-AB57-801EB0A524BE}"/>
    <pc:docChg chg="undo custSel delSld modSld">
      <pc:chgData name="Wang, Po-Yu" userId="faea12af-f10c-42a7-ac5b-e0af64ec01b0" providerId="ADAL" clId="{B192708A-F342-DB48-AB57-801EB0A524BE}" dt="2024-08-07T23:35:11.916" v="162"/>
      <pc:docMkLst>
        <pc:docMk/>
      </pc:docMkLst>
      <pc:sldChg chg="modSp mod modAnim">
        <pc:chgData name="Wang, Po-Yu" userId="faea12af-f10c-42a7-ac5b-e0af64ec01b0" providerId="ADAL" clId="{B192708A-F342-DB48-AB57-801EB0A524BE}" dt="2024-08-07T23:35:11.916" v="162"/>
        <pc:sldMkLst>
          <pc:docMk/>
          <pc:sldMk cId="1634355906" sldId="285"/>
        </pc:sldMkLst>
        <pc:spChg chg="mod">
          <ac:chgData name="Wang, Po-Yu" userId="faea12af-f10c-42a7-ac5b-e0af64ec01b0" providerId="ADAL" clId="{B192708A-F342-DB48-AB57-801EB0A524BE}" dt="2024-08-07T23:34:56.502" v="157"/>
          <ac:spMkLst>
            <pc:docMk/>
            <pc:sldMk cId="1634355906" sldId="285"/>
            <ac:spMk id="2" creationId="{FC7C3922-3740-7423-B908-E702F52CF91D}"/>
          </ac:spMkLst>
        </pc:spChg>
        <pc:spChg chg="mod">
          <ac:chgData name="Wang, Po-Yu" userId="faea12af-f10c-42a7-ac5b-e0af64ec01b0" providerId="ADAL" clId="{B192708A-F342-DB48-AB57-801EB0A524BE}" dt="2024-08-07T23:34:15.016" v="152" actId="1076"/>
          <ac:spMkLst>
            <pc:docMk/>
            <pc:sldMk cId="1634355906" sldId="285"/>
            <ac:spMk id="3" creationId="{5D06ECD1-C373-211E-B53D-2FBE914A9F4B}"/>
          </ac:spMkLst>
        </pc:spChg>
      </pc:sldChg>
      <pc:sldChg chg="modSp mod modAnim">
        <pc:chgData name="Wang, Po-Yu" userId="faea12af-f10c-42a7-ac5b-e0af64ec01b0" providerId="ADAL" clId="{B192708A-F342-DB48-AB57-801EB0A524BE}" dt="2024-08-07T22:45:00.012" v="138" actId="1076"/>
        <pc:sldMkLst>
          <pc:docMk/>
          <pc:sldMk cId="2181003283" sldId="288"/>
        </pc:sldMkLst>
        <pc:spChg chg="mod">
          <ac:chgData name="Wang, Po-Yu" userId="faea12af-f10c-42a7-ac5b-e0af64ec01b0" providerId="ADAL" clId="{B192708A-F342-DB48-AB57-801EB0A524BE}" dt="2024-08-07T22:45:00.012" v="138" actId="1076"/>
          <ac:spMkLst>
            <pc:docMk/>
            <pc:sldMk cId="2181003283" sldId="288"/>
            <ac:spMk id="2" creationId="{0F1CB8DD-B33D-5188-042E-57DFB50FC634}"/>
          </ac:spMkLst>
        </pc:spChg>
      </pc:sldChg>
      <pc:sldChg chg="del">
        <pc:chgData name="Wang, Po-Yu" userId="faea12af-f10c-42a7-ac5b-e0af64ec01b0" providerId="ADAL" clId="{B192708A-F342-DB48-AB57-801EB0A524BE}" dt="2024-08-07T22:36:16.840" v="0" actId="2696"/>
        <pc:sldMkLst>
          <pc:docMk/>
          <pc:sldMk cId="3182747562" sldId="291"/>
        </pc:sldMkLst>
      </pc:sldChg>
    </pc:docChg>
  </pc:docChgLst>
  <pc:docChgLst>
    <pc:chgData name="Wang, Po-Yu" userId="faea12af-f10c-42a7-ac5b-e0af64ec01b0" providerId="ADAL" clId="{BCE381B1-90AB-2341-A337-FAC13523D3DA}"/>
    <pc:docChg chg="modSld">
      <pc:chgData name="Wang, Po-Yu" userId="faea12af-f10c-42a7-ac5b-e0af64ec01b0" providerId="ADAL" clId="{BCE381B1-90AB-2341-A337-FAC13523D3DA}" dt="2024-08-06T23:55:32.289" v="1" actId="1076"/>
      <pc:docMkLst>
        <pc:docMk/>
      </pc:docMkLst>
      <pc:sldChg chg="modSp mod">
        <pc:chgData name="Wang, Po-Yu" userId="faea12af-f10c-42a7-ac5b-e0af64ec01b0" providerId="ADAL" clId="{BCE381B1-90AB-2341-A337-FAC13523D3DA}" dt="2024-08-06T23:55:32.289" v="1" actId="1076"/>
        <pc:sldMkLst>
          <pc:docMk/>
          <pc:sldMk cId="0" sldId="259"/>
        </pc:sldMkLst>
        <pc:spChg chg="mod">
          <ac:chgData name="Wang, Po-Yu" userId="faea12af-f10c-42a7-ac5b-e0af64ec01b0" providerId="ADAL" clId="{BCE381B1-90AB-2341-A337-FAC13523D3DA}" dt="2024-08-06T23:55:25.614" v="0" actId="1076"/>
          <ac:spMkLst>
            <pc:docMk/>
            <pc:sldMk cId="0" sldId="259"/>
            <ac:spMk id="2" creationId="{7B7BA4DC-62DF-B470-FD81-B34016512BD9}"/>
          </ac:spMkLst>
        </pc:spChg>
        <pc:spChg chg="mod">
          <ac:chgData name="Wang, Po-Yu" userId="faea12af-f10c-42a7-ac5b-e0af64ec01b0" providerId="ADAL" clId="{BCE381B1-90AB-2341-A337-FAC13523D3DA}" dt="2024-08-06T23:55:32.289" v="1" actId="1076"/>
          <ac:spMkLst>
            <pc:docMk/>
            <pc:sldMk cId="0" sldId="259"/>
            <ac:spMk id="1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471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35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268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140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271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976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354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489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745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e702ef8909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e702ef8909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02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4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157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26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86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40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689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02ef890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702ef890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11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5787" y="1413327"/>
            <a:ext cx="79041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1B1B1B"/>
              </a:buClr>
              <a:buSzPts val="1100"/>
            </a:pPr>
            <a:r>
              <a:rPr lang="en-GB" sz="3600" b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vvic Black"/>
              </a:rPr>
              <a:t>Hypothesis Testing Optimization: </a:t>
            </a:r>
          </a:p>
          <a:p>
            <a:pPr>
              <a:buClr>
                <a:srgbClr val="1B1B1B"/>
              </a:buClr>
              <a:buSzPts val="1100"/>
            </a:pPr>
            <a:r>
              <a:rPr lang="en-GB" sz="2400" b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vvic Black"/>
              </a:rPr>
              <a:t>Development of Variance Reduction Techniques </a:t>
            </a:r>
          </a:p>
          <a:p>
            <a:pPr>
              <a:buClr>
                <a:srgbClr val="1B1B1B"/>
              </a:buClr>
              <a:buSzPts val="1100"/>
            </a:pPr>
            <a:r>
              <a:rPr lang="en-GB" sz="2400" b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vvic Black"/>
              </a:rPr>
              <a:t>in Mobile Gaming Data </a:t>
            </a:r>
            <a:endParaRPr sz="3200" b="1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vvic Black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8162437" y="179678"/>
            <a:ext cx="539400" cy="996600"/>
            <a:chOff x="8162437" y="179678"/>
            <a:chExt cx="539400" cy="996600"/>
          </a:xfrm>
        </p:grpSpPr>
        <p:sp>
          <p:nvSpPr>
            <p:cNvPr id="57" name="Google Shape;57;p13"/>
            <p:cNvSpPr/>
            <p:nvPr/>
          </p:nvSpPr>
          <p:spPr>
            <a:xfrm>
              <a:off x="8391037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619637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8619637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8391037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8619637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391037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619637" y="8654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619637" y="10940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391037" y="8654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162437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162437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t="19571" b="29369"/>
          <a:stretch/>
        </p:blipFill>
        <p:spPr>
          <a:xfrm>
            <a:off x="1767995" y="4297277"/>
            <a:ext cx="1801368" cy="47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C2996649-D083-67EC-3C23-DBF991D5F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36" y="4182158"/>
            <a:ext cx="1423063" cy="586245"/>
          </a:xfrm>
          <a:prstGeom prst="rect">
            <a:avLst/>
          </a:prstGeom>
        </p:spPr>
      </p:pic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FB893B2-7555-15E7-1FD5-BB1CF5899692}"/>
              </a:ext>
            </a:extLst>
          </p:cNvPr>
          <p:cNvSpPr txBox="1"/>
          <p:nvPr/>
        </p:nvSpPr>
        <p:spPr>
          <a:xfrm>
            <a:off x="232936" y="2837674"/>
            <a:ext cx="2789663" cy="680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1B1B1B"/>
              </a:buClr>
              <a:buSzPts val="1100"/>
            </a:pPr>
            <a:r>
              <a:rPr lang="en-GB" sz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vvic Black"/>
              </a:rPr>
              <a:t>Po Yu Wang</a:t>
            </a:r>
          </a:p>
          <a:p>
            <a:pPr>
              <a:lnSpc>
                <a:spcPct val="150000"/>
              </a:lnSpc>
              <a:buClr>
                <a:srgbClr val="1B1B1B"/>
              </a:buClr>
              <a:buSzPts val="1100"/>
            </a:pPr>
            <a:r>
              <a:rPr lang="en-GB" sz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vvic Black"/>
              </a:rPr>
              <a:t>MSc Business Analytics,  Aug 2024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vvic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62300" y="67358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1B1B1B"/>
              </a:buClr>
              <a:buSzPts val="1100"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">
                <a:sym typeface="Catamaran"/>
              </a:rPr>
              <a:t>How the Industry Reduce Variance</a:t>
            </a:r>
            <a:endParaRPr>
              <a:sym typeface="Catamaran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sp>
        <p:nvSpPr>
          <p:cNvPr id="2" name="Google Shape;118;p16">
            <a:extLst>
              <a:ext uri="{FF2B5EF4-FFF2-40B4-BE49-F238E27FC236}">
                <a16:creationId xmlns:a16="http://schemas.microsoft.com/office/drawing/2014/main" id="{7B7BA4DC-62DF-B470-FD81-B34016512BD9}"/>
              </a:ext>
            </a:extLst>
          </p:cNvPr>
          <p:cNvSpPr txBox="1"/>
          <p:nvPr/>
        </p:nvSpPr>
        <p:spPr>
          <a:xfrm>
            <a:off x="-353446" y="1568961"/>
            <a:ext cx="3914661" cy="2390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Post stratification </a:t>
            </a:r>
          </a:p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b="1" u="sng">
              <a:solidFill>
                <a:schemeClr val="dk1"/>
              </a:solidFill>
              <a:highlight>
                <a:srgbClr val="FFFFFF"/>
              </a:highlight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ensures that the sample reflects the population by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weighting estimators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 based on the population size ratio to sample size within each stratum.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 </a:t>
            </a:r>
            <a:endParaRPr lang="en-GB">
              <a:solidFill>
                <a:schemeClr val="dk1"/>
              </a:solidFill>
              <a:highlight>
                <a:srgbClr val="FFFFFF"/>
              </a:highlight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3" name="Google Shape;118;p16">
            <a:extLst>
              <a:ext uri="{FF2B5EF4-FFF2-40B4-BE49-F238E27FC236}">
                <a16:creationId xmlns:a16="http://schemas.microsoft.com/office/drawing/2014/main" id="{FD573560-98F1-16FF-0448-16F2845B0FFD}"/>
              </a:ext>
            </a:extLst>
          </p:cNvPr>
          <p:cNvSpPr txBox="1"/>
          <p:nvPr/>
        </p:nvSpPr>
        <p:spPr>
          <a:xfrm>
            <a:off x="4436077" y="931053"/>
            <a:ext cx="3554643" cy="2390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0" algn="ctr">
              <a:lnSpc>
                <a:spcPct val="150000"/>
              </a:lnSpc>
              <a:buNone/>
              <a:defRPr b="1" u="sng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</a:defRPr>
            </a:lvl1pPr>
          </a:lstStyle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Controlling variates </a:t>
            </a:r>
          </a:p>
          <a:p>
            <a:endParaRPr lang="en-GB">
              <a:latin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r>
              <a:rPr lang="en-GB" b="0" u="none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are used to eliminate influence from other factors (not related to the A/B test) in the experiment.</a:t>
            </a:r>
          </a:p>
          <a:p>
            <a:endParaRPr lang="en-GB" b="0" u="none">
              <a:latin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r>
              <a:rPr lang="en-GB" b="0" u="none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CUPED    &amp;.   CUPAC</a:t>
            </a:r>
            <a:endParaRPr b="0" u="none">
              <a:latin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A295AF-2A12-B59B-1B5D-810926451F53}"/>
              </a:ext>
            </a:extLst>
          </p:cNvPr>
          <p:cNvSpPr/>
          <p:nvPr/>
        </p:nvSpPr>
        <p:spPr>
          <a:xfrm>
            <a:off x="7021886" y="3829392"/>
            <a:ext cx="1137839" cy="4859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Num game start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F30EB9-409F-217B-9656-54B894699CD1}"/>
              </a:ext>
            </a:extLst>
          </p:cNvPr>
          <p:cNvSpPr/>
          <p:nvPr/>
        </p:nvSpPr>
        <p:spPr>
          <a:xfrm>
            <a:off x="4436077" y="4286249"/>
            <a:ext cx="1137839" cy="485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Treatment effect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1D1684-E466-AF6C-DD51-AFF18EE098BB}"/>
              </a:ext>
            </a:extLst>
          </p:cNvPr>
          <p:cNvSpPr/>
          <p:nvPr/>
        </p:nvSpPr>
        <p:spPr>
          <a:xfrm>
            <a:off x="4440678" y="3448049"/>
            <a:ext cx="1137839" cy="485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Country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94FCFA-D335-1387-A9AE-159E875AE8E7}"/>
              </a:ext>
            </a:extLst>
          </p:cNvPr>
          <p:cNvGrpSpPr/>
          <p:nvPr/>
        </p:nvGrpSpPr>
        <p:grpSpPr>
          <a:xfrm>
            <a:off x="4362032" y="3422687"/>
            <a:ext cx="1246840" cy="536703"/>
            <a:chOff x="4362032" y="3422687"/>
            <a:chExt cx="1246840" cy="53670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3A3BC-4AA3-53CE-EC05-FEAFACFB9D2D}"/>
                </a:ext>
              </a:extLst>
            </p:cNvPr>
            <p:cNvCxnSpPr/>
            <p:nvPr/>
          </p:nvCxnSpPr>
          <p:spPr>
            <a:xfrm>
              <a:off x="4401120" y="3422687"/>
              <a:ext cx="1207752" cy="536703"/>
            </a:xfrm>
            <a:prstGeom prst="line">
              <a:avLst/>
            </a:prstGeom>
            <a:ln w="19050">
              <a:solidFill>
                <a:srgbClr val="7F7F7F">
                  <a:alpha val="67451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DF9828-D4F1-727A-1FF8-972E0B9F6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2032" y="3448049"/>
              <a:ext cx="1246840" cy="489992"/>
            </a:xfrm>
            <a:prstGeom prst="line">
              <a:avLst/>
            </a:prstGeom>
            <a:ln w="19050">
              <a:solidFill>
                <a:srgbClr val="7F7F7F">
                  <a:alpha val="67451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F19426-9FAA-7FD0-4727-CA51DD6500A9}"/>
              </a:ext>
            </a:extLst>
          </p:cNvPr>
          <p:cNvCxnSpPr/>
          <p:nvPr/>
        </p:nvCxnSpPr>
        <p:spPr>
          <a:xfrm>
            <a:off x="3600709" y="1307764"/>
            <a:ext cx="0" cy="328829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1CC8F5-50D3-1BBE-83F5-5EEA84056FC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5578517" y="3691040"/>
            <a:ext cx="1443369" cy="3813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66FD07-6068-6A4C-1EFE-45CE079924F1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5573916" y="4072383"/>
            <a:ext cx="1447970" cy="4568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279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62300" y="50144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1B1B1B"/>
              </a:buClr>
              <a:buSzPts val="1100"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">
                <a:sym typeface="Catamaran"/>
              </a:rPr>
              <a:t>CUPED &amp; CUPAC</a:t>
            </a:r>
            <a:endParaRPr>
              <a:sym typeface="Catamaran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sp>
        <p:nvSpPr>
          <p:cNvPr id="2" name="Google Shape;118;p16">
            <a:extLst>
              <a:ext uri="{FF2B5EF4-FFF2-40B4-BE49-F238E27FC236}">
                <a16:creationId xmlns:a16="http://schemas.microsoft.com/office/drawing/2014/main" id="{7B7BA4DC-62DF-B470-FD81-B34016512BD9}"/>
              </a:ext>
            </a:extLst>
          </p:cNvPr>
          <p:cNvSpPr txBox="1"/>
          <p:nvPr/>
        </p:nvSpPr>
        <p:spPr>
          <a:xfrm>
            <a:off x="665279" y="1226645"/>
            <a:ext cx="1572125" cy="48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CUPED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18;p16">
            <a:extLst>
              <a:ext uri="{FF2B5EF4-FFF2-40B4-BE49-F238E27FC236}">
                <a16:creationId xmlns:a16="http://schemas.microsoft.com/office/drawing/2014/main" id="{FD573560-98F1-16FF-0448-16F2845B0FFD}"/>
              </a:ext>
            </a:extLst>
          </p:cNvPr>
          <p:cNvSpPr txBox="1"/>
          <p:nvPr/>
        </p:nvSpPr>
        <p:spPr>
          <a:xfrm>
            <a:off x="5870551" y="1220284"/>
            <a:ext cx="1299411" cy="34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CUPAC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0C30C4-4925-0A60-F624-0A4183680482}"/>
              </a:ext>
            </a:extLst>
          </p:cNvPr>
          <p:cNvSpPr/>
          <p:nvPr/>
        </p:nvSpPr>
        <p:spPr>
          <a:xfrm>
            <a:off x="2329155" y="2978471"/>
            <a:ext cx="1081025" cy="4859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Num game start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B4C1FB-AFAE-451C-399E-E5D911AEE419}"/>
              </a:ext>
            </a:extLst>
          </p:cNvPr>
          <p:cNvSpPr/>
          <p:nvPr/>
        </p:nvSpPr>
        <p:spPr>
          <a:xfrm>
            <a:off x="330793" y="3464452"/>
            <a:ext cx="1437467" cy="4973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Treatment effect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A0DC0A-BABD-D0EF-B4E2-747FDA049722}"/>
              </a:ext>
            </a:extLst>
          </p:cNvPr>
          <p:cNvSpPr/>
          <p:nvPr/>
        </p:nvSpPr>
        <p:spPr>
          <a:xfrm>
            <a:off x="328865" y="2334126"/>
            <a:ext cx="1439398" cy="5621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Pre-experiment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num game start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F571A33-A188-CF27-E867-6A2E1615E7A6}"/>
              </a:ext>
            </a:extLst>
          </p:cNvPr>
          <p:cNvSpPr/>
          <p:nvPr/>
        </p:nvSpPr>
        <p:spPr>
          <a:xfrm>
            <a:off x="6256419" y="3648937"/>
            <a:ext cx="1105139" cy="485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Treatment effect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24BEE3C-0740-AED4-9DE3-117F8D8FCBB7}"/>
              </a:ext>
            </a:extLst>
          </p:cNvPr>
          <p:cNvSpPr/>
          <p:nvPr/>
        </p:nvSpPr>
        <p:spPr>
          <a:xfrm>
            <a:off x="6256422" y="2502485"/>
            <a:ext cx="1105138" cy="485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Estimated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covariate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C54731E-1C85-8A03-7D7A-7CBE4F8A1ED1}"/>
              </a:ext>
            </a:extLst>
          </p:cNvPr>
          <p:cNvSpPr/>
          <p:nvPr/>
        </p:nvSpPr>
        <p:spPr>
          <a:xfrm>
            <a:off x="3977124" y="1891386"/>
            <a:ext cx="1396984" cy="485981"/>
          </a:xfrm>
          <a:prstGeom prst="roundRect">
            <a:avLst/>
          </a:prstGeom>
          <a:solidFill>
            <a:srgbClr val="001E5C">
              <a:alpha val="4235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E74DC4F-78B3-931F-E9CE-535A003F7E49}"/>
              </a:ext>
            </a:extLst>
          </p:cNvPr>
          <p:cNvSpPr/>
          <p:nvPr/>
        </p:nvSpPr>
        <p:spPr>
          <a:xfrm>
            <a:off x="3977124" y="2502485"/>
            <a:ext cx="1396984" cy="485981"/>
          </a:xfrm>
          <a:prstGeom prst="roundRect">
            <a:avLst/>
          </a:prstGeom>
          <a:solidFill>
            <a:srgbClr val="001E5C">
              <a:alpha val="4235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Pre-experiment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Num game start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506B3F-B755-BEEC-B1AC-3B4E855764B7}"/>
              </a:ext>
            </a:extLst>
          </p:cNvPr>
          <p:cNvSpPr/>
          <p:nvPr/>
        </p:nvSpPr>
        <p:spPr>
          <a:xfrm>
            <a:off x="3977124" y="3098659"/>
            <a:ext cx="1396983" cy="470711"/>
          </a:xfrm>
          <a:prstGeom prst="roundRect">
            <a:avLst/>
          </a:prstGeom>
          <a:solidFill>
            <a:srgbClr val="001E5C">
              <a:alpha val="4235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platform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01094-E52D-8B50-11AF-971E987FE0F5}"/>
              </a:ext>
            </a:extLst>
          </p:cNvPr>
          <p:cNvCxnSpPr/>
          <p:nvPr/>
        </p:nvCxnSpPr>
        <p:spPr>
          <a:xfrm>
            <a:off x="3648835" y="1307764"/>
            <a:ext cx="0" cy="328829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EC2A93-82EA-93E2-5600-6C3554544494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768263" y="2615198"/>
            <a:ext cx="560892" cy="6062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3623C2-4401-FE7F-B795-534166F3F134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1768260" y="3221462"/>
            <a:ext cx="560895" cy="4916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AE53D5-A70B-DB20-5193-3AA51D3BB315}"/>
              </a:ext>
            </a:extLst>
          </p:cNvPr>
          <p:cNvGrpSpPr/>
          <p:nvPr/>
        </p:nvGrpSpPr>
        <p:grpSpPr>
          <a:xfrm>
            <a:off x="157768" y="2317571"/>
            <a:ext cx="1737778" cy="628452"/>
            <a:chOff x="4362032" y="3422687"/>
            <a:chExt cx="1246840" cy="53670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A8697E6-5C50-B2E4-7473-BA9CB81D45F0}"/>
                </a:ext>
              </a:extLst>
            </p:cNvPr>
            <p:cNvCxnSpPr/>
            <p:nvPr/>
          </p:nvCxnSpPr>
          <p:spPr>
            <a:xfrm>
              <a:off x="4401120" y="3422687"/>
              <a:ext cx="1207752" cy="536703"/>
            </a:xfrm>
            <a:prstGeom prst="line">
              <a:avLst/>
            </a:prstGeom>
            <a:ln w="19050">
              <a:solidFill>
                <a:srgbClr val="7F7F7F">
                  <a:alpha val="67451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4CB5B4-46A2-C147-4A90-B351CB24E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2032" y="3448049"/>
              <a:ext cx="1246840" cy="489992"/>
            </a:xfrm>
            <a:prstGeom prst="line">
              <a:avLst/>
            </a:prstGeom>
            <a:ln w="19050">
              <a:solidFill>
                <a:srgbClr val="7F7F7F">
                  <a:alpha val="67451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B8DFB38-B39B-8E6A-A33B-684150F3B91D}"/>
              </a:ext>
            </a:extLst>
          </p:cNvPr>
          <p:cNvSpPr/>
          <p:nvPr/>
        </p:nvSpPr>
        <p:spPr>
          <a:xfrm>
            <a:off x="7884861" y="3051306"/>
            <a:ext cx="1081025" cy="4859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Num game start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C385A2-B4F4-473D-87DD-540C62316D07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7361560" y="2745476"/>
            <a:ext cx="523301" cy="5488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9AA9D0-7944-42B1-B605-09107A1E4DE8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 flipV="1">
            <a:off x="7361558" y="3294297"/>
            <a:ext cx="523303" cy="5976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816C8E1-10DF-26CE-A159-8955AC8B4835}"/>
              </a:ext>
            </a:extLst>
          </p:cNvPr>
          <p:cNvSpPr/>
          <p:nvPr/>
        </p:nvSpPr>
        <p:spPr>
          <a:xfrm>
            <a:off x="3843687" y="1705890"/>
            <a:ext cx="1668380" cy="207917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9D85FD-65BE-66D6-C7D4-2A3D6948553E}"/>
              </a:ext>
            </a:extLst>
          </p:cNvPr>
          <p:cNvCxnSpPr>
            <a:stCxn id="37" idx="3"/>
            <a:endCxn id="11" idx="1"/>
          </p:cNvCxnSpPr>
          <p:nvPr/>
        </p:nvCxnSpPr>
        <p:spPr>
          <a:xfrm>
            <a:off x="5512067" y="2745475"/>
            <a:ext cx="744355" cy="1"/>
          </a:xfrm>
          <a:prstGeom prst="straightConnector1">
            <a:avLst/>
          </a:prstGeom>
          <a:ln>
            <a:solidFill>
              <a:srgbClr val="1634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377F64-7B2D-4B38-3F39-4E75AA5A92A2}"/>
              </a:ext>
            </a:extLst>
          </p:cNvPr>
          <p:cNvSpPr txBox="1"/>
          <p:nvPr/>
        </p:nvSpPr>
        <p:spPr>
          <a:xfrm>
            <a:off x="5498377" y="2335167"/>
            <a:ext cx="74434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Machine learning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A817818-117B-D71E-3036-DD210A26A844}"/>
              </a:ext>
            </a:extLst>
          </p:cNvPr>
          <p:cNvGrpSpPr/>
          <p:nvPr/>
        </p:nvGrpSpPr>
        <p:grpSpPr>
          <a:xfrm>
            <a:off x="6155406" y="2450711"/>
            <a:ext cx="1300437" cy="589527"/>
            <a:chOff x="4362032" y="3422687"/>
            <a:chExt cx="1246840" cy="53670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8ECBC0A-D7DD-F9E1-90B2-6AD3D3610A55}"/>
                </a:ext>
              </a:extLst>
            </p:cNvPr>
            <p:cNvCxnSpPr/>
            <p:nvPr/>
          </p:nvCxnSpPr>
          <p:spPr>
            <a:xfrm>
              <a:off x="4401120" y="3422687"/>
              <a:ext cx="1207752" cy="536703"/>
            </a:xfrm>
            <a:prstGeom prst="line">
              <a:avLst/>
            </a:prstGeom>
            <a:ln w="19050">
              <a:solidFill>
                <a:srgbClr val="7F7F7F">
                  <a:alpha val="67451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7828BB-5F3E-CFA0-1722-3D83BE528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2032" y="3448049"/>
              <a:ext cx="1246840" cy="489992"/>
            </a:xfrm>
            <a:prstGeom prst="line">
              <a:avLst/>
            </a:prstGeom>
            <a:ln w="19050">
              <a:solidFill>
                <a:srgbClr val="7F7F7F">
                  <a:alpha val="67451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55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6" grpId="0" animBg="1"/>
      <p:bldP spid="29" grpId="0" animBg="1"/>
      <p:bldP spid="37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43075" y="904250"/>
            <a:ext cx="83595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60884" y="2200650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tamaran"/>
              </a:rPr>
              <a:t>Models and Results</a:t>
            </a: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</p:spTree>
    <p:extLst>
      <p:ext uri="{BB962C8B-B14F-4D97-AF65-F5344CB8AC3E}">
        <p14:creationId xmlns:p14="http://schemas.microsoft.com/office/powerpoint/2010/main" val="104574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66250" y="59520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1B1B1B"/>
              </a:buClr>
              <a:buSzPts val="1100"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">
                <a:sym typeface="Catamaran"/>
              </a:rPr>
              <a:t>Data</a:t>
            </a:r>
            <a:endParaRPr>
              <a:sym typeface="Catamaran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63EE80F2-9FBB-71E2-5942-450B9D0C0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71" y="1414888"/>
            <a:ext cx="4027898" cy="3577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744C0-876B-B80B-DBF4-B43A3F6CEC8E}"/>
              </a:ext>
            </a:extLst>
          </p:cNvPr>
          <p:cNvSpPr txBox="1"/>
          <p:nvPr/>
        </p:nvSpPr>
        <p:spPr>
          <a:xfrm>
            <a:off x="5182778" y="1023858"/>
            <a:ext cx="341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Features of one dataset for A/A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CB8DD-B33D-5188-042E-57DFB50FC634}"/>
              </a:ext>
            </a:extLst>
          </p:cNvPr>
          <p:cNvSpPr txBox="1"/>
          <p:nvPr/>
        </p:nvSpPr>
        <p:spPr>
          <a:xfrm>
            <a:off x="501985" y="2041155"/>
            <a:ext cx="4027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Calibri" panose="020F0502020204030204" pitchFamily="34" charset="0"/>
                <a:ea typeface="Times New Roman" panose="02020603050405020304" pitchFamily="18" charset="0"/>
              </a:rPr>
              <a:t>Four datasets were queried from </a:t>
            </a:r>
            <a:r>
              <a:rPr lang="en-GB" err="1">
                <a:latin typeface="Calibri" panose="020F0502020204030204" pitchFamily="34" charset="0"/>
                <a:ea typeface="Times New Roman" panose="02020603050405020304" pitchFamily="18" charset="0"/>
              </a:rPr>
              <a:t>Tripledot’s</a:t>
            </a:r>
            <a:r>
              <a:rPr lang="en-GB">
                <a:latin typeface="Calibri" panose="020F0502020204030204" pitchFamily="34" charset="0"/>
                <a:ea typeface="Times New Roman" panose="02020603050405020304" pitchFamily="18" charset="0"/>
              </a:rPr>
              <a:t> database by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Calibri" panose="020F0502020204030204" pitchFamily="34" charset="0"/>
                <a:ea typeface="Times New Roman" panose="02020603050405020304" pitchFamily="18" charset="0"/>
              </a:rPr>
              <a:t>Datasets are about user activity and A/B tests.</a:t>
            </a:r>
          </a:p>
          <a:p>
            <a:endParaRPr lang="en-GB" kern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Calibri" panose="020F0502020204030204" pitchFamily="34" charset="0"/>
              </a:rPr>
              <a:t>Datasets vary due to models requiring different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66250" y="59520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1B1B1B"/>
              </a:buClr>
              <a:buSzPts val="1100"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">
                <a:sym typeface="Catamaran"/>
              </a:rPr>
              <a:t>6 Models Were Built</a:t>
            </a:r>
            <a:endParaRPr>
              <a:sym typeface="Catamaran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E8731F0-838B-C798-137C-FC7D39F225EC}"/>
              </a:ext>
            </a:extLst>
          </p:cNvPr>
          <p:cNvSpPr txBox="1"/>
          <p:nvPr/>
        </p:nvSpPr>
        <p:spPr>
          <a:xfrm>
            <a:off x="648385" y="1047198"/>
            <a:ext cx="8037265" cy="3364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lnSpc>
                <a:spcPct val="200000"/>
              </a:lnSpc>
              <a:buAutoNum type="arabicPeriod"/>
            </a:pPr>
            <a:r>
              <a:rPr lang="en-US"/>
              <a:t>Post-stratification</a:t>
            </a:r>
          </a:p>
          <a:p>
            <a:pPr marL="342900" lvl="8" indent="-342900">
              <a:lnSpc>
                <a:spcPct val="200000"/>
              </a:lnSpc>
              <a:buAutoNum type="arabicPeriod"/>
            </a:pPr>
            <a:r>
              <a:rPr lang="en-US"/>
              <a:t>CUPED </a:t>
            </a:r>
          </a:p>
          <a:p>
            <a:pPr lvl="8">
              <a:lnSpc>
                <a:spcPct val="150000"/>
              </a:lnSpc>
            </a:pPr>
            <a:r>
              <a:rPr lang="en-US"/>
              <a:t>       .   Basic CUPED</a:t>
            </a:r>
          </a:p>
          <a:p>
            <a:pPr lvl="8">
              <a:lnSpc>
                <a:spcPct val="150000"/>
              </a:lnSpc>
            </a:pPr>
            <a:r>
              <a:rPr lang="en-US"/>
              <a:t>       .   CUPED with machine learning, which can handle missing values of pre-experiment data</a:t>
            </a:r>
          </a:p>
          <a:p>
            <a:pPr marL="342900" lvl="8" indent="-342900">
              <a:lnSpc>
                <a:spcPct val="200000"/>
              </a:lnSpc>
              <a:buAutoNum type="arabicPeriod" startAt="3"/>
            </a:pPr>
            <a:r>
              <a:rPr lang="en-US"/>
              <a:t>CUPAC</a:t>
            </a:r>
          </a:p>
          <a:p>
            <a:pPr lvl="8">
              <a:lnSpc>
                <a:spcPct val="150000"/>
              </a:lnSpc>
            </a:pPr>
            <a:r>
              <a:rPr lang="en-US"/>
              <a:t>       .   CUPAC without pre-experiment data</a:t>
            </a:r>
          </a:p>
          <a:p>
            <a:pPr lvl="8">
              <a:lnSpc>
                <a:spcPct val="150000"/>
              </a:lnSpc>
            </a:pPr>
            <a:r>
              <a:rPr lang="en-US"/>
              <a:t>       .   CUPAC with pre-experiment data</a:t>
            </a:r>
          </a:p>
          <a:p>
            <a:pPr lvl="8">
              <a:lnSpc>
                <a:spcPct val="150000"/>
              </a:lnSpc>
            </a:pPr>
            <a:r>
              <a:rPr lang="en-US"/>
              <a:t>       .   CUPAC with feature selection</a:t>
            </a:r>
          </a:p>
          <a:p>
            <a:pPr lvl="8">
              <a:lnSpc>
                <a:spcPct val="200000"/>
              </a:lnSpc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90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54305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62300" y="83351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1B1B1B"/>
              </a:buClr>
              <a:buSzPts val="1100"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">
                <a:sym typeface="Catamaran"/>
              </a:rPr>
              <a:t>A/A Test Results</a:t>
            </a:r>
            <a:endParaRPr>
              <a:sym typeface="Catamaran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pic>
        <p:nvPicPr>
          <p:cNvPr id="2" name="Picture 1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D9F2D908-FFD0-DE39-3B39-0C49A9E04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6" y="1022962"/>
            <a:ext cx="5867194" cy="381390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20F95FB-E5A6-3862-EA41-E7D86DF1AF71}"/>
              </a:ext>
            </a:extLst>
          </p:cNvPr>
          <p:cNvSpPr/>
          <p:nvPr/>
        </p:nvSpPr>
        <p:spPr>
          <a:xfrm>
            <a:off x="3074987" y="1246407"/>
            <a:ext cx="627063" cy="59328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Google Shape;118;p16">
            <a:extLst>
              <a:ext uri="{FF2B5EF4-FFF2-40B4-BE49-F238E27FC236}">
                <a16:creationId xmlns:a16="http://schemas.microsoft.com/office/drawing/2014/main" id="{86B1374A-5133-B01A-9B2A-10C4B2F1E8BE}"/>
              </a:ext>
            </a:extLst>
          </p:cNvPr>
          <p:cNvSpPr txBox="1"/>
          <p:nvPr/>
        </p:nvSpPr>
        <p:spPr>
          <a:xfrm>
            <a:off x="5650455" y="1657730"/>
            <a:ext cx="3803093" cy="2390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Reduce most variance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CUPAC with feature selection 68.7%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CUPAC with pre-experiment data 65.3%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CUPED with ML  65.4%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CUPED 61.5%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200">
              <a:solidFill>
                <a:schemeClr val="dk1"/>
              </a:solidFill>
              <a:highlight>
                <a:srgbClr val="FFFFFF"/>
              </a:highlight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200">
              <a:solidFill>
                <a:schemeClr val="dk1"/>
              </a:solidFill>
              <a:highlight>
                <a:srgbClr val="FFFFFF"/>
              </a:highlight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57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BUT CUPED with ML caused bias!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CBEE0-ECC2-1845-AEF4-B95A1A96409A}"/>
              </a:ext>
            </a:extLst>
          </p:cNvPr>
          <p:cNvSpPr txBox="1"/>
          <p:nvPr/>
        </p:nvSpPr>
        <p:spPr>
          <a:xfrm>
            <a:off x="4753811" y="1519231"/>
            <a:ext cx="13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1D165-D0E4-C4A0-EDF7-F0C8E12BE0F9}"/>
              </a:ext>
            </a:extLst>
          </p:cNvPr>
          <p:cNvSpPr txBox="1"/>
          <p:nvPr/>
        </p:nvSpPr>
        <p:spPr>
          <a:xfrm>
            <a:off x="5585212" y="1657730"/>
            <a:ext cx="13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FF5EA-A902-CFCD-8F10-52C4B36339A0}"/>
              </a:ext>
            </a:extLst>
          </p:cNvPr>
          <p:cNvSpPr txBox="1"/>
          <p:nvPr/>
        </p:nvSpPr>
        <p:spPr>
          <a:xfrm>
            <a:off x="5719372" y="1974672"/>
            <a:ext cx="13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F8365-E2A9-CBA7-CFA7-5B821AFC4047}"/>
              </a:ext>
            </a:extLst>
          </p:cNvPr>
          <p:cNvSpPr txBox="1"/>
          <p:nvPr/>
        </p:nvSpPr>
        <p:spPr>
          <a:xfrm>
            <a:off x="5581538" y="2100472"/>
            <a:ext cx="13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6099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113825" y="4821900"/>
            <a:ext cx="8982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information contained in this document is confidential and may not be used, published or redistributed without the prior written consent of Tripledot Studios Ltd.</a:t>
            </a:r>
            <a:endParaRPr sz="7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78CBDC-38FC-3B71-036B-1D547BAEB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77291"/>
              </p:ext>
            </p:extLst>
          </p:nvPr>
        </p:nvGraphicFramePr>
        <p:xfrm>
          <a:off x="935193" y="1043494"/>
          <a:ext cx="7339263" cy="3416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655290431"/>
                    </a:ext>
                  </a:extLst>
                </a:gridCol>
                <a:gridCol w="771486">
                  <a:extLst>
                    <a:ext uri="{9D8B030D-6E8A-4147-A177-3AD203B41FA5}">
                      <a16:colId xmlns:a16="http://schemas.microsoft.com/office/drawing/2014/main" val="1394346398"/>
                    </a:ext>
                  </a:extLst>
                </a:gridCol>
                <a:gridCol w="2043903">
                  <a:extLst>
                    <a:ext uri="{9D8B030D-6E8A-4147-A177-3AD203B41FA5}">
                      <a16:colId xmlns:a16="http://schemas.microsoft.com/office/drawing/2014/main" val="926445762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3384859917"/>
                    </a:ext>
                  </a:extLst>
                </a:gridCol>
                <a:gridCol w="2005263">
                  <a:extLst>
                    <a:ext uri="{9D8B030D-6E8A-4147-A177-3AD203B41FA5}">
                      <a16:colId xmlns:a16="http://schemas.microsoft.com/office/drawing/2014/main" val="2865701518"/>
                    </a:ext>
                  </a:extLst>
                </a:gridCol>
              </a:tblGrid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Variance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Variance Reduction Percentage 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Comparing to the Baseline Model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Mean Diff Comparing to the Baseline Model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982069"/>
                  </a:ext>
                </a:extLst>
              </a:tr>
              <a:tr h="284692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Baseline 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0.002997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0.0%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-0.000953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0.0%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832819"/>
                  </a:ext>
                </a:extLst>
              </a:tr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Post-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stratification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0.001997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33.372574%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-0.000463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51.373255%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92437"/>
                  </a:ext>
                </a:extLst>
              </a:tr>
              <a:tr h="284692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Basic CUPED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0.001154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61.480803%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0.001225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-28.546257%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24087"/>
                  </a:ext>
                </a:extLst>
              </a:tr>
              <a:tr h="284692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CUPED 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with ML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0.001037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65.405063%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0.000850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189.143956%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284686"/>
                  </a:ext>
                </a:extLst>
              </a:tr>
              <a:tr h="711729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CUPAC 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without pre-experiment data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0.003043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-1.542138%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0.000866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9.115101%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039202"/>
                  </a:ext>
                </a:extLst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CUPAC 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with pre-experiment data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0.001041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65.271019%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-0.002028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-112.778525%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876339"/>
                  </a:ext>
                </a:extLst>
              </a:tr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CUPAC 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with feature selection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0.000938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68.693642%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-0.000470	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50.700868%</a:t>
                      </a:r>
                      <a:endParaRPr lang="en-GB" sz="1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8232" marR="58232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676389"/>
                  </a:ext>
                </a:extLst>
              </a:tr>
            </a:tbl>
          </a:graphicData>
        </a:graphic>
      </p:graphicFrame>
      <p:sp>
        <p:nvSpPr>
          <p:cNvPr id="3" name="Google Shape;119;p16">
            <a:extLst>
              <a:ext uri="{FF2B5EF4-FFF2-40B4-BE49-F238E27FC236}">
                <a16:creationId xmlns:a16="http://schemas.microsoft.com/office/drawing/2014/main" id="{7A469FBB-2542-F477-43FA-E26D495C5DD2}"/>
              </a:ext>
            </a:extLst>
          </p:cNvPr>
          <p:cNvSpPr txBox="1"/>
          <p:nvPr/>
        </p:nvSpPr>
        <p:spPr>
          <a:xfrm>
            <a:off x="462300" y="229851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tamaran"/>
              </a:rPr>
              <a:t>A/A Test results</a:t>
            </a:r>
            <a:endParaRPr sz="3100">
              <a:solidFill>
                <a:srgbClr val="1B1B1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07519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5179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8034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78CBDC-38FC-3B71-036B-1D547BAEB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62224"/>
              </p:ext>
            </p:extLst>
          </p:nvPr>
        </p:nvGraphicFramePr>
        <p:xfrm>
          <a:off x="902368" y="2158530"/>
          <a:ext cx="7339263" cy="245625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655290431"/>
                    </a:ext>
                  </a:extLst>
                </a:gridCol>
                <a:gridCol w="771486">
                  <a:extLst>
                    <a:ext uri="{9D8B030D-6E8A-4147-A177-3AD203B41FA5}">
                      <a16:colId xmlns:a16="http://schemas.microsoft.com/office/drawing/2014/main" val="1394346398"/>
                    </a:ext>
                  </a:extLst>
                </a:gridCol>
                <a:gridCol w="1533826">
                  <a:extLst>
                    <a:ext uri="{9D8B030D-6E8A-4147-A177-3AD203B41FA5}">
                      <a16:colId xmlns:a16="http://schemas.microsoft.com/office/drawing/2014/main" val="926445762"/>
                    </a:ext>
                  </a:extLst>
                </a:gridCol>
                <a:gridCol w="2181727">
                  <a:extLst>
                    <a:ext uri="{9D8B030D-6E8A-4147-A177-3AD203B41FA5}">
                      <a16:colId xmlns:a16="http://schemas.microsoft.com/office/drawing/2014/main" val="3384859917"/>
                    </a:ext>
                  </a:extLst>
                </a:gridCol>
                <a:gridCol w="1175824">
                  <a:extLst>
                    <a:ext uri="{9D8B030D-6E8A-4147-A177-3AD203B41FA5}">
                      <a16:colId xmlns:a16="http://schemas.microsoft.com/office/drawing/2014/main" val="2865701518"/>
                    </a:ext>
                  </a:extLst>
                </a:gridCol>
              </a:tblGrid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Treatment Variance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Treatment Variance Reduction Comparing to the Baseline Model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Effect Size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982069"/>
                  </a:ext>
                </a:extLst>
              </a:tr>
              <a:tr h="28469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Baseline 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0.384538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4217.5674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0.0%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0.065210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832819"/>
                  </a:ext>
                </a:extLst>
              </a:tr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Basic CUPED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0.046055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1394.5660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66.934351%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0.214753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92437"/>
                  </a:ext>
                </a:extLst>
              </a:tr>
              <a:tr h="36704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CUPED 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with ML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0.084862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1216.1989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71.163496%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0.163962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24087"/>
                  </a:ext>
                </a:extLst>
              </a:tr>
              <a:tr h="394636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CUPAC 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with pre-experiment data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0.045515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1164.8754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72.380396%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0.201657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284686"/>
                  </a:ext>
                </a:extLst>
              </a:tr>
              <a:tr h="37164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CUPAC 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with feature selection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0.038852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1101.4462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73.884323%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0.194400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039202"/>
                  </a:ext>
                </a:extLst>
              </a:tr>
            </a:tbl>
          </a:graphicData>
        </a:graphic>
      </p:graphicFrame>
      <p:sp>
        <p:nvSpPr>
          <p:cNvPr id="3" name="Google Shape;119;p16">
            <a:extLst>
              <a:ext uri="{FF2B5EF4-FFF2-40B4-BE49-F238E27FC236}">
                <a16:creationId xmlns:a16="http://schemas.microsoft.com/office/drawing/2014/main" id="{4F7752D9-1F0E-CC7C-C76E-699305C02DE7}"/>
              </a:ext>
            </a:extLst>
          </p:cNvPr>
          <p:cNvSpPr txBox="1"/>
          <p:nvPr/>
        </p:nvSpPr>
        <p:spPr>
          <a:xfrm>
            <a:off x="462300" y="78277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1B1B1B"/>
              </a:buClr>
              <a:buSzPts val="1100"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">
                <a:sym typeface="Catamaran"/>
              </a:rPr>
              <a:t>Implementation on an All-user A/B test</a:t>
            </a:r>
            <a:endParaRPr>
              <a:sym typeface="Catamaran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BE882E-7F95-AEA8-75DA-9E8778E7DFAD}"/>
              </a:ext>
            </a:extLst>
          </p:cNvPr>
          <p:cNvSpPr/>
          <p:nvPr/>
        </p:nvSpPr>
        <p:spPr>
          <a:xfrm>
            <a:off x="2614123" y="4265730"/>
            <a:ext cx="689810" cy="33301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366286-E446-8D97-6F17-FEA85F095464}"/>
              </a:ext>
            </a:extLst>
          </p:cNvPr>
          <p:cNvSpPr/>
          <p:nvPr/>
        </p:nvSpPr>
        <p:spPr>
          <a:xfrm>
            <a:off x="5269090" y="4261050"/>
            <a:ext cx="1379621" cy="33301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18;p16">
            <a:extLst>
              <a:ext uri="{FF2B5EF4-FFF2-40B4-BE49-F238E27FC236}">
                <a16:creationId xmlns:a16="http://schemas.microsoft.com/office/drawing/2014/main" id="{2CF06A17-1995-131C-4EDC-1E908828DC55}"/>
              </a:ext>
            </a:extLst>
          </p:cNvPr>
          <p:cNvSpPr txBox="1"/>
          <p:nvPr/>
        </p:nvSpPr>
        <p:spPr>
          <a:xfrm>
            <a:off x="616301" y="1094335"/>
            <a:ext cx="7201392" cy="84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Overall, CUPAC with feature selection performed the best.</a:t>
            </a:r>
          </a:p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CUPED performed slightly worse but still impactful.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52242-A17A-2491-7471-391E134CA1E7}"/>
              </a:ext>
            </a:extLst>
          </p:cNvPr>
          <p:cNvSpPr txBox="1"/>
          <p:nvPr/>
        </p:nvSpPr>
        <p:spPr>
          <a:xfrm>
            <a:off x="4356752" y="642733"/>
            <a:ext cx="4138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*The proportion of having pre-experiment data: 0.821</a:t>
            </a:r>
          </a:p>
        </p:txBody>
      </p:sp>
    </p:spTree>
    <p:extLst>
      <p:ext uri="{BB962C8B-B14F-4D97-AF65-F5344CB8AC3E}">
        <p14:creationId xmlns:p14="http://schemas.microsoft.com/office/powerpoint/2010/main" val="80817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78CBDC-38FC-3B71-036B-1D547BAEB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65037"/>
              </p:ext>
            </p:extLst>
          </p:nvPr>
        </p:nvGraphicFramePr>
        <p:xfrm>
          <a:off x="935193" y="2232765"/>
          <a:ext cx="7339263" cy="245625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655290431"/>
                    </a:ext>
                  </a:extLst>
                </a:gridCol>
                <a:gridCol w="771486">
                  <a:extLst>
                    <a:ext uri="{9D8B030D-6E8A-4147-A177-3AD203B41FA5}">
                      <a16:colId xmlns:a16="http://schemas.microsoft.com/office/drawing/2014/main" val="1394346398"/>
                    </a:ext>
                  </a:extLst>
                </a:gridCol>
                <a:gridCol w="1533826">
                  <a:extLst>
                    <a:ext uri="{9D8B030D-6E8A-4147-A177-3AD203B41FA5}">
                      <a16:colId xmlns:a16="http://schemas.microsoft.com/office/drawing/2014/main" val="926445762"/>
                    </a:ext>
                  </a:extLst>
                </a:gridCol>
                <a:gridCol w="2181727">
                  <a:extLst>
                    <a:ext uri="{9D8B030D-6E8A-4147-A177-3AD203B41FA5}">
                      <a16:colId xmlns:a16="http://schemas.microsoft.com/office/drawing/2014/main" val="3384859917"/>
                    </a:ext>
                  </a:extLst>
                </a:gridCol>
                <a:gridCol w="1175824">
                  <a:extLst>
                    <a:ext uri="{9D8B030D-6E8A-4147-A177-3AD203B41FA5}">
                      <a16:colId xmlns:a16="http://schemas.microsoft.com/office/drawing/2014/main" val="2865701518"/>
                    </a:ext>
                  </a:extLst>
                </a:gridCol>
              </a:tblGrid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GB" sz="12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</a:rPr>
                        <a:t>P-value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</a:rPr>
                        <a:t>Treatment Variance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</a:rPr>
                        <a:t>Treatment Variance Reduction Comparing to the Baseline Model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</a:rPr>
                        <a:t>Effect Size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982069"/>
                  </a:ext>
                </a:extLst>
              </a:tr>
              <a:tr h="28469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 </a:t>
                      </a:r>
                      <a:endParaRPr lang="en-GB" sz="12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0.735250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1662.063535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0.0%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-0.065031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832819"/>
                  </a:ext>
                </a:extLst>
              </a:tr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Basic CUPED</a:t>
                      </a:r>
                      <a:endParaRPr lang="en-GB" sz="12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0.739621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1659.534360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0.152170%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-0.066366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92437"/>
                  </a:ext>
                </a:extLst>
              </a:tr>
              <a:tr h="36704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CUPED </a:t>
                      </a:r>
                      <a:endParaRPr lang="en-GB" sz="12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ML</a:t>
                      </a:r>
                      <a:endParaRPr lang="en-GB" sz="12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0.679488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1356.940694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18.358073%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-0.043448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24087"/>
                  </a:ext>
                </a:extLst>
              </a:tr>
              <a:tr h="394636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CUPAC </a:t>
                      </a:r>
                      <a:endParaRPr lang="en-GB" sz="12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pre-experiment data</a:t>
                      </a:r>
                      <a:endParaRPr lang="en-GB" sz="12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0.653971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1592.617736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4.178287%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-0.040077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284686"/>
                  </a:ext>
                </a:extLst>
              </a:tr>
              <a:tr h="37164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CUPAC </a:t>
                      </a:r>
                      <a:endParaRPr lang="en-GB" sz="12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feature selection</a:t>
                      </a:r>
                      <a:endParaRPr lang="en-GB" sz="12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0.590676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1494.066969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10.107710%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  <a:latin typeface="+mn-lt"/>
                          <a:ea typeface="Verdana" panose="020B0604030504040204" pitchFamily="34" charset="0"/>
                        </a:rPr>
                        <a:t>-0.022469</a:t>
                      </a:r>
                      <a:endParaRPr lang="en-GB" sz="1200" kern="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039202"/>
                  </a:ext>
                </a:extLst>
              </a:tr>
            </a:tbl>
          </a:graphicData>
        </a:graphic>
      </p:graphicFrame>
      <p:sp>
        <p:nvSpPr>
          <p:cNvPr id="3" name="Google Shape;119;p16">
            <a:extLst>
              <a:ext uri="{FF2B5EF4-FFF2-40B4-BE49-F238E27FC236}">
                <a16:creationId xmlns:a16="http://schemas.microsoft.com/office/drawing/2014/main" id="{39EC7021-F3C3-24FA-AE27-F2041FCE82E1}"/>
              </a:ext>
            </a:extLst>
          </p:cNvPr>
          <p:cNvSpPr txBox="1"/>
          <p:nvPr/>
        </p:nvSpPr>
        <p:spPr>
          <a:xfrm>
            <a:off x="462300" y="78277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1B1B1B"/>
              </a:buClr>
              <a:buSzPts val="1100"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">
                <a:sym typeface="Catamaran"/>
              </a:rPr>
              <a:t>Implementation on a New-user A/B test</a:t>
            </a:r>
            <a:endParaRPr>
              <a:sym typeface="Catamaran"/>
            </a:endParaRPr>
          </a:p>
        </p:txBody>
      </p:sp>
      <p:sp>
        <p:nvSpPr>
          <p:cNvPr id="4" name="Google Shape;118;p16">
            <a:extLst>
              <a:ext uri="{FF2B5EF4-FFF2-40B4-BE49-F238E27FC236}">
                <a16:creationId xmlns:a16="http://schemas.microsoft.com/office/drawing/2014/main" id="{02E39313-74A2-A904-CBCD-7AA69615932B}"/>
              </a:ext>
            </a:extLst>
          </p:cNvPr>
          <p:cNvSpPr txBox="1"/>
          <p:nvPr/>
        </p:nvSpPr>
        <p:spPr>
          <a:xfrm>
            <a:off x="590885" y="956340"/>
            <a:ext cx="7201392" cy="84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Overall, all modes were limited due to the lack of pre-experiment data.</a:t>
            </a:r>
          </a:p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CUPAC with feature selection still performed the best.</a:t>
            </a:r>
          </a:p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CUPED barely had impact.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BD3E-973F-448B-6C2D-165A06EA5E49}"/>
              </a:ext>
            </a:extLst>
          </p:cNvPr>
          <p:cNvSpPr txBox="1"/>
          <p:nvPr/>
        </p:nvSpPr>
        <p:spPr>
          <a:xfrm>
            <a:off x="4542837" y="656643"/>
            <a:ext cx="4138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*The proportion of having pre-experiment data: 0.017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E8B6B9E-8224-4BC6-9790-BE3299564425}"/>
              </a:ext>
            </a:extLst>
          </p:cNvPr>
          <p:cNvSpPr/>
          <p:nvPr/>
        </p:nvSpPr>
        <p:spPr>
          <a:xfrm>
            <a:off x="2646948" y="4325927"/>
            <a:ext cx="689810" cy="33301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A9B190-F265-77AB-DF11-3FE4DF23A95C}"/>
              </a:ext>
            </a:extLst>
          </p:cNvPr>
          <p:cNvSpPr/>
          <p:nvPr/>
        </p:nvSpPr>
        <p:spPr>
          <a:xfrm>
            <a:off x="5301915" y="4333947"/>
            <a:ext cx="1379621" cy="33301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A0893B-1B99-7A8D-02F9-04E1B52EC0D5}"/>
              </a:ext>
            </a:extLst>
          </p:cNvPr>
          <p:cNvSpPr/>
          <p:nvPr/>
        </p:nvSpPr>
        <p:spPr>
          <a:xfrm>
            <a:off x="5301915" y="3068227"/>
            <a:ext cx="1379621" cy="33301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62300" y="78277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1B1B1B"/>
              </a:buClr>
              <a:buSzPts val="1100"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">
                <a:sym typeface="Catamaran"/>
              </a:rPr>
              <a:t>Business Recommendations</a:t>
            </a:r>
            <a:endParaRPr>
              <a:sym typeface="Catamaran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sp>
        <p:nvSpPr>
          <p:cNvPr id="2" name="Google Shape;277;p19">
            <a:extLst>
              <a:ext uri="{FF2B5EF4-FFF2-40B4-BE49-F238E27FC236}">
                <a16:creationId xmlns:a16="http://schemas.microsoft.com/office/drawing/2014/main" id="{FC7C3922-3740-7423-B908-E702F52CF91D}"/>
              </a:ext>
            </a:extLst>
          </p:cNvPr>
          <p:cNvSpPr txBox="1"/>
          <p:nvPr/>
        </p:nvSpPr>
        <p:spPr>
          <a:xfrm>
            <a:off x="450427" y="1238740"/>
            <a:ext cx="8359500" cy="3114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r>
              <a:rPr lang="en" b="1">
                <a:solidFill>
                  <a:srgbClr val="00C3B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Technically: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CUPAC with feature selection performed best in the A/A test and practical test.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pPr marL="136525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r>
              <a:rPr lang="en" b="1">
                <a:solidFill>
                  <a:srgbClr val="FFA515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In Practical: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CUPED is powerful enough because</a:t>
            </a:r>
          </a:p>
          <a:p>
            <a:pPr marL="422275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CUPED only performed slightly worse than CUPAC, roughly reduced 10% less of variances</a:t>
            </a:r>
          </a:p>
          <a:p>
            <a:pPr marL="422275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Developing CUPAC is costly for resources</a:t>
            </a:r>
          </a:p>
          <a:p>
            <a:pPr marL="422275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Steps to launch CUPED: build data pipeline with data engineers, develop UI</a:t>
            </a:r>
          </a:p>
          <a:p>
            <a:pPr marL="136525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r>
              <a:rPr lang="en" b="1">
                <a:solidFill>
                  <a:srgbClr val="2699E9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In Future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: CUPAC can still be an option because</a:t>
            </a:r>
          </a:p>
          <a:p>
            <a:pPr marL="422275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Handle new-user test better</a:t>
            </a:r>
          </a:p>
          <a:p>
            <a:pPr marL="422275" lvl="0" indent="-285750">
              <a:lnSpc>
                <a:spcPct val="150000"/>
              </a:lnSpc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More potential. The model can be improve</a:t>
            </a:r>
            <a:r>
              <a:rPr lang="en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 easily by choosing the correct varia</a:t>
            </a:r>
            <a:r>
              <a:rPr lang="en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bl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6ECD1-C373-211E-B53D-2FBE914A9F4B}"/>
              </a:ext>
            </a:extLst>
          </p:cNvPr>
          <p:cNvSpPr txBox="1"/>
          <p:nvPr/>
        </p:nvSpPr>
        <p:spPr>
          <a:xfrm>
            <a:off x="355177" y="4728002"/>
            <a:ext cx="87888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u="sng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Q4. Which area(s) would you have liked to explore more in this project and why didn't you?</a:t>
            </a:r>
          </a:p>
          <a:p>
            <a:pPr algn="r"/>
            <a:r>
              <a:rPr lang="en-GB" sz="1050" u="sng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Q7. What would you need to do next in your project e.g. what steps need to be taken to operationalise your findings or put something into production? </a:t>
            </a:r>
          </a:p>
        </p:txBody>
      </p:sp>
    </p:spTree>
    <p:extLst>
      <p:ext uri="{BB962C8B-B14F-4D97-AF65-F5344CB8AC3E}">
        <p14:creationId xmlns:p14="http://schemas.microsoft.com/office/powerpoint/2010/main" val="163435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010C-AC58-4D5D-8614-FCACB64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Cover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1DB02-E48B-A723-BBE2-18D544AED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Company and project overview</a:t>
            </a:r>
          </a:p>
          <a:p>
            <a:r>
              <a:rPr lang="en-US"/>
              <a:t>Techniques introduction</a:t>
            </a:r>
          </a:p>
          <a:p>
            <a:r>
              <a:rPr lang="en-US"/>
              <a:t>Result</a:t>
            </a:r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055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9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9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29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560" name="Google Shape;560;p29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61" name="Google Shape;561;p29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62" name="Google Shape;562;p29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63" name="Google Shape;563;p29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64" name="Google Shape;564;p29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65" name="Google Shape;565;p29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66" name="Google Shape;566;p29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67" name="Google Shape;567;p29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68" name="Google Shape;568;p29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69" name="Google Shape;569;p29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70" name="Google Shape;570;p29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71" name="Google Shape;571;p29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72" name="Google Shape;572;p29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573" name="Google Shape;573;p29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sp>
        <p:nvSpPr>
          <p:cNvPr id="574" name="Google Shape;574;p29"/>
          <p:cNvSpPr txBox="1"/>
          <p:nvPr/>
        </p:nvSpPr>
        <p:spPr>
          <a:xfrm>
            <a:off x="876984" y="2125500"/>
            <a:ext cx="79041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9191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vvic Black"/>
              </a:rPr>
              <a:t>Thank you!</a:t>
            </a:r>
            <a:endParaRPr sz="5200" b="1">
              <a:solidFill>
                <a:srgbClr val="91919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vvic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66250" y="190565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100"/>
              <a:buFont typeface="Arial"/>
              <a:buNone/>
            </a:pPr>
            <a:r>
              <a:rPr lang="en-GB" sz="31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tamaran"/>
              </a:rPr>
              <a:t>Questions to Answer</a:t>
            </a:r>
            <a:endParaRPr sz="3100" b="1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tamaran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E8731F0-838B-C798-137C-FC7D39F225EC}"/>
              </a:ext>
            </a:extLst>
          </p:cNvPr>
          <p:cNvSpPr txBox="1"/>
          <p:nvPr/>
        </p:nvSpPr>
        <p:spPr>
          <a:xfrm>
            <a:off x="648385" y="1481804"/>
            <a:ext cx="8037265" cy="30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>
              <a:lnSpc>
                <a:spcPct val="2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Q1. </a:t>
            </a: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What business value has your project delivered? </a:t>
            </a:r>
          </a:p>
          <a:p>
            <a:pPr lvl="8">
              <a:lnSpc>
                <a:spcPct val="200000"/>
              </a:lnSpc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Q4. Which area(s) would you have liked to explore more in this project and why didn't you?</a:t>
            </a:r>
          </a:p>
          <a:p>
            <a:pPr lvl="8">
              <a:lnSpc>
                <a:spcPct val="200000"/>
              </a:lnSpc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Q5. What was the most technically challenging part of the project and why?</a:t>
            </a:r>
          </a:p>
          <a:p>
            <a:pPr lvl="8">
              <a:lnSpc>
                <a:spcPct val="200000"/>
              </a:lnSpc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Q7. What would you need to do next in your project e.g. what steps need to be taken to operationalise your findings or put something into production? 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8">
              <a:lnSpc>
                <a:spcPct val="200000"/>
              </a:lnSpc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>
              <a:lnSpc>
                <a:spcPct val="2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Target audience: business audiences with data science background</a:t>
            </a:r>
          </a:p>
        </p:txBody>
      </p:sp>
    </p:spTree>
    <p:extLst>
      <p:ext uri="{BB962C8B-B14F-4D97-AF65-F5344CB8AC3E}">
        <p14:creationId xmlns:p14="http://schemas.microsoft.com/office/powerpoint/2010/main" val="172441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43075" y="904250"/>
            <a:ext cx="83595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60884" y="2200650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tamaran"/>
              </a:rPr>
              <a:t>Company &amp;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tamaran"/>
              </a:rPr>
              <a:t>Background</a:t>
            </a: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</p:spTree>
    <p:extLst>
      <p:ext uri="{BB962C8B-B14F-4D97-AF65-F5344CB8AC3E}">
        <p14:creationId xmlns:p14="http://schemas.microsoft.com/office/powerpoint/2010/main" val="34718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sp>
        <p:nvSpPr>
          <p:cNvPr id="7" name="Google Shape;119;p16">
            <a:extLst>
              <a:ext uri="{FF2B5EF4-FFF2-40B4-BE49-F238E27FC236}">
                <a16:creationId xmlns:a16="http://schemas.microsoft.com/office/drawing/2014/main" id="{10E5A195-813D-F1DD-60DA-C7C709B03C39}"/>
              </a:ext>
            </a:extLst>
          </p:cNvPr>
          <p:cNvSpPr txBox="1"/>
          <p:nvPr/>
        </p:nvSpPr>
        <p:spPr>
          <a:xfrm>
            <a:off x="466250" y="190565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100"/>
              <a:buFont typeface="Arial"/>
              <a:buNone/>
            </a:pPr>
            <a:r>
              <a:rPr lang="en-GB" sz="31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tamaran"/>
              </a:rPr>
              <a:t>Company Overview</a:t>
            </a:r>
            <a:endParaRPr sz="3100" b="1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tamaran"/>
            </a:endParaRPr>
          </a:p>
        </p:txBody>
      </p:sp>
      <p:pic>
        <p:nvPicPr>
          <p:cNvPr id="8" name="Google Shape;73;p13">
            <a:extLst>
              <a:ext uri="{FF2B5EF4-FFF2-40B4-BE49-F238E27FC236}">
                <a16:creationId xmlns:a16="http://schemas.microsoft.com/office/drawing/2014/main" id="{43DCEB65-91CF-5AD9-C989-37EED89330C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9571" b="29369"/>
          <a:stretch/>
        </p:blipFill>
        <p:spPr>
          <a:xfrm>
            <a:off x="1146685" y="2200650"/>
            <a:ext cx="2837826" cy="74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8203CF-5930-DD8A-572F-2E67360F35FC}"/>
              </a:ext>
            </a:extLst>
          </p:cNvPr>
          <p:cNvSpPr txBox="1"/>
          <p:nvPr/>
        </p:nvSpPr>
        <p:spPr>
          <a:xfrm>
            <a:off x="4620794" y="1451986"/>
            <a:ext cx="3625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ker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Tripledot is a UK-based mobile game studio and aims to develop great casual games for players.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ker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Tripledot has developed 46 games and has million of users.</a:t>
            </a:r>
          </a:p>
          <a:p>
            <a:pPr algn="just">
              <a:lnSpc>
                <a:spcPct val="150000"/>
              </a:lnSpc>
            </a:pPr>
            <a:endParaRPr lang="en-US" sz="1600" ker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ker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5F594C-D101-7516-185A-B8B47F339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756" y="3981861"/>
            <a:ext cx="660400" cy="660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F9D396-6FBE-4CBE-EA2A-3DBE5EFD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8340" y="3981861"/>
            <a:ext cx="660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5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A021BA-0E60-DBD1-0D28-F524C4F47260}"/>
              </a:ext>
            </a:extLst>
          </p:cNvPr>
          <p:cNvCxnSpPr>
            <a:cxnSpLocks/>
          </p:cNvCxnSpPr>
          <p:nvPr/>
        </p:nvCxnSpPr>
        <p:spPr>
          <a:xfrm flipH="1">
            <a:off x="4353750" y="2571750"/>
            <a:ext cx="46061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sp>
        <p:nvSpPr>
          <p:cNvPr id="7" name="Google Shape;119;p16">
            <a:extLst>
              <a:ext uri="{FF2B5EF4-FFF2-40B4-BE49-F238E27FC236}">
                <a16:creationId xmlns:a16="http://schemas.microsoft.com/office/drawing/2014/main" id="{10E5A195-813D-F1DD-60DA-C7C709B03C39}"/>
              </a:ext>
            </a:extLst>
          </p:cNvPr>
          <p:cNvSpPr txBox="1"/>
          <p:nvPr/>
        </p:nvSpPr>
        <p:spPr>
          <a:xfrm>
            <a:off x="470625" y="41129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100"/>
              <a:buFont typeface="Arial"/>
              <a:buNone/>
            </a:pPr>
            <a:r>
              <a:rPr lang="en-GB" sz="24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tamaran"/>
              </a:rPr>
              <a:t>What’s the Project About?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tamar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8203CF-5930-DD8A-572F-2E67360F35FC}"/>
              </a:ext>
            </a:extLst>
          </p:cNvPr>
          <p:cNvSpPr txBox="1"/>
          <p:nvPr/>
        </p:nvSpPr>
        <p:spPr>
          <a:xfrm>
            <a:off x="730585" y="781591"/>
            <a:ext cx="3338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Problem!</a:t>
            </a:r>
          </a:p>
          <a:p>
            <a:pPr algn="ctr"/>
            <a:endParaRPr lang="en-US" sz="160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r>
              <a:rPr lang="en-US" sz="16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Tripledot relies heavily on A/B tests for product changes. However, improving A/B tests is usually time-consuming and costly.</a:t>
            </a:r>
            <a:endParaRPr lang="en-US" sz="11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2CD3157-C45E-A01C-01B8-DE702EDCD683}"/>
              </a:ext>
            </a:extLst>
          </p:cNvPr>
          <p:cNvCxnSpPr>
            <a:cxnSpLocks/>
          </p:cNvCxnSpPr>
          <p:nvPr/>
        </p:nvCxnSpPr>
        <p:spPr>
          <a:xfrm flipH="1">
            <a:off x="152400" y="2571750"/>
            <a:ext cx="441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BACCDA-ABCA-326C-B5B1-8C853FE2E3F1}"/>
              </a:ext>
            </a:extLst>
          </p:cNvPr>
          <p:cNvSpPr txBox="1"/>
          <p:nvPr/>
        </p:nvSpPr>
        <p:spPr>
          <a:xfrm>
            <a:off x="667487" y="2921519"/>
            <a:ext cx="3329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kern="0">
                <a:effectLst/>
                <a:latin typeface="Calibri" panose="020F050202020403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en-US" sz="1600" b="1">
                <a:solidFill>
                  <a:srgbClr val="C00000"/>
                </a:solidFill>
              </a:rPr>
              <a:t>Target!</a:t>
            </a:r>
          </a:p>
          <a:p>
            <a:endParaRPr lang="en-US" sz="1600"/>
          </a:p>
          <a:p>
            <a:r>
              <a:rPr lang="en-US" sz="1600"/>
              <a:t>Reducing variances improves the A/B test's ability to detect existing effects, helping Tripledot make decisions more easily.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3E2F7E-9773-21ED-7013-91F5B98D6FC1}"/>
              </a:ext>
            </a:extLst>
          </p:cNvPr>
          <p:cNvCxnSpPr>
            <a:cxnSpLocks/>
          </p:cNvCxnSpPr>
          <p:nvPr/>
        </p:nvCxnSpPr>
        <p:spPr>
          <a:xfrm flipV="1">
            <a:off x="4575950" y="1015315"/>
            <a:ext cx="8750" cy="364558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38C886-5DD2-B91C-9E35-5042A8F83F6F}"/>
              </a:ext>
            </a:extLst>
          </p:cNvPr>
          <p:cNvSpPr txBox="1"/>
          <p:nvPr/>
        </p:nvSpPr>
        <p:spPr>
          <a:xfrm>
            <a:off x="5347036" y="776433"/>
            <a:ext cx="3338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ker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Approach!</a:t>
            </a:r>
          </a:p>
          <a:p>
            <a:pPr algn="ctr"/>
            <a:endParaRPr lang="en-GB" sz="1600" kern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n-GB" sz="1600" ker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Develop customised </a:t>
            </a:r>
            <a:r>
              <a:rPr lang="en-US" sz="1600" ker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variance reduction techniques to increase statistical power.</a:t>
            </a:r>
            <a:endParaRPr lang="en-US" sz="110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2" descr="Down Arrow Icon PNG vector in SVG, PDF, AI, CDR format">
            <a:extLst>
              <a:ext uri="{FF2B5EF4-FFF2-40B4-BE49-F238E27FC236}">
                <a16:creationId xmlns:a16="http://schemas.microsoft.com/office/drawing/2014/main" id="{F6F3CF01-5413-A9C7-A500-0B7F28037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86342" y="2439460"/>
            <a:ext cx="371315" cy="2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own Arrow Icon PNG vector in SVG, PDF, AI, CDR format">
            <a:extLst>
              <a:ext uri="{FF2B5EF4-FFF2-40B4-BE49-F238E27FC236}">
                <a16:creationId xmlns:a16="http://schemas.microsoft.com/office/drawing/2014/main" id="{069034FF-746C-1E24-A36A-46C0FD2D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92" y="2452160"/>
            <a:ext cx="371315" cy="2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own Arrow Icon PNG vector in SVG, PDF, AI, CDR format">
            <a:extLst>
              <a:ext uri="{FF2B5EF4-FFF2-40B4-BE49-F238E27FC236}">
                <a16:creationId xmlns:a16="http://schemas.microsoft.com/office/drawing/2014/main" id="{26CC81DC-2EC2-5FB1-3817-4DBDA5101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93" y="2432410"/>
            <a:ext cx="371315" cy="2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A96E43-A607-1332-F684-6ED3F1B31AFD}"/>
              </a:ext>
            </a:extLst>
          </p:cNvPr>
          <p:cNvSpPr txBox="1"/>
          <p:nvPr/>
        </p:nvSpPr>
        <p:spPr>
          <a:xfrm>
            <a:off x="5123857" y="2921519"/>
            <a:ext cx="3686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ker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Result!</a:t>
            </a:r>
          </a:p>
          <a:p>
            <a:pPr algn="ctr"/>
            <a:endParaRPr lang="en-GB" sz="1600" kern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n-GB" sz="1600">
                <a:latin typeface="Calibri" panose="020F0502020204030204" pitchFamily="34" charset="0"/>
              </a:rPr>
              <a:t>Six models were developed and evaluated. If implemented, the company can reduce up to 70% of variance in an A/B test.</a:t>
            </a:r>
          </a:p>
        </p:txBody>
      </p:sp>
    </p:spTree>
    <p:extLst>
      <p:ext uri="{BB962C8B-B14F-4D97-AF65-F5344CB8AC3E}">
        <p14:creationId xmlns:p14="http://schemas.microsoft.com/office/powerpoint/2010/main" val="314829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sp>
        <p:nvSpPr>
          <p:cNvPr id="7" name="Google Shape;119;p16">
            <a:extLst>
              <a:ext uri="{FF2B5EF4-FFF2-40B4-BE49-F238E27FC236}">
                <a16:creationId xmlns:a16="http://schemas.microsoft.com/office/drawing/2014/main" id="{10E5A195-813D-F1DD-60DA-C7C709B03C39}"/>
              </a:ext>
            </a:extLst>
          </p:cNvPr>
          <p:cNvSpPr txBox="1"/>
          <p:nvPr/>
        </p:nvSpPr>
        <p:spPr>
          <a:xfrm>
            <a:off x="475000" y="188888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100"/>
              <a:buFont typeface="Arial"/>
              <a:buNone/>
            </a:pPr>
            <a:r>
              <a:rPr lang="en-GB" sz="24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tamaran"/>
              </a:rPr>
              <a:t>Project Flow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tamaran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8B5046-A482-2885-41D0-440BB20086BF}"/>
              </a:ext>
            </a:extLst>
          </p:cNvPr>
          <p:cNvSpPr/>
          <p:nvPr/>
        </p:nvSpPr>
        <p:spPr>
          <a:xfrm>
            <a:off x="3765549" y="2269277"/>
            <a:ext cx="1269665" cy="6285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A/A test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AA53906-3AA8-1592-67C9-0C2922EECA58}"/>
              </a:ext>
            </a:extLst>
          </p:cNvPr>
          <p:cNvSpPr/>
          <p:nvPr/>
        </p:nvSpPr>
        <p:spPr>
          <a:xfrm>
            <a:off x="2082800" y="1226940"/>
            <a:ext cx="1619250" cy="628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 variance reduction model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F693F06-0CF3-1DE0-F73B-C112491F1950}"/>
              </a:ext>
            </a:extLst>
          </p:cNvPr>
          <p:cNvSpPr/>
          <p:nvPr/>
        </p:nvSpPr>
        <p:spPr>
          <a:xfrm>
            <a:off x="781552" y="2269277"/>
            <a:ext cx="1269665" cy="628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data from Snowflake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7173CF-F284-53A3-F784-66C59C65C989}"/>
              </a:ext>
            </a:extLst>
          </p:cNvPr>
          <p:cNvSpPr/>
          <p:nvPr/>
        </p:nvSpPr>
        <p:spPr>
          <a:xfrm>
            <a:off x="2082800" y="3347928"/>
            <a:ext cx="1619250" cy="628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Strengthen model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6033B61-978E-B61C-5BA2-9E8C7547D9B8}"/>
              </a:ext>
            </a:extLst>
          </p:cNvPr>
          <p:cNvSpPr/>
          <p:nvPr/>
        </p:nvSpPr>
        <p:spPr>
          <a:xfrm>
            <a:off x="7152113" y="2270170"/>
            <a:ext cx="1581150" cy="6049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Implementation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3BAF20E7-09FE-222E-7A65-3F9428389A55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1385564" y="1572042"/>
            <a:ext cx="728057" cy="6664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A24E7819-E536-013D-E32B-084E59B34007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3702050" y="1541220"/>
            <a:ext cx="698332" cy="7280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82F5478-5077-1609-9971-96F208D73683}"/>
              </a:ext>
            </a:extLst>
          </p:cNvPr>
          <p:cNvCxnSpPr>
            <a:cxnSpLocks/>
            <a:stCxn id="9" idx="2"/>
            <a:endCxn id="12" idx="3"/>
          </p:cNvCxnSpPr>
          <p:nvPr/>
        </p:nvCxnSpPr>
        <p:spPr>
          <a:xfrm rot="5400000">
            <a:off x="3669030" y="2930856"/>
            <a:ext cx="764372" cy="6983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08E641D7-F595-CF0B-C9C3-A161BC74A145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1416386" y="2897838"/>
            <a:ext cx="666415" cy="764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5C6D42-1710-D942-2959-F27579B5FBEA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5035214" y="2572643"/>
            <a:ext cx="2116899" cy="1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C109CB-EF6D-69B0-84BB-4952F766B12C}"/>
              </a:ext>
            </a:extLst>
          </p:cNvPr>
          <p:cNvSpPr txBox="1"/>
          <p:nvPr/>
        </p:nvSpPr>
        <p:spPr>
          <a:xfrm>
            <a:off x="1584324" y="4375778"/>
            <a:ext cx="2616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Six models were developed eventually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DFEDF4-9DDB-4DAC-5A7E-C4C59944DECB}"/>
              </a:ext>
            </a:extLst>
          </p:cNvPr>
          <p:cNvSpPr txBox="1"/>
          <p:nvPr/>
        </p:nvSpPr>
        <p:spPr>
          <a:xfrm>
            <a:off x="5098713" y="2301101"/>
            <a:ext cx="1901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Four potential models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597399-FA2A-F96C-E267-0B65BD5D20E5}"/>
              </a:ext>
            </a:extLst>
          </p:cNvPr>
          <p:cNvSpPr txBox="1"/>
          <p:nvPr/>
        </p:nvSpPr>
        <p:spPr>
          <a:xfrm>
            <a:off x="4883150" y="4889584"/>
            <a:ext cx="4326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u="sng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Q5. What was the most technically challenging part of the project and why?</a:t>
            </a:r>
            <a:endParaRPr lang="en-US" sz="1050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3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5" grpId="0" animBg="1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43075" y="904250"/>
            <a:ext cx="83595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60884" y="2200650"/>
            <a:ext cx="821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tamaran"/>
              </a:rPr>
              <a:t>Technical Background </a:t>
            </a: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</p:spTree>
    <p:extLst>
      <p:ext uri="{BB962C8B-B14F-4D97-AF65-F5344CB8AC3E}">
        <p14:creationId xmlns:p14="http://schemas.microsoft.com/office/powerpoint/2010/main" val="200143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7" y="5952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3429000"/>
            <a:ext cx="67500" cy="1714500"/>
          </a:xfrm>
          <a:prstGeom prst="rect">
            <a:avLst/>
          </a:prstGeom>
          <a:solidFill>
            <a:srgbClr val="FE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1714500"/>
            <a:ext cx="67500" cy="1714500"/>
          </a:xfrm>
          <a:prstGeom prst="rect">
            <a:avLst/>
          </a:prstGeom>
          <a:solidFill>
            <a:srgbClr val="27C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67500" cy="1714500"/>
          </a:xfrm>
          <a:prstGeom prst="rect">
            <a:avLst/>
          </a:prstGeom>
          <a:solidFill>
            <a:srgbClr val="269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60884" y="37177"/>
            <a:ext cx="905875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1B1B1B"/>
              </a:buClr>
              <a:buSzPts val="1100"/>
              <a:buNone/>
              <a:defRPr sz="31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" sz="2400">
                <a:sym typeface="Catamaran"/>
              </a:rPr>
              <a:t>Why’s Variance Reduction Important?</a:t>
            </a:r>
            <a:endParaRPr sz="2400">
              <a:sym typeface="Catamaran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19785" y="179678"/>
            <a:ext cx="1225200" cy="539400"/>
            <a:chOff x="419785" y="179678"/>
            <a:chExt cx="1225200" cy="539400"/>
          </a:xfrm>
        </p:grpSpPr>
        <p:sp>
          <p:nvSpPr>
            <p:cNvPr id="121" name="Google Shape;121;p16"/>
            <p:cNvSpPr/>
            <p:nvPr/>
          </p:nvSpPr>
          <p:spPr>
            <a:xfrm rot="-5400000" flipH="1">
              <a:off x="419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2" name="Google Shape;122;p16"/>
            <p:cNvSpPr/>
            <p:nvPr/>
          </p:nvSpPr>
          <p:spPr>
            <a:xfrm rot="-5400000" flipH="1">
              <a:off x="4197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3" name="Google Shape;123;p16"/>
            <p:cNvSpPr/>
            <p:nvPr/>
          </p:nvSpPr>
          <p:spPr>
            <a:xfrm rot="-5400000" flipH="1">
              <a:off x="419785" y="636878"/>
              <a:ext cx="82200" cy="82200"/>
            </a:xfrm>
            <a:prstGeom prst="ellipse">
              <a:avLst/>
            </a:prstGeom>
            <a:solidFill>
              <a:srgbClr val="FE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4" name="Google Shape;124;p16"/>
            <p:cNvSpPr/>
            <p:nvPr/>
          </p:nvSpPr>
          <p:spPr>
            <a:xfrm rot="-5400000" flipH="1">
              <a:off x="6483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5" name="Google Shape;125;p16"/>
            <p:cNvSpPr/>
            <p:nvPr/>
          </p:nvSpPr>
          <p:spPr>
            <a:xfrm rot="-5400000" flipH="1">
              <a:off x="6483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6" name="Google Shape;126;p16"/>
            <p:cNvSpPr/>
            <p:nvPr/>
          </p:nvSpPr>
          <p:spPr>
            <a:xfrm rot="-5400000" flipH="1">
              <a:off x="6483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7" name="Google Shape;127;p16"/>
            <p:cNvSpPr/>
            <p:nvPr/>
          </p:nvSpPr>
          <p:spPr>
            <a:xfrm rot="-5400000" flipH="1">
              <a:off x="876985" y="179678"/>
              <a:ext cx="82200" cy="82200"/>
            </a:xfrm>
            <a:prstGeom prst="ellipse">
              <a:avLst/>
            </a:prstGeom>
            <a:solidFill>
              <a:srgbClr val="26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8" name="Google Shape;128;p16"/>
            <p:cNvSpPr/>
            <p:nvPr/>
          </p:nvSpPr>
          <p:spPr>
            <a:xfrm rot="-5400000" flipH="1">
              <a:off x="8769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29" name="Google Shape;129;p16"/>
            <p:cNvSpPr/>
            <p:nvPr/>
          </p:nvSpPr>
          <p:spPr>
            <a:xfrm rot="-5400000" flipH="1">
              <a:off x="876985" y="6368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0" name="Google Shape;130;p16"/>
            <p:cNvSpPr/>
            <p:nvPr/>
          </p:nvSpPr>
          <p:spPr>
            <a:xfrm rot="-5400000" flipH="1">
              <a:off x="11055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1" name="Google Shape;131;p16"/>
            <p:cNvSpPr/>
            <p:nvPr/>
          </p:nvSpPr>
          <p:spPr>
            <a:xfrm rot="-5400000" flipH="1">
              <a:off x="1105585" y="408278"/>
              <a:ext cx="82200" cy="82200"/>
            </a:xfrm>
            <a:prstGeom prst="ellipse">
              <a:avLst/>
            </a:prstGeom>
            <a:solidFill>
              <a:srgbClr val="2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2" name="Google Shape;132;p16"/>
            <p:cNvSpPr/>
            <p:nvPr/>
          </p:nvSpPr>
          <p:spPr>
            <a:xfrm rot="-5400000" flipH="1">
              <a:off x="13341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3" name="Google Shape;133;p16"/>
            <p:cNvSpPr/>
            <p:nvPr/>
          </p:nvSpPr>
          <p:spPr>
            <a:xfrm rot="-5400000" flipH="1">
              <a:off x="1334185" y="4082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  <p:sp>
          <p:nvSpPr>
            <p:cNvPr id="134" name="Google Shape;134;p16"/>
            <p:cNvSpPr/>
            <p:nvPr/>
          </p:nvSpPr>
          <p:spPr>
            <a:xfrm rot="-5400000" flipH="1">
              <a:off x="1562785" y="179678"/>
              <a:ext cx="82200" cy="82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200"/>
            </a:p>
          </p:txBody>
        </p:sp>
      </p:grpSp>
      <p:sp>
        <p:nvSpPr>
          <p:cNvPr id="2" name="Google Shape;118;p16">
            <a:extLst>
              <a:ext uri="{FF2B5EF4-FFF2-40B4-BE49-F238E27FC236}">
                <a16:creationId xmlns:a16="http://schemas.microsoft.com/office/drawing/2014/main" id="{7B7BA4DC-62DF-B470-FD81-B34016512BD9}"/>
              </a:ext>
            </a:extLst>
          </p:cNvPr>
          <p:cNvSpPr txBox="1"/>
          <p:nvPr/>
        </p:nvSpPr>
        <p:spPr>
          <a:xfrm>
            <a:off x="460884" y="645537"/>
            <a:ext cx="7990800" cy="76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Reducing variance can help increase the power of an A/B test, </a:t>
            </a: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allowing us to detect an existing effect more easily.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3" name="Picture 2" descr="A graph of a normal distribution&#10;&#10;Description automatically generated with medium confidence">
            <a:extLst>
              <a:ext uri="{FF2B5EF4-FFF2-40B4-BE49-F238E27FC236}">
                <a16:creationId xmlns:a16="http://schemas.microsoft.com/office/drawing/2014/main" id="{E3B62147-3EE2-23AE-7D10-0FA596CADD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85" y="1398930"/>
            <a:ext cx="6602375" cy="3277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4ECE69-756A-6C7A-BE57-46C17E4E149D}"/>
              </a:ext>
            </a:extLst>
          </p:cNvPr>
          <p:cNvSpPr txBox="1"/>
          <p:nvPr/>
        </p:nvSpPr>
        <p:spPr>
          <a:xfrm>
            <a:off x="3388164" y="3335594"/>
            <a:ext cx="1068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Grey area: </a:t>
            </a:r>
          </a:p>
          <a:p>
            <a:pPr algn="ctr"/>
            <a:r>
              <a:rPr lang="en-US" sz="1100" b="1"/>
              <a:t>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B431C-9D77-A32A-C13F-12A722081EFA}"/>
              </a:ext>
            </a:extLst>
          </p:cNvPr>
          <p:cNvSpPr txBox="1"/>
          <p:nvPr/>
        </p:nvSpPr>
        <p:spPr>
          <a:xfrm>
            <a:off x="2708476" y="3773354"/>
            <a:ext cx="86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Type 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BCE6B-7B42-666C-5E6B-AA11B4A7260F}"/>
              </a:ext>
            </a:extLst>
          </p:cNvPr>
          <p:cNvSpPr txBox="1"/>
          <p:nvPr/>
        </p:nvSpPr>
        <p:spPr>
          <a:xfrm>
            <a:off x="3230504" y="4090737"/>
            <a:ext cx="86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Type 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C5529-00AF-239D-7FEA-92B64885E2D8}"/>
              </a:ext>
            </a:extLst>
          </p:cNvPr>
          <p:cNvSpPr txBox="1"/>
          <p:nvPr/>
        </p:nvSpPr>
        <p:spPr>
          <a:xfrm>
            <a:off x="6428142" y="3323412"/>
            <a:ext cx="16811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Grey area is bigger </a:t>
            </a:r>
          </a:p>
          <a:p>
            <a:pPr algn="ctr"/>
            <a:r>
              <a:rPr lang="en-US" sz="1100" b="1"/>
              <a:t>with smaller 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E8CF8-93C1-FCD4-6DC7-66FF02097B5C}"/>
              </a:ext>
            </a:extLst>
          </p:cNvPr>
          <p:cNvSpPr txBox="1"/>
          <p:nvPr/>
        </p:nvSpPr>
        <p:spPr>
          <a:xfrm>
            <a:off x="6101729" y="4883839"/>
            <a:ext cx="31502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Q1. </a:t>
            </a:r>
            <a:r>
              <a:rPr lang="en-GB" sz="1050" u="sng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business value has your project delivered? </a:t>
            </a:r>
          </a:p>
        </p:txBody>
      </p:sp>
    </p:spTree>
    <p:extLst>
      <p:ext uri="{BB962C8B-B14F-4D97-AF65-F5344CB8AC3E}">
        <p14:creationId xmlns:p14="http://schemas.microsoft.com/office/powerpoint/2010/main" val="4220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1032</Words>
  <Application>Microsoft Macintosh PowerPoint</Application>
  <PresentationFormat>On-screen Show (16:9)</PresentationFormat>
  <Paragraphs>252</Paragraphs>
  <Slides>20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Catamaran</vt:lpstr>
      <vt:lpstr>Montserrat Medium</vt:lpstr>
      <vt:lpstr>Roboto</vt:lpstr>
      <vt:lpstr>Tahoma</vt:lpstr>
      <vt:lpstr>Verdana</vt:lpstr>
      <vt:lpstr>Simple Light</vt:lpstr>
      <vt:lpstr>PowerPoint Presentation</vt:lpstr>
      <vt:lpstr>Cover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Wang, Po-Yu</cp:lastModifiedBy>
  <cp:revision>1</cp:revision>
  <dcterms:modified xsi:type="dcterms:W3CDTF">2024-08-08T14:25:02Z</dcterms:modified>
</cp:coreProperties>
</file>