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6248" r:id="rId2"/>
    <p:sldId id="6239" r:id="rId3"/>
    <p:sldId id="6247" r:id="rId4"/>
    <p:sldId id="6249" r:id="rId5"/>
    <p:sldId id="6250" r:id="rId6"/>
    <p:sldId id="6251" r:id="rId7"/>
    <p:sldId id="1767" r:id="rId8"/>
    <p:sldId id="513" r:id="rId9"/>
    <p:sldId id="6231" r:id="rId10"/>
    <p:sldId id="6232" r:id="rId11"/>
    <p:sldId id="6233" r:id="rId12"/>
    <p:sldId id="6236" r:id="rId1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EEE23-41A5-4AAF-9FF9-F7220D142241}" v="17" dt="2020-05-03T07:39:20.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9"/>
  </p:normalViewPr>
  <p:slideViewPr>
    <p:cSldViewPr snapToGrid="0" snapToObjects="1">
      <p:cViewPr varScale="1">
        <p:scale>
          <a:sx n="118" d="100"/>
          <a:sy n="118"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Chunyang" userId="b5733cff-190f-4042-9618-f78847987bd9" providerId="ADAL" clId="{775EEE23-41A5-4AAF-9FF9-F7220D142241}"/>
    <pc:docChg chg="custSel addSld modSld sldOrd">
      <pc:chgData name="Xu, Chunyang" userId="b5733cff-190f-4042-9618-f78847987bd9" providerId="ADAL" clId="{775EEE23-41A5-4AAF-9FF9-F7220D142241}" dt="2020-05-03T07:39:22.798" v="40" actId="1076"/>
      <pc:docMkLst>
        <pc:docMk/>
      </pc:docMkLst>
      <pc:sldChg chg="addSp delSp modSp add ord">
        <pc:chgData name="Xu, Chunyang" userId="b5733cff-190f-4042-9618-f78847987bd9" providerId="ADAL" clId="{775EEE23-41A5-4AAF-9FF9-F7220D142241}" dt="2020-05-01T12:53:45.567" v="10" actId="1076"/>
        <pc:sldMkLst>
          <pc:docMk/>
          <pc:sldMk cId="2268940593" sldId="6248"/>
        </pc:sldMkLst>
        <pc:spChg chg="del">
          <ac:chgData name="Xu, Chunyang" userId="b5733cff-190f-4042-9618-f78847987bd9" providerId="ADAL" clId="{775EEE23-41A5-4AAF-9FF9-F7220D142241}" dt="2020-05-01T12:53:38.364" v="6" actId="478"/>
          <ac:spMkLst>
            <pc:docMk/>
            <pc:sldMk cId="2268940593" sldId="6248"/>
            <ac:spMk id="2" creationId="{30FB4044-E6F5-423B-A394-ECEF65EB69E2}"/>
          </ac:spMkLst>
        </pc:spChg>
        <pc:spChg chg="del">
          <ac:chgData name="Xu, Chunyang" userId="b5733cff-190f-4042-9618-f78847987bd9" providerId="ADAL" clId="{775EEE23-41A5-4AAF-9FF9-F7220D142241}" dt="2020-05-01T12:53:39.527" v="7" actId="478"/>
          <ac:spMkLst>
            <pc:docMk/>
            <pc:sldMk cId="2268940593" sldId="6248"/>
            <ac:spMk id="3" creationId="{FAB59CC8-A0B0-413D-AD62-947050FCFD09}"/>
          </ac:spMkLst>
        </pc:spChg>
        <pc:picChg chg="add mod">
          <ac:chgData name="Xu, Chunyang" userId="b5733cff-190f-4042-9618-f78847987bd9" providerId="ADAL" clId="{775EEE23-41A5-4AAF-9FF9-F7220D142241}" dt="2020-05-01T12:53:45.567" v="10" actId="1076"/>
          <ac:picMkLst>
            <pc:docMk/>
            <pc:sldMk cId="2268940593" sldId="6248"/>
            <ac:picMk id="5" creationId="{AC349A38-98EC-4732-8E16-F0D3C74429AF}"/>
          </ac:picMkLst>
        </pc:picChg>
      </pc:sldChg>
      <pc:sldChg chg="addSp delSp modSp add">
        <pc:chgData name="Xu, Chunyang" userId="b5733cff-190f-4042-9618-f78847987bd9" providerId="ADAL" clId="{775EEE23-41A5-4AAF-9FF9-F7220D142241}" dt="2020-05-03T07:38:32.871" v="22" actId="1076"/>
        <pc:sldMkLst>
          <pc:docMk/>
          <pc:sldMk cId="1352096522" sldId="6249"/>
        </pc:sldMkLst>
        <pc:spChg chg="del">
          <ac:chgData name="Xu, Chunyang" userId="b5733cff-190f-4042-9618-f78847987bd9" providerId="ADAL" clId="{775EEE23-41A5-4AAF-9FF9-F7220D142241}" dt="2020-05-03T07:38:06.359" v="12" actId="478"/>
          <ac:spMkLst>
            <pc:docMk/>
            <pc:sldMk cId="1352096522" sldId="6249"/>
            <ac:spMk id="2" creationId="{08FC4748-F30B-4773-8F41-90F7C87C0736}"/>
          </ac:spMkLst>
        </pc:spChg>
        <pc:spChg chg="del">
          <ac:chgData name="Xu, Chunyang" userId="b5733cff-190f-4042-9618-f78847987bd9" providerId="ADAL" clId="{775EEE23-41A5-4AAF-9FF9-F7220D142241}" dt="2020-05-03T07:38:06.359" v="12" actId="478"/>
          <ac:spMkLst>
            <pc:docMk/>
            <pc:sldMk cId="1352096522" sldId="6249"/>
            <ac:spMk id="3" creationId="{3A456749-CE4B-4BCF-80FF-DA444B199954}"/>
          </ac:spMkLst>
        </pc:spChg>
        <pc:spChg chg="del">
          <ac:chgData name="Xu, Chunyang" userId="b5733cff-190f-4042-9618-f78847987bd9" providerId="ADAL" clId="{775EEE23-41A5-4AAF-9FF9-F7220D142241}" dt="2020-05-03T07:38:06.359" v="12" actId="478"/>
          <ac:spMkLst>
            <pc:docMk/>
            <pc:sldMk cId="1352096522" sldId="6249"/>
            <ac:spMk id="4" creationId="{22B2EF5B-2BB1-491F-B0C2-BA04BD7D468A}"/>
          </ac:spMkLst>
        </pc:spChg>
        <pc:picChg chg="add mod">
          <ac:chgData name="Xu, Chunyang" userId="b5733cff-190f-4042-9618-f78847987bd9" providerId="ADAL" clId="{775EEE23-41A5-4AAF-9FF9-F7220D142241}" dt="2020-05-03T07:38:10.678" v="14" actId="1076"/>
          <ac:picMkLst>
            <pc:docMk/>
            <pc:sldMk cId="1352096522" sldId="6249"/>
            <ac:picMk id="5" creationId="{2BA073B8-7F54-416A-9057-7C8626C28339}"/>
          </ac:picMkLst>
        </pc:picChg>
        <pc:picChg chg="add mod">
          <ac:chgData name="Xu, Chunyang" userId="b5733cff-190f-4042-9618-f78847987bd9" providerId="ADAL" clId="{775EEE23-41A5-4AAF-9FF9-F7220D142241}" dt="2020-05-03T07:38:32.871" v="22" actId="1076"/>
          <ac:picMkLst>
            <pc:docMk/>
            <pc:sldMk cId="1352096522" sldId="6249"/>
            <ac:picMk id="6" creationId="{5EA204B5-0CAA-46BF-94DF-6FE8B54FBE94}"/>
          </ac:picMkLst>
        </pc:picChg>
        <pc:picChg chg="add mod">
          <ac:chgData name="Xu, Chunyang" userId="b5733cff-190f-4042-9618-f78847987bd9" providerId="ADAL" clId="{775EEE23-41A5-4AAF-9FF9-F7220D142241}" dt="2020-05-03T07:38:30.326" v="21" actId="1076"/>
          <ac:picMkLst>
            <pc:docMk/>
            <pc:sldMk cId="1352096522" sldId="6249"/>
            <ac:picMk id="7" creationId="{8D0F2F23-07C0-4415-BE7D-2283ED66186F}"/>
          </ac:picMkLst>
        </pc:picChg>
        <pc:picChg chg="add mod">
          <ac:chgData name="Xu, Chunyang" userId="b5733cff-190f-4042-9618-f78847987bd9" providerId="ADAL" clId="{775EEE23-41A5-4AAF-9FF9-F7220D142241}" dt="2020-05-03T07:38:29.118" v="20" actId="1076"/>
          <ac:picMkLst>
            <pc:docMk/>
            <pc:sldMk cId="1352096522" sldId="6249"/>
            <ac:picMk id="8" creationId="{88318977-BFCD-4F72-827C-36B8003E1D7C}"/>
          </ac:picMkLst>
        </pc:picChg>
      </pc:sldChg>
      <pc:sldChg chg="addSp delSp modSp add">
        <pc:chgData name="Xu, Chunyang" userId="b5733cff-190f-4042-9618-f78847987bd9" providerId="ADAL" clId="{775EEE23-41A5-4AAF-9FF9-F7220D142241}" dt="2020-05-03T07:38:58.482" v="32" actId="1076"/>
        <pc:sldMkLst>
          <pc:docMk/>
          <pc:sldMk cId="3817236488" sldId="6250"/>
        </pc:sldMkLst>
        <pc:picChg chg="del">
          <ac:chgData name="Xu, Chunyang" userId="b5733cff-190f-4042-9618-f78847987bd9" providerId="ADAL" clId="{775EEE23-41A5-4AAF-9FF9-F7220D142241}" dt="2020-05-03T07:38:38.455" v="24" actId="478"/>
          <ac:picMkLst>
            <pc:docMk/>
            <pc:sldMk cId="3817236488" sldId="6250"/>
            <ac:picMk id="5" creationId="{2BA073B8-7F54-416A-9057-7C8626C28339}"/>
          </ac:picMkLst>
        </pc:picChg>
        <pc:picChg chg="del">
          <ac:chgData name="Xu, Chunyang" userId="b5733cff-190f-4042-9618-f78847987bd9" providerId="ADAL" clId="{775EEE23-41A5-4AAF-9FF9-F7220D142241}" dt="2020-05-03T07:38:38.455" v="24" actId="478"/>
          <ac:picMkLst>
            <pc:docMk/>
            <pc:sldMk cId="3817236488" sldId="6250"/>
            <ac:picMk id="6" creationId="{5EA204B5-0CAA-46BF-94DF-6FE8B54FBE94}"/>
          </ac:picMkLst>
        </pc:picChg>
        <pc:picChg chg="del">
          <ac:chgData name="Xu, Chunyang" userId="b5733cff-190f-4042-9618-f78847987bd9" providerId="ADAL" clId="{775EEE23-41A5-4AAF-9FF9-F7220D142241}" dt="2020-05-03T07:38:38.455" v="24" actId="478"/>
          <ac:picMkLst>
            <pc:docMk/>
            <pc:sldMk cId="3817236488" sldId="6250"/>
            <ac:picMk id="7" creationId="{8D0F2F23-07C0-4415-BE7D-2283ED66186F}"/>
          </ac:picMkLst>
        </pc:picChg>
        <pc:picChg chg="del">
          <ac:chgData name="Xu, Chunyang" userId="b5733cff-190f-4042-9618-f78847987bd9" providerId="ADAL" clId="{775EEE23-41A5-4AAF-9FF9-F7220D142241}" dt="2020-05-03T07:38:38.455" v="24" actId="478"/>
          <ac:picMkLst>
            <pc:docMk/>
            <pc:sldMk cId="3817236488" sldId="6250"/>
            <ac:picMk id="8" creationId="{88318977-BFCD-4F72-827C-36B8003E1D7C}"/>
          </ac:picMkLst>
        </pc:picChg>
        <pc:picChg chg="add mod">
          <ac:chgData name="Xu, Chunyang" userId="b5733cff-190f-4042-9618-f78847987bd9" providerId="ADAL" clId="{775EEE23-41A5-4AAF-9FF9-F7220D142241}" dt="2020-05-03T07:38:44.436" v="26" actId="1076"/>
          <ac:picMkLst>
            <pc:docMk/>
            <pc:sldMk cId="3817236488" sldId="6250"/>
            <ac:picMk id="9" creationId="{E7B4822A-DBCF-479F-93CD-92A9B4E0E48A}"/>
          </ac:picMkLst>
        </pc:picChg>
        <pc:picChg chg="add mod">
          <ac:chgData name="Xu, Chunyang" userId="b5733cff-190f-4042-9618-f78847987bd9" providerId="ADAL" clId="{775EEE23-41A5-4AAF-9FF9-F7220D142241}" dt="2020-05-03T07:38:48.588" v="28" actId="1076"/>
          <ac:picMkLst>
            <pc:docMk/>
            <pc:sldMk cId="3817236488" sldId="6250"/>
            <ac:picMk id="10" creationId="{4C02BCA9-7A90-4733-80A9-E8EFC458AB65}"/>
          </ac:picMkLst>
        </pc:picChg>
        <pc:picChg chg="add mod">
          <ac:chgData name="Xu, Chunyang" userId="b5733cff-190f-4042-9618-f78847987bd9" providerId="ADAL" clId="{775EEE23-41A5-4AAF-9FF9-F7220D142241}" dt="2020-05-03T07:38:53.657" v="30" actId="1076"/>
          <ac:picMkLst>
            <pc:docMk/>
            <pc:sldMk cId="3817236488" sldId="6250"/>
            <ac:picMk id="11" creationId="{997C9A28-5A9B-48E0-B881-3A950AFEFF56}"/>
          </ac:picMkLst>
        </pc:picChg>
        <pc:picChg chg="add mod">
          <ac:chgData name="Xu, Chunyang" userId="b5733cff-190f-4042-9618-f78847987bd9" providerId="ADAL" clId="{775EEE23-41A5-4AAF-9FF9-F7220D142241}" dt="2020-05-03T07:38:58.482" v="32" actId="1076"/>
          <ac:picMkLst>
            <pc:docMk/>
            <pc:sldMk cId="3817236488" sldId="6250"/>
            <ac:picMk id="12" creationId="{B58F23B6-F6F0-4C1A-8425-B9691D2F185F}"/>
          </ac:picMkLst>
        </pc:picChg>
      </pc:sldChg>
      <pc:sldChg chg="addSp delSp modSp add">
        <pc:chgData name="Xu, Chunyang" userId="b5733cff-190f-4042-9618-f78847987bd9" providerId="ADAL" clId="{775EEE23-41A5-4AAF-9FF9-F7220D142241}" dt="2020-05-03T07:39:22.798" v="40" actId="1076"/>
        <pc:sldMkLst>
          <pc:docMk/>
          <pc:sldMk cId="927869331" sldId="6251"/>
        </pc:sldMkLst>
        <pc:picChg chg="add mod">
          <ac:chgData name="Xu, Chunyang" userId="b5733cff-190f-4042-9618-f78847987bd9" providerId="ADAL" clId="{775EEE23-41A5-4AAF-9FF9-F7220D142241}" dt="2020-05-03T07:39:11.545" v="36" actId="1076"/>
          <ac:picMkLst>
            <pc:docMk/>
            <pc:sldMk cId="927869331" sldId="6251"/>
            <ac:picMk id="6" creationId="{2916F66C-312B-4078-A856-B6A043368461}"/>
          </ac:picMkLst>
        </pc:picChg>
        <pc:picChg chg="add mod">
          <ac:chgData name="Xu, Chunyang" userId="b5733cff-190f-4042-9618-f78847987bd9" providerId="ADAL" clId="{775EEE23-41A5-4AAF-9FF9-F7220D142241}" dt="2020-05-03T07:39:17.478" v="38" actId="1076"/>
          <ac:picMkLst>
            <pc:docMk/>
            <pc:sldMk cId="927869331" sldId="6251"/>
            <ac:picMk id="7" creationId="{1D8A64C4-36E6-4329-88F5-120E0001B5D0}"/>
          </ac:picMkLst>
        </pc:picChg>
        <pc:picChg chg="add mod">
          <ac:chgData name="Xu, Chunyang" userId="b5733cff-190f-4042-9618-f78847987bd9" providerId="ADAL" clId="{775EEE23-41A5-4AAF-9FF9-F7220D142241}" dt="2020-05-03T07:39:22.798" v="40" actId="1076"/>
          <ac:picMkLst>
            <pc:docMk/>
            <pc:sldMk cId="927869331" sldId="6251"/>
            <ac:picMk id="8" creationId="{6C0C319A-8B69-4F92-97B6-1CF656E92978}"/>
          </ac:picMkLst>
        </pc:picChg>
        <pc:picChg chg="del">
          <ac:chgData name="Xu, Chunyang" userId="b5733cff-190f-4042-9618-f78847987bd9" providerId="ADAL" clId="{775EEE23-41A5-4AAF-9FF9-F7220D142241}" dt="2020-05-03T07:39:06.240" v="34" actId="478"/>
          <ac:picMkLst>
            <pc:docMk/>
            <pc:sldMk cId="927869331" sldId="6251"/>
            <ac:picMk id="9" creationId="{E7B4822A-DBCF-479F-93CD-92A9B4E0E48A}"/>
          </ac:picMkLst>
        </pc:picChg>
        <pc:picChg chg="del">
          <ac:chgData name="Xu, Chunyang" userId="b5733cff-190f-4042-9618-f78847987bd9" providerId="ADAL" clId="{775EEE23-41A5-4AAF-9FF9-F7220D142241}" dt="2020-05-03T07:39:06.240" v="34" actId="478"/>
          <ac:picMkLst>
            <pc:docMk/>
            <pc:sldMk cId="927869331" sldId="6251"/>
            <ac:picMk id="10" creationId="{4C02BCA9-7A90-4733-80A9-E8EFC458AB65}"/>
          </ac:picMkLst>
        </pc:picChg>
        <pc:picChg chg="del">
          <ac:chgData name="Xu, Chunyang" userId="b5733cff-190f-4042-9618-f78847987bd9" providerId="ADAL" clId="{775EEE23-41A5-4AAF-9FF9-F7220D142241}" dt="2020-05-03T07:39:06.240" v="34" actId="478"/>
          <ac:picMkLst>
            <pc:docMk/>
            <pc:sldMk cId="927869331" sldId="6251"/>
            <ac:picMk id="11" creationId="{997C9A28-5A9B-48E0-B881-3A950AFEFF56}"/>
          </ac:picMkLst>
        </pc:picChg>
        <pc:picChg chg="del">
          <ac:chgData name="Xu, Chunyang" userId="b5733cff-190f-4042-9618-f78847987bd9" providerId="ADAL" clId="{775EEE23-41A5-4AAF-9FF9-F7220D142241}" dt="2020-05-03T07:39:06.240" v="34" actId="478"/>
          <ac:picMkLst>
            <pc:docMk/>
            <pc:sldMk cId="927869331" sldId="6251"/>
            <ac:picMk id="12" creationId="{B58F23B6-F6F0-4C1A-8425-B9691D2F185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EFA41-322F-DD43-AD91-5630AF961F33}" type="datetimeFigureOut">
              <a:rPr lang="en-GB" smtClean="0"/>
              <a:t>03/05/2020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B465F-1770-3145-8EA9-06867305DD7B}" type="slidenum">
              <a:rPr lang="en-GB" smtClean="0"/>
              <a:t>‹#›</a:t>
            </a:fld>
            <a:endParaRPr lang="en-GB"/>
          </a:p>
        </p:txBody>
      </p:sp>
    </p:spTree>
    <p:extLst>
      <p:ext uri="{BB962C8B-B14F-4D97-AF65-F5344CB8AC3E}">
        <p14:creationId xmlns:p14="http://schemas.microsoft.com/office/powerpoint/2010/main" val="273825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endParaRPr lang="en-US" sz="1400" dirty="0"/>
          </a:p>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a:t>Integrated Planning with Actuals: Actual figures from IRT on </a:t>
            </a:r>
            <a:r>
              <a:rPr lang="en-GB" err="1"/>
              <a:t>enrollment</a:t>
            </a:r>
            <a:r>
              <a:rPr lang="en-GB"/>
              <a:t> and visits. </a:t>
            </a:r>
          </a:p>
          <a:p>
            <a:r>
              <a:rPr lang="en-GB"/>
              <a:t>Complex Product Environment: Pharmaceuticals and Bio-Pharmaceuticals, Cell Gene Therapies, Cold Chain, Cryogenic. </a:t>
            </a:r>
          </a:p>
          <a:p>
            <a:r>
              <a:rPr lang="en-GB"/>
              <a:t>Cost and Risk Reduction: Planned Cost visibility, Analytics, Study Data Transparency.</a:t>
            </a:r>
          </a:p>
          <a:p>
            <a:r>
              <a:rPr lang="en-GB"/>
              <a:t>Simulation Tool: Version Management, Forecast and demand simulations to optimize supply </a:t>
            </a:r>
            <a:r>
              <a:rPr lang="en-GB" err="1"/>
              <a:t>effeciencies</a:t>
            </a:r>
            <a:r>
              <a:rPr lang="en-GB"/>
              <a:t> while maintaining safety stock. </a:t>
            </a:r>
          </a:p>
          <a:p>
            <a:r>
              <a:rPr lang="en-GB" err="1"/>
              <a:t>Intutive</a:t>
            </a:r>
            <a:r>
              <a:rPr lang="en-GB"/>
              <a:t> Study Design: Easy to understand UI and study design model to transfer the study to others. </a:t>
            </a:r>
          </a:p>
          <a:p>
            <a:r>
              <a:rPr lang="en-GB"/>
              <a:t>Automated </a:t>
            </a:r>
            <a:r>
              <a:rPr lang="en-GB" err="1"/>
              <a:t>Replanning</a:t>
            </a:r>
            <a:r>
              <a:rPr lang="en-GB"/>
              <a:t>: Trigger Re-planning to reduce the workload for the Trial Manager after completion of </a:t>
            </a:r>
            <a:r>
              <a:rPr lang="en-GB" err="1"/>
              <a:t>enrollment</a:t>
            </a:r>
            <a:r>
              <a:rPr lang="en-GB"/>
              <a:t> phase. </a:t>
            </a:r>
          </a:p>
          <a:p>
            <a:r>
              <a:rPr lang="en-GB"/>
              <a:t>Flexible Study Design: Allow System to model complex study designs in the system like Cohort and </a:t>
            </a:r>
            <a:r>
              <a:rPr lang="en-GB" err="1"/>
              <a:t>Tritration</a:t>
            </a:r>
            <a:r>
              <a:rPr lang="en-GB"/>
              <a:t>.</a:t>
            </a:r>
          </a:p>
          <a:p>
            <a:r>
              <a:rPr lang="en-GB"/>
              <a:t>Rough Demand Planning: Ability to plan demand and supply without accurate data (e.g. material master). </a:t>
            </a:r>
          </a:p>
          <a:p>
            <a:r>
              <a:rPr lang="en-GB"/>
              <a:t>Solution Highlights: Fiori UI, Version Management, Workflow, Excel Downloads, Status Management, 3</a:t>
            </a:r>
            <a:r>
              <a:rPr lang="en-GB" baseline="30000"/>
              <a:t>rd</a:t>
            </a:r>
            <a:r>
              <a:rPr lang="en-GB"/>
              <a:t> Party Interfaces, User Enhancements, Configurations, Backend Logic, Copy Control, Rules Framework,</a:t>
            </a:r>
          </a:p>
        </p:txBody>
      </p:sp>
      <p:sp>
        <p:nvSpPr>
          <p:cNvPr id="4" name="Slide Number Placeholder 3"/>
          <p:cNvSpPr>
            <a:spLocks noGrp="1"/>
          </p:cNvSpPr>
          <p:nvPr>
            <p:ph type="sldNum" sz="quarter" idx="5"/>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0368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77906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412375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92566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w="9525"/>
        </p:spPr>
        <p:txBody>
          <a:bodyPr/>
          <a:lstStyle/>
          <a:p>
            <a:endParaRPr lang="en-US" dirty="0"/>
          </a:p>
        </p:txBody>
      </p:sp>
    </p:spTree>
    <p:extLst>
      <p:ext uri="{BB962C8B-B14F-4D97-AF65-F5344CB8AC3E}">
        <p14:creationId xmlns:p14="http://schemas.microsoft.com/office/powerpoint/2010/main" val="3155580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925" y="6217668"/>
            <a:ext cx="1578051" cy="360000"/>
          </a:xfrm>
          <a:prstGeom prst="rect">
            <a:avLst/>
          </a:prstGeom>
        </p:spPr>
      </p:pic>
      <p:sp>
        <p:nvSpPr>
          <p:cNvPr id="5" name="Cover Image Placeholder"/>
          <p:cNvSpPr>
            <a:spLocks noGrp="1"/>
          </p:cNvSpPr>
          <p:nvPr>
            <p:ph type="pic" sz="quarter" idx="12" hasCustomPrompt="1"/>
          </p:nvPr>
        </p:nvSpPr>
        <p:spPr>
          <a:xfrm>
            <a:off x="1" y="0"/>
            <a:ext cx="121920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68785" y="0"/>
            <a:ext cx="3023215" cy="191057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7925" y="5130490"/>
            <a:ext cx="10897962"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7925" y="4024430"/>
            <a:ext cx="10896336" cy="997196"/>
          </a:xfrm>
        </p:spPr>
        <p:txBody>
          <a:bodyPr wrap="square">
            <a:spAutoFit/>
          </a:bodyPr>
          <a:lstStyle>
            <a:lvl1pPr>
              <a:lnSpc>
                <a:spcPct val="90000"/>
              </a:lnSpc>
              <a:spcBef>
                <a:spcPts val="0"/>
              </a:spcBef>
              <a:defRPr sz="3599" b="1" baseline="0"/>
            </a:lvl1pPr>
          </a:lstStyle>
          <a:p>
            <a:pPr lvl="0"/>
            <a:r>
              <a:rPr lang="en-US" dirty="0"/>
              <a:t>Presentation Title </a:t>
            </a:r>
            <a:br>
              <a:rPr lang="en-US" dirty="0"/>
            </a:br>
            <a:r>
              <a:rPr lang="en-US" dirty="0"/>
              <a:t>Goes Here and Here.</a:t>
            </a:r>
          </a:p>
        </p:txBody>
      </p:sp>
      <p:sp>
        <p:nvSpPr>
          <p:cNvPr id="3" name="Footer Placeholder 2">
            <a:extLst>
              <a:ext uri="{FF2B5EF4-FFF2-40B4-BE49-F238E27FC236}">
                <a16:creationId xmlns:a16="http://schemas.microsoft.com/office/drawing/2014/main" id="{CA26FB5C-F8AD-4129-8DF6-61900BF503D6}"/>
              </a:ext>
            </a:extLst>
          </p:cNvPr>
          <p:cNvSpPr>
            <a:spLocks noGrp="1"/>
          </p:cNvSpPr>
          <p:nvPr>
            <p:ph type="ftr" sz="quarter" idx="15"/>
          </p:nvPr>
        </p:nvSpPr>
        <p:spPr/>
        <p:txBody>
          <a:bodyPr/>
          <a:lstStyle/>
          <a:p>
            <a:endParaRPr lang="de-DE"/>
          </a:p>
        </p:txBody>
      </p:sp>
      <p:sp>
        <p:nvSpPr>
          <p:cNvPr id="4" name="Slide Number Placeholder 3">
            <a:extLst>
              <a:ext uri="{FF2B5EF4-FFF2-40B4-BE49-F238E27FC236}">
                <a16:creationId xmlns:a16="http://schemas.microsoft.com/office/drawing/2014/main" id="{5B344720-FDAF-4F1E-81D5-D1BBD3ED5E5C}"/>
              </a:ext>
            </a:extLst>
          </p:cNvPr>
          <p:cNvSpPr>
            <a:spLocks noGrp="1"/>
          </p:cNvSpPr>
          <p:nvPr>
            <p:ph type="sldNum" sz="quarter" idx="16"/>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55143475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bg>
      <p:bgPr>
        <a:solidFill>
          <a:schemeClr val="tx1"/>
        </a:solidFill>
        <a:effectLst/>
      </p:bgPr>
    </p:bg>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869" y="1620000"/>
            <a:ext cx="5326613"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0820" y="1620000"/>
            <a:ext cx="5326613"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2" name="Footer Placeholder 1">
            <a:extLst>
              <a:ext uri="{FF2B5EF4-FFF2-40B4-BE49-F238E27FC236}">
                <a16:creationId xmlns:a16="http://schemas.microsoft.com/office/drawing/2014/main" id="{5D0A0F22-4851-401E-A79D-EC96FF72F41D}"/>
              </a:ext>
            </a:extLst>
          </p:cNvPr>
          <p:cNvSpPr>
            <a:spLocks noGrp="1"/>
          </p:cNvSpPr>
          <p:nvPr>
            <p:ph type="ftr" sz="quarter" idx="12"/>
          </p:nvPr>
        </p:nvSpPr>
        <p:spPr/>
        <p:txBody>
          <a:bodyPr/>
          <a:lstStyle/>
          <a:p>
            <a:endParaRPr lang="de-DE"/>
          </a:p>
        </p:txBody>
      </p:sp>
      <p:sp>
        <p:nvSpPr>
          <p:cNvPr id="6" name="Slide Number Placeholder 5">
            <a:extLst>
              <a:ext uri="{FF2B5EF4-FFF2-40B4-BE49-F238E27FC236}">
                <a16:creationId xmlns:a16="http://schemas.microsoft.com/office/drawing/2014/main" id="{3088C85D-A8BD-4B35-820E-F7375E782996}"/>
              </a:ext>
            </a:extLst>
          </p:cNvPr>
          <p:cNvSpPr>
            <a:spLocks noGrp="1"/>
          </p:cNvSpPr>
          <p:nvPr>
            <p:ph type="sldNum" sz="quarter" idx="13"/>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190729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4361" y="1620000"/>
            <a:ext cx="3563072"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4115" y="1620000"/>
            <a:ext cx="3563072"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3869" y="1620000"/>
            <a:ext cx="3563072"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3" name="Footer Placeholder 2">
            <a:extLst>
              <a:ext uri="{FF2B5EF4-FFF2-40B4-BE49-F238E27FC236}">
                <a16:creationId xmlns:a16="http://schemas.microsoft.com/office/drawing/2014/main" id="{059E0017-B159-487C-8E81-A3B5AB60F20A}"/>
              </a:ext>
            </a:extLst>
          </p:cNvPr>
          <p:cNvSpPr>
            <a:spLocks noGrp="1"/>
          </p:cNvSpPr>
          <p:nvPr>
            <p:ph type="ftr" sz="quarter" idx="14"/>
          </p:nvPr>
        </p:nvSpPr>
        <p:spPr/>
        <p:txBody>
          <a:bodyPr/>
          <a:lstStyle/>
          <a:p>
            <a:endParaRPr lang="de-DE"/>
          </a:p>
        </p:txBody>
      </p:sp>
      <p:sp>
        <p:nvSpPr>
          <p:cNvPr id="5" name="Slide Number Placeholder 4">
            <a:extLst>
              <a:ext uri="{FF2B5EF4-FFF2-40B4-BE49-F238E27FC236}">
                <a16:creationId xmlns:a16="http://schemas.microsoft.com/office/drawing/2014/main" id="{CDD0C233-2270-4AFE-A8FB-0E5AA7CD1D7B}"/>
              </a:ext>
            </a:extLst>
          </p:cNvPr>
          <p:cNvSpPr>
            <a:spLocks noGrp="1"/>
          </p:cNvSpPr>
          <p:nvPr>
            <p:ph type="sldNum" sz="quarter" idx="15"/>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96479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3869" y="4770000"/>
            <a:ext cx="5326613" cy="108000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869" y="1620000"/>
            <a:ext cx="5326613" cy="2631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0820" y="4770000"/>
            <a:ext cx="5326613" cy="108000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0820" y="1620000"/>
            <a:ext cx="5326613" cy="2631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4" name="Footer Placeholder 3">
            <a:extLst>
              <a:ext uri="{FF2B5EF4-FFF2-40B4-BE49-F238E27FC236}">
                <a16:creationId xmlns:a16="http://schemas.microsoft.com/office/drawing/2014/main" id="{79F20996-0ED9-406A-B072-894EA474E107}"/>
              </a:ext>
            </a:extLst>
          </p:cNvPr>
          <p:cNvSpPr>
            <a:spLocks noGrp="1"/>
          </p:cNvSpPr>
          <p:nvPr>
            <p:ph type="ftr" sz="quarter" idx="15"/>
          </p:nvPr>
        </p:nvSpPr>
        <p:spPr/>
        <p:txBody>
          <a:bodyPr/>
          <a:lstStyle/>
          <a:p>
            <a:endParaRPr lang="de-DE"/>
          </a:p>
        </p:txBody>
      </p:sp>
      <p:sp>
        <p:nvSpPr>
          <p:cNvPr id="6" name="Slide Number Placeholder 5">
            <a:extLst>
              <a:ext uri="{FF2B5EF4-FFF2-40B4-BE49-F238E27FC236}">
                <a16:creationId xmlns:a16="http://schemas.microsoft.com/office/drawing/2014/main" id="{34CF6069-5212-423C-A41A-FF908FFD08F6}"/>
              </a:ext>
            </a:extLst>
          </p:cNvPr>
          <p:cNvSpPr>
            <a:spLocks noGrp="1"/>
          </p:cNvSpPr>
          <p:nvPr>
            <p:ph type="sldNum" sz="quarter" idx="16"/>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414879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3869"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869"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7116"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7116"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0493" y="4354922"/>
            <a:ext cx="3390317" cy="1495079"/>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0493" y="1620000"/>
            <a:ext cx="3390317" cy="2232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4" name="Footer Placeholder 3">
            <a:extLst>
              <a:ext uri="{FF2B5EF4-FFF2-40B4-BE49-F238E27FC236}">
                <a16:creationId xmlns:a16="http://schemas.microsoft.com/office/drawing/2014/main" id="{5AB32A16-30F7-434E-A705-A56DCA2B66D8}"/>
              </a:ext>
            </a:extLst>
          </p:cNvPr>
          <p:cNvSpPr>
            <a:spLocks noGrp="1"/>
          </p:cNvSpPr>
          <p:nvPr>
            <p:ph type="ftr" sz="quarter" idx="17"/>
          </p:nvPr>
        </p:nvSpPr>
        <p:spPr/>
        <p:txBody>
          <a:bodyPr/>
          <a:lstStyle/>
          <a:p>
            <a:endParaRPr lang="de-DE"/>
          </a:p>
        </p:txBody>
      </p:sp>
      <p:sp>
        <p:nvSpPr>
          <p:cNvPr id="6" name="Slide Number Placeholder 5">
            <a:extLst>
              <a:ext uri="{FF2B5EF4-FFF2-40B4-BE49-F238E27FC236}">
                <a16:creationId xmlns:a16="http://schemas.microsoft.com/office/drawing/2014/main" id="{73A8157B-F1EC-4E4F-97B7-BEDB96D060F7}"/>
              </a:ext>
            </a:extLst>
          </p:cNvPr>
          <p:cNvSpPr>
            <a:spLocks noGrp="1"/>
          </p:cNvSpPr>
          <p:nvPr>
            <p:ph type="sldNum" sz="quarter" idx="18"/>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1374610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3869" y="3878220"/>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3869"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2462" y="3878221"/>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2462"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6734" y="3878221"/>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6734"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49599" y="3878221"/>
            <a:ext cx="2414971" cy="1971780"/>
          </a:xfrm>
        </p:spPr>
        <p:txBody>
          <a:bodyPr/>
          <a:lstStyle>
            <a:lvl1pPr>
              <a:spcBef>
                <a:spcPts val="600"/>
              </a:spcBef>
              <a:defRPr sz="1799"/>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49599" y="1620000"/>
            <a:ext cx="2414971" cy="1728000"/>
          </a:xfrm>
          <a:solidFill>
            <a:schemeClr val="tx2">
              <a:alpha val="70000"/>
            </a:schemeClr>
          </a:solid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4" name="Footer Placeholder 3">
            <a:extLst>
              <a:ext uri="{FF2B5EF4-FFF2-40B4-BE49-F238E27FC236}">
                <a16:creationId xmlns:a16="http://schemas.microsoft.com/office/drawing/2014/main" id="{A1462C7F-D4A4-4928-9FEC-8372A93A2E71}"/>
              </a:ext>
            </a:extLst>
          </p:cNvPr>
          <p:cNvSpPr>
            <a:spLocks noGrp="1"/>
          </p:cNvSpPr>
          <p:nvPr>
            <p:ph type="ftr" sz="quarter" idx="19"/>
          </p:nvPr>
        </p:nvSpPr>
        <p:spPr/>
        <p:txBody>
          <a:bodyPr/>
          <a:lstStyle/>
          <a:p>
            <a:endParaRPr lang="de-DE"/>
          </a:p>
        </p:txBody>
      </p:sp>
      <p:sp>
        <p:nvSpPr>
          <p:cNvPr id="6" name="Slide Number Placeholder 5">
            <a:extLst>
              <a:ext uri="{FF2B5EF4-FFF2-40B4-BE49-F238E27FC236}">
                <a16:creationId xmlns:a16="http://schemas.microsoft.com/office/drawing/2014/main" id="{584F19C0-7D02-4DE3-81A1-0CB3FA7A414F}"/>
              </a:ext>
            </a:extLst>
          </p:cNvPr>
          <p:cNvSpPr>
            <a:spLocks noGrp="1"/>
          </p:cNvSpPr>
          <p:nvPr>
            <p:ph type="sldNum" sz="quarter" idx="20"/>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4252211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3869" y="1800000"/>
            <a:ext cx="11182288" cy="3285032"/>
          </a:xfrm>
        </p:spPr>
        <p:txBody>
          <a:bodyPr/>
          <a:lstStyle>
            <a:lvl1pPr marL="395802" indent="-395802">
              <a:lnSpc>
                <a:spcPct val="90000"/>
              </a:lnSpc>
              <a:spcBef>
                <a:spcPts val="600"/>
              </a:spcBef>
              <a:defRPr sz="5997" b="1">
                <a:solidFill>
                  <a:schemeClr val="bg1"/>
                </a:solidFill>
              </a:defRPr>
            </a:lvl1pPr>
            <a:lvl2pPr marL="395802" indent="0">
              <a:buNone/>
              <a:defRPr sz="1200">
                <a:solidFill>
                  <a:schemeClr val="bg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
        <p:nvSpPr>
          <p:cNvPr id="3" name="Footer Placeholder 2">
            <a:extLst>
              <a:ext uri="{FF2B5EF4-FFF2-40B4-BE49-F238E27FC236}">
                <a16:creationId xmlns:a16="http://schemas.microsoft.com/office/drawing/2014/main" id="{9B7CB828-3F22-46EE-A775-FB7865F950BD}"/>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2048AABD-0D7A-4343-9461-CC7BC1F08E5D}"/>
              </a:ext>
            </a:extLst>
          </p:cNvPr>
          <p:cNvSpPr>
            <a:spLocks noGrp="1"/>
          </p:cNvSpPr>
          <p:nvPr>
            <p:ph type="sldNum" sz="quarter" idx="12"/>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3732333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5059" y="252000"/>
            <a:ext cx="4066941" cy="6606000"/>
          </a:xfrm>
          <a:solidFill>
            <a:schemeClr val="tx2">
              <a:alpha val="70000"/>
            </a:schemeClr>
          </a:solid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868" y="1620000"/>
            <a:ext cx="7090154"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3870" y="504000"/>
            <a:ext cx="7090154" cy="369332"/>
          </a:xfrm>
        </p:spPr>
        <p:txBody>
          <a:bodyPr/>
          <a:lstStyle/>
          <a:p>
            <a:r>
              <a:rPr lang="en-US" noProof="0" dirty="0"/>
              <a:t>Insert page title (sentence case)</a:t>
            </a:r>
            <a:endParaRPr lang="en-US" dirty="0"/>
          </a:p>
        </p:txBody>
      </p:sp>
      <p:sp>
        <p:nvSpPr>
          <p:cNvPr id="2" name="Footer Placeholder 1">
            <a:extLst>
              <a:ext uri="{FF2B5EF4-FFF2-40B4-BE49-F238E27FC236}">
                <a16:creationId xmlns:a16="http://schemas.microsoft.com/office/drawing/2014/main" id="{39DFE6B6-7308-4283-AB12-E0004A33739E}"/>
              </a:ext>
            </a:extLst>
          </p:cNvPr>
          <p:cNvSpPr>
            <a:spLocks noGrp="1"/>
          </p:cNvSpPr>
          <p:nvPr>
            <p:ph type="ftr" sz="quarter" idx="12"/>
          </p:nvPr>
        </p:nvSpPr>
        <p:spPr/>
        <p:txBody>
          <a:bodyPr/>
          <a:lstStyle/>
          <a:p>
            <a:endParaRPr lang="de-DE"/>
          </a:p>
        </p:txBody>
      </p:sp>
      <p:sp>
        <p:nvSpPr>
          <p:cNvPr id="4" name="Slide Number Placeholder 3">
            <a:extLst>
              <a:ext uri="{FF2B5EF4-FFF2-40B4-BE49-F238E27FC236}">
                <a16:creationId xmlns:a16="http://schemas.microsoft.com/office/drawing/2014/main" id="{5CBAC2D1-20E3-433B-8C90-EFE4EE8DA3F8}"/>
              </a:ext>
            </a:extLst>
          </p:cNvPr>
          <p:cNvSpPr>
            <a:spLocks noGrp="1"/>
          </p:cNvSpPr>
          <p:nvPr>
            <p:ph type="sldNum" sz="quarter" idx="13"/>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71980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09584" y="252000"/>
            <a:ext cx="6082416" cy="6606000"/>
          </a:xfrm>
          <a:solidFill>
            <a:schemeClr val="tx2">
              <a:alpha val="70000"/>
            </a:schemeClr>
          </a:solid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868" y="1620000"/>
            <a:ext cx="5110669"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3870" y="504000"/>
            <a:ext cx="5110669" cy="369332"/>
          </a:xfrm>
        </p:spPr>
        <p:txBody>
          <a:bodyPr/>
          <a:lstStyle/>
          <a:p>
            <a:r>
              <a:rPr lang="en-US" noProof="0" dirty="0"/>
              <a:t>Insert page title (sentence case)</a:t>
            </a:r>
            <a:endParaRPr lang="en-US" dirty="0"/>
          </a:p>
        </p:txBody>
      </p:sp>
      <p:sp>
        <p:nvSpPr>
          <p:cNvPr id="3" name="Footer Placeholder 2">
            <a:extLst>
              <a:ext uri="{FF2B5EF4-FFF2-40B4-BE49-F238E27FC236}">
                <a16:creationId xmlns:a16="http://schemas.microsoft.com/office/drawing/2014/main" id="{FD2B22A5-8E9A-4549-8E75-C11BBE86AC44}"/>
              </a:ext>
            </a:extLst>
          </p:cNvPr>
          <p:cNvSpPr>
            <a:spLocks noGrp="1"/>
          </p:cNvSpPr>
          <p:nvPr>
            <p:ph type="ftr" sz="quarter" idx="12"/>
          </p:nvPr>
        </p:nvSpPr>
        <p:spPr/>
        <p:txBody>
          <a:bodyPr/>
          <a:lstStyle/>
          <a:p>
            <a:endParaRPr lang="de-DE"/>
          </a:p>
        </p:txBody>
      </p:sp>
      <p:sp>
        <p:nvSpPr>
          <p:cNvPr id="4" name="Slide Number Placeholder 3">
            <a:extLst>
              <a:ext uri="{FF2B5EF4-FFF2-40B4-BE49-F238E27FC236}">
                <a16:creationId xmlns:a16="http://schemas.microsoft.com/office/drawing/2014/main" id="{C278D007-ED6E-4F4A-9AC0-5F6B3F299B29}"/>
              </a:ext>
            </a:extLst>
          </p:cNvPr>
          <p:cNvSpPr>
            <a:spLocks noGrp="1"/>
          </p:cNvSpPr>
          <p:nvPr>
            <p:ph type="sldNum" sz="quarter" idx="13"/>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2483793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2000" cy="6606000"/>
          </a:xfrm>
          <a:solidFill>
            <a:schemeClr val="tx2">
              <a:alpha val="70000"/>
            </a:schemeClr>
          </a:solid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2" name="Footer Placeholder 1">
            <a:extLst>
              <a:ext uri="{FF2B5EF4-FFF2-40B4-BE49-F238E27FC236}">
                <a16:creationId xmlns:a16="http://schemas.microsoft.com/office/drawing/2014/main" id="{7C2F51DD-41FD-4EEE-8045-845ED34AA45E}"/>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9BB92E2F-A462-4A93-82B0-35678CA7DF12}"/>
              </a:ext>
            </a:extLst>
          </p:cNvPr>
          <p:cNvSpPr>
            <a:spLocks noGrp="1"/>
          </p:cNvSpPr>
          <p:nvPr>
            <p:ph type="sldNum" sz="quarter" idx="12"/>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2698221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2000" cy="6858000"/>
          </a:xfrm>
          <a:solidFill>
            <a:schemeClr val="tx2">
              <a:alpha val="70000"/>
            </a:schemeClr>
          </a:solidFill>
        </p:spPr>
        <p:txBody>
          <a:bodyPr vert="horz" lIns="0" tIns="2448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2" name="Footer Placeholder 1">
            <a:extLst>
              <a:ext uri="{FF2B5EF4-FFF2-40B4-BE49-F238E27FC236}">
                <a16:creationId xmlns:a16="http://schemas.microsoft.com/office/drawing/2014/main" id="{86A1F4D2-2427-4393-950D-157BD2D1495B}"/>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2982C2AF-7B95-47D1-BDED-A9AA92C47DA9}"/>
              </a:ext>
            </a:extLst>
          </p:cNvPr>
          <p:cNvSpPr>
            <a:spLocks noGrp="1"/>
          </p:cNvSpPr>
          <p:nvPr>
            <p:ph type="sldNum" sz="quarter" idx="12"/>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22309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bg>
      <p:bgPr>
        <a:solidFill>
          <a:srgbClr val="FFFFFF"/>
        </a:solidFill>
        <a:effectLst/>
      </p:bgPr>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925" y="6217668"/>
            <a:ext cx="1578051" cy="360000"/>
          </a:xfrm>
          <a:prstGeom prst="rect">
            <a:avLst/>
          </a:prstGeom>
        </p:spPr>
      </p:pic>
      <p:sp>
        <p:nvSpPr>
          <p:cNvPr id="5" name="Cover Image Placeholder"/>
          <p:cNvSpPr>
            <a:spLocks noGrp="1"/>
          </p:cNvSpPr>
          <p:nvPr>
            <p:ph type="pic" sz="quarter" idx="12" hasCustomPrompt="1"/>
          </p:nvPr>
        </p:nvSpPr>
        <p:spPr>
          <a:xfrm>
            <a:off x="1" y="0"/>
            <a:ext cx="12192000"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7926" y="5769667"/>
            <a:ext cx="4203760"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gray">
          <a:xfrm>
            <a:off x="287925" y="5130490"/>
            <a:ext cx="10897962"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7925" y="4024430"/>
            <a:ext cx="10896336" cy="997196"/>
          </a:xfrm>
        </p:spPr>
        <p:txBody>
          <a:bodyPr wrap="square">
            <a:spAutoFit/>
          </a:bodyPr>
          <a:lstStyle>
            <a:lvl1pPr>
              <a:lnSpc>
                <a:spcPct val="90000"/>
              </a:lnSpc>
              <a:spcBef>
                <a:spcPts val="0"/>
              </a:spcBef>
              <a:defRPr sz="3599" b="1" baseline="0"/>
            </a:lvl1pPr>
          </a:lstStyle>
          <a:p>
            <a:pPr lvl="0"/>
            <a:r>
              <a:rPr lang="en-US" dirty="0"/>
              <a:t>Presentation Title </a:t>
            </a:r>
            <a:br>
              <a:rPr lang="en-US" dirty="0"/>
            </a:br>
            <a:r>
              <a:rPr lang="en-US" dirty="0"/>
              <a:t>Goes Here and Here.</a:t>
            </a:r>
          </a:p>
        </p:txBody>
      </p:sp>
      <p:sp>
        <p:nvSpPr>
          <p:cNvPr id="2" name="Footer Placeholder 1">
            <a:extLst>
              <a:ext uri="{FF2B5EF4-FFF2-40B4-BE49-F238E27FC236}">
                <a16:creationId xmlns:a16="http://schemas.microsoft.com/office/drawing/2014/main" id="{A9A8269F-EE6C-4C11-A132-E48C275E6B8A}"/>
              </a:ext>
            </a:extLst>
          </p:cNvPr>
          <p:cNvSpPr>
            <a:spLocks noGrp="1"/>
          </p:cNvSpPr>
          <p:nvPr>
            <p:ph type="ftr" sz="quarter" idx="15"/>
          </p:nvPr>
        </p:nvSpPr>
        <p:spPr/>
        <p:txBody>
          <a:bodyPr/>
          <a:lstStyle/>
          <a:p>
            <a:endParaRPr lang="de-DE"/>
          </a:p>
        </p:txBody>
      </p:sp>
      <p:sp>
        <p:nvSpPr>
          <p:cNvPr id="3" name="Slide Number Placeholder 2">
            <a:extLst>
              <a:ext uri="{FF2B5EF4-FFF2-40B4-BE49-F238E27FC236}">
                <a16:creationId xmlns:a16="http://schemas.microsoft.com/office/drawing/2014/main" id="{2D315DC4-282D-4009-9612-C3E1AD56BB85}"/>
              </a:ext>
            </a:extLst>
          </p:cNvPr>
          <p:cNvSpPr>
            <a:spLocks noGrp="1"/>
          </p:cNvSpPr>
          <p:nvPr>
            <p:ph type="sldNum" sz="quarter" idx="16"/>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335208856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0820" y="1601628"/>
            <a:ext cx="5326613" cy="4230000"/>
          </a:xfrm>
          <a:solidFill>
            <a:schemeClr val="tx2">
              <a:alpha val="70000"/>
            </a:schemeClr>
          </a:solidFill>
        </p:spPr>
        <p:txBody>
          <a:bodyPr vert="horz" lIns="0" tIns="1512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3869" y="1620000"/>
            <a:ext cx="5326613"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2" name="Footer Placeholder 1">
            <a:extLst>
              <a:ext uri="{FF2B5EF4-FFF2-40B4-BE49-F238E27FC236}">
                <a16:creationId xmlns:a16="http://schemas.microsoft.com/office/drawing/2014/main" id="{BD74E5CC-3DEC-4B5C-8100-9B74097B5C63}"/>
              </a:ext>
            </a:extLst>
          </p:cNvPr>
          <p:cNvSpPr>
            <a:spLocks noGrp="1"/>
          </p:cNvSpPr>
          <p:nvPr>
            <p:ph type="ftr" sz="quarter" idx="14"/>
          </p:nvPr>
        </p:nvSpPr>
        <p:spPr/>
        <p:txBody>
          <a:bodyPr/>
          <a:lstStyle/>
          <a:p>
            <a:endParaRPr lang="de-DE"/>
          </a:p>
        </p:txBody>
      </p:sp>
      <p:sp>
        <p:nvSpPr>
          <p:cNvPr id="6" name="Slide Number Placeholder 5">
            <a:extLst>
              <a:ext uri="{FF2B5EF4-FFF2-40B4-BE49-F238E27FC236}">
                <a16:creationId xmlns:a16="http://schemas.microsoft.com/office/drawing/2014/main" id="{06C7987F-C338-44E7-8A61-0F85D9D091EF}"/>
              </a:ext>
            </a:extLst>
          </p:cNvPr>
          <p:cNvSpPr>
            <a:spLocks noGrp="1"/>
          </p:cNvSpPr>
          <p:nvPr>
            <p:ph type="sldNum" sz="quarter" idx="15"/>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3540121216"/>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3869" y="1620000"/>
            <a:ext cx="11182288"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lvl1pPr>
              <a:defRPr>
                <a:solidFill>
                  <a:schemeClr val="bg1"/>
                </a:solidFill>
              </a:defRPr>
            </a:lvl1pPr>
          </a:lstStyle>
          <a:p>
            <a:r>
              <a:rPr lang="en-US" noProof="0" dirty="0"/>
              <a:t>Insert page title (sentence case)</a:t>
            </a:r>
            <a:endParaRPr lang="en-US" dirty="0"/>
          </a:p>
        </p:txBody>
      </p:sp>
      <p:sp>
        <p:nvSpPr>
          <p:cNvPr id="3" name="Footer Placeholder 2">
            <a:extLst>
              <a:ext uri="{FF2B5EF4-FFF2-40B4-BE49-F238E27FC236}">
                <a16:creationId xmlns:a16="http://schemas.microsoft.com/office/drawing/2014/main" id="{8D2F5368-D0D4-4CE2-9CDA-800C37A40BF1}"/>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B60CC991-E0A0-4AAC-ACC6-680CDABF6E09}"/>
              </a:ext>
            </a:extLst>
          </p:cNvPr>
          <p:cNvSpPr>
            <a:spLocks noGrp="1"/>
          </p:cNvSpPr>
          <p:nvPr>
            <p:ph type="sldNum" sz="quarter" idx="11"/>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1642831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CD41DD-6B8B-427B-8290-2D23526437A8}"/>
              </a:ext>
            </a:extLst>
          </p:cNvPr>
          <p:cNvSpPr>
            <a:spLocks noGrp="1"/>
          </p:cNvSpPr>
          <p:nvPr>
            <p:ph type="ftr" sz="quarter" idx="10"/>
          </p:nvPr>
        </p:nvSpPr>
        <p:spPr/>
        <p:txBody>
          <a:bodyPr/>
          <a:lstStyle/>
          <a:p>
            <a:endParaRPr lang="de-DE"/>
          </a:p>
        </p:txBody>
      </p:sp>
      <p:sp>
        <p:nvSpPr>
          <p:cNvPr id="3" name="Slide Number Placeholder 2">
            <a:extLst>
              <a:ext uri="{FF2B5EF4-FFF2-40B4-BE49-F238E27FC236}">
                <a16:creationId xmlns:a16="http://schemas.microsoft.com/office/drawing/2014/main" id="{90A0793B-5064-4EFF-B736-3BEC23E31E3B}"/>
              </a:ext>
            </a:extLst>
          </p:cNvPr>
          <p:cNvSpPr>
            <a:spLocks noGrp="1"/>
          </p:cNvSpPr>
          <p:nvPr>
            <p:ph type="sldNum" sz="quarter" idx="11"/>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170471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8C28E3-EBB2-48F2-A7EE-27588102C620}"/>
              </a:ext>
            </a:extLst>
          </p:cNvPr>
          <p:cNvSpPr>
            <a:spLocks noGrp="1"/>
          </p:cNvSpPr>
          <p:nvPr>
            <p:ph type="ftr" sz="quarter" idx="10"/>
          </p:nvPr>
        </p:nvSpPr>
        <p:spPr/>
        <p:txBody>
          <a:bodyPr/>
          <a:lstStyle/>
          <a:p>
            <a:endParaRPr lang="de-DE"/>
          </a:p>
        </p:txBody>
      </p:sp>
      <p:sp>
        <p:nvSpPr>
          <p:cNvPr id="3" name="Slide Number Placeholder 2">
            <a:extLst>
              <a:ext uri="{FF2B5EF4-FFF2-40B4-BE49-F238E27FC236}">
                <a16:creationId xmlns:a16="http://schemas.microsoft.com/office/drawing/2014/main" id="{13ABA115-7899-4F21-B8F0-E91106FA08F5}"/>
              </a:ext>
            </a:extLst>
          </p:cNvPr>
          <p:cNvSpPr>
            <a:spLocks noGrp="1"/>
          </p:cNvSpPr>
          <p:nvPr>
            <p:ph type="sldNum" sz="quarter" idx="11"/>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373931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3869" y="2905487"/>
            <a:ext cx="5326613"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3869" y="1467009"/>
            <a:ext cx="5326613" cy="923116"/>
          </a:xfrm>
        </p:spPr>
        <p:txBody>
          <a:bodyPr anchor="t" anchorCtr="0">
            <a:noAutofit/>
          </a:bodyPr>
          <a:lstStyle>
            <a:lvl1pPr>
              <a:defRPr sz="5498">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3869" y="5994000"/>
            <a:ext cx="1578051" cy="360000"/>
          </a:xfrm>
          <a:prstGeom prst="rect">
            <a:avLst/>
          </a:prstGeom>
        </p:spPr>
      </p:pic>
      <p:sp>
        <p:nvSpPr>
          <p:cNvPr id="3" name="Footer Placeholder 2">
            <a:extLst>
              <a:ext uri="{FF2B5EF4-FFF2-40B4-BE49-F238E27FC236}">
                <a16:creationId xmlns:a16="http://schemas.microsoft.com/office/drawing/2014/main" id="{56E5E21F-E31E-4D56-B397-4774477EF5EE}"/>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B0FD8734-4F42-47D8-BD5B-5B45EFAC47C2}"/>
              </a:ext>
            </a:extLst>
          </p:cNvPr>
          <p:cNvSpPr>
            <a:spLocks noGrp="1"/>
          </p:cNvSpPr>
          <p:nvPr>
            <p:ph type="sldNum" sz="quarter" idx="12"/>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2333956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868" y="1620000"/>
            <a:ext cx="11182288"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3869" y="719834"/>
            <a:ext cx="953819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399" b="0" noProof="0" dirty="0"/>
              <a:t>© 2017 SAP SE or an SAP affiliate company. All rights reserved.</a:t>
            </a:r>
          </a:p>
        </p:txBody>
      </p:sp>
      <p:grpSp>
        <p:nvGrpSpPr>
          <p:cNvPr id="16" name="Group 15"/>
          <p:cNvGrpSpPr/>
          <p:nvPr userDrawn="1"/>
        </p:nvGrpSpPr>
        <p:grpSpPr>
          <a:xfrm>
            <a:off x="0" y="0"/>
            <a:ext cx="12193625"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grpSp>
      <p:sp>
        <p:nvSpPr>
          <p:cNvPr id="2" name="Footer Placeholder 1">
            <a:extLst>
              <a:ext uri="{FF2B5EF4-FFF2-40B4-BE49-F238E27FC236}">
                <a16:creationId xmlns:a16="http://schemas.microsoft.com/office/drawing/2014/main" id="{13AFDEA3-2C1D-4B07-B2AD-D974007AD3A6}"/>
              </a:ext>
            </a:extLst>
          </p:cNvPr>
          <p:cNvSpPr>
            <a:spLocks noGrp="1"/>
          </p:cNvSpPr>
          <p:nvPr>
            <p:ph type="ftr" sz="quarter" idx="10"/>
          </p:nvPr>
        </p:nvSpPr>
        <p:spPr/>
        <p:txBody>
          <a:bodyPr/>
          <a:lstStyle/>
          <a:p>
            <a:endParaRPr lang="de-DE"/>
          </a:p>
        </p:txBody>
      </p:sp>
      <p:sp>
        <p:nvSpPr>
          <p:cNvPr id="3" name="Slide Number Placeholder 2">
            <a:extLst>
              <a:ext uri="{FF2B5EF4-FFF2-40B4-BE49-F238E27FC236}">
                <a16:creationId xmlns:a16="http://schemas.microsoft.com/office/drawing/2014/main" id="{3A79C86A-5FE2-4B27-8B86-1CAF91BCFC56}"/>
              </a:ext>
            </a:extLst>
          </p:cNvPr>
          <p:cNvSpPr>
            <a:spLocks noGrp="1"/>
          </p:cNvSpPr>
          <p:nvPr>
            <p:ph type="sldNum" sz="quarter" idx="11"/>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896412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3869" y="1620000"/>
            <a:ext cx="11182288"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3869" y="719834"/>
            <a:ext cx="11182288"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399" b="0" noProof="0" dirty="0"/>
              <a:t>© </a:t>
            </a:r>
            <a:r>
              <a:rPr lang="de-DE" sz="2399" b="0" noProof="0" dirty="0"/>
              <a:t>2017 SAP SE oder ein SAP-Konzernunternehmen. Alle Rechte vorbehalten.</a:t>
            </a:r>
          </a:p>
        </p:txBody>
      </p:sp>
      <p:grpSp>
        <p:nvGrpSpPr>
          <p:cNvPr id="16" name="Group 15"/>
          <p:cNvGrpSpPr/>
          <p:nvPr userDrawn="1"/>
        </p:nvGrpSpPr>
        <p:grpSpPr>
          <a:xfrm>
            <a:off x="0" y="0"/>
            <a:ext cx="12193625"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grpSp>
      <p:sp>
        <p:nvSpPr>
          <p:cNvPr id="2" name="Footer Placeholder 1">
            <a:extLst>
              <a:ext uri="{FF2B5EF4-FFF2-40B4-BE49-F238E27FC236}">
                <a16:creationId xmlns:a16="http://schemas.microsoft.com/office/drawing/2014/main" id="{04EAE4BD-3FB8-4401-9283-E42EF8184FDB}"/>
              </a:ext>
            </a:extLst>
          </p:cNvPr>
          <p:cNvSpPr>
            <a:spLocks noGrp="1"/>
          </p:cNvSpPr>
          <p:nvPr>
            <p:ph type="ftr" sz="quarter" idx="10"/>
          </p:nvPr>
        </p:nvSpPr>
        <p:spPr/>
        <p:txBody>
          <a:bodyPr/>
          <a:lstStyle/>
          <a:p>
            <a:endParaRPr lang="de-DE"/>
          </a:p>
        </p:txBody>
      </p:sp>
      <p:sp>
        <p:nvSpPr>
          <p:cNvPr id="3" name="Slide Number Placeholder 2">
            <a:extLst>
              <a:ext uri="{FF2B5EF4-FFF2-40B4-BE49-F238E27FC236}">
                <a16:creationId xmlns:a16="http://schemas.microsoft.com/office/drawing/2014/main" id="{281EA093-FDE0-4021-A52F-9B12B8F76F80}"/>
              </a:ext>
            </a:extLst>
          </p:cNvPr>
          <p:cNvSpPr>
            <a:spLocks noGrp="1"/>
          </p:cNvSpPr>
          <p:nvPr>
            <p:ph type="sldNum" sz="quarter" idx="11"/>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916538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11629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Text L">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868" y="1620000"/>
            <a:ext cx="11183565" cy="4734000"/>
          </a:xfrm>
        </p:spPr>
        <p:txBody>
          <a:bodyPr/>
          <a:lstStyle>
            <a:lvl1pPr marL="0">
              <a:spcBef>
                <a:spcPts val="0"/>
              </a:spcBef>
              <a:defRPr/>
            </a:lvl1pPr>
            <a:lvl2pPr marL="0">
              <a:spcBef>
                <a:spcPts val="0"/>
              </a:spcBef>
              <a:defRPr/>
            </a:lvl2pPr>
            <a:lvl3pPr marL="0">
              <a:spcBef>
                <a:spcPts val="0"/>
              </a:spcBef>
              <a:defRPr/>
            </a:lvl3pPr>
            <a:lvl4pPr marL="0">
              <a:spcBef>
                <a:spcPts val="0"/>
              </a:spcBef>
              <a:defRPr/>
            </a:lvl4pPr>
            <a:lvl5pPr marL="0">
              <a:spcBef>
                <a:spcPts val="0"/>
              </a:spcBef>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8017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7926" y="4268504"/>
            <a:ext cx="8592933"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7926" y="2706317"/>
            <a:ext cx="8592933" cy="997196"/>
          </a:xfrm>
        </p:spPr>
        <p:txBody>
          <a:bodyPr wrap="square">
            <a:noAutofit/>
          </a:bodyPr>
          <a:lstStyle>
            <a:lvl1pPr>
              <a:lnSpc>
                <a:spcPct val="90000"/>
              </a:lnSpc>
              <a:spcBef>
                <a:spcPts val="0"/>
              </a:spcBef>
              <a:defRPr sz="3599"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68785" y="0"/>
            <a:ext cx="3023215"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3943" eaLnBrk="1" fontAlgn="base" latinLnBrk="0" hangingPunct="1">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925" y="6217668"/>
            <a:ext cx="1578051" cy="360000"/>
          </a:xfrm>
          <a:prstGeom prst="rect">
            <a:avLst/>
          </a:prstGeom>
        </p:spPr>
      </p:pic>
      <p:sp>
        <p:nvSpPr>
          <p:cNvPr id="3" name="Footer Placeholder 2">
            <a:extLst>
              <a:ext uri="{FF2B5EF4-FFF2-40B4-BE49-F238E27FC236}">
                <a16:creationId xmlns:a16="http://schemas.microsoft.com/office/drawing/2014/main" id="{CF6CD8BC-6687-4BDC-93EE-73FB69FE26B6}"/>
              </a:ext>
            </a:extLst>
          </p:cNvPr>
          <p:cNvSpPr>
            <a:spLocks noGrp="1"/>
          </p:cNvSpPr>
          <p:nvPr>
            <p:ph type="ftr" sz="quarter" idx="15"/>
          </p:nvPr>
        </p:nvSpPr>
        <p:spPr/>
        <p:txBody>
          <a:bodyPr/>
          <a:lstStyle/>
          <a:p>
            <a:endParaRPr lang="de-DE"/>
          </a:p>
        </p:txBody>
      </p:sp>
      <p:sp>
        <p:nvSpPr>
          <p:cNvPr id="4" name="Slide Number Placeholder 3">
            <a:extLst>
              <a:ext uri="{FF2B5EF4-FFF2-40B4-BE49-F238E27FC236}">
                <a16:creationId xmlns:a16="http://schemas.microsoft.com/office/drawing/2014/main" id="{28376264-BE63-4D28-A66B-45A2F78315D9}"/>
              </a:ext>
            </a:extLst>
          </p:cNvPr>
          <p:cNvSpPr>
            <a:spLocks noGrp="1"/>
          </p:cNvSpPr>
          <p:nvPr>
            <p:ph type="sldNum" sz="quarter" idx="16"/>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425049301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7926" y="5093865"/>
            <a:ext cx="4203760"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gray">
          <a:xfrm>
            <a:off x="287926" y="4268504"/>
            <a:ext cx="6371771" cy="430887"/>
          </a:xfrm>
        </p:spPr>
        <p:txBody>
          <a:bodyPr wrap="square" anchor="t" anchorCtr="0">
            <a:noAutofit/>
          </a:bodyPr>
          <a:lstStyle>
            <a:lvl1pPr marL="0" marR="0" indent="0" algn="l" defTabSz="1088231"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116" indent="0" algn="ctr">
              <a:buNone/>
              <a:defRPr>
                <a:solidFill>
                  <a:schemeClr val="tx1">
                    <a:tint val="75000"/>
                  </a:schemeClr>
                </a:solidFill>
              </a:defRPr>
            </a:lvl2pPr>
            <a:lvl3pPr marL="1088231" indent="0" algn="ctr">
              <a:buNone/>
              <a:defRPr>
                <a:solidFill>
                  <a:schemeClr val="tx1">
                    <a:tint val="75000"/>
                  </a:schemeClr>
                </a:solidFill>
              </a:defRPr>
            </a:lvl3pPr>
            <a:lvl4pPr marL="1632347" indent="0" algn="ctr">
              <a:buNone/>
              <a:defRPr>
                <a:solidFill>
                  <a:schemeClr val="tx1">
                    <a:tint val="75000"/>
                  </a:schemeClr>
                </a:solidFill>
              </a:defRPr>
            </a:lvl4pPr>
            <a:lvl5pPr marL="2176463" indent="0" algn="ctr">
              <a:buNone/>
              <a:defRPr>
                <a:solidFill>
                  <a:schemeClr val="tx1">
                    <a:tint val="75000"/>
                  </a:schemeClr>
                </a:solidFill>
              </a:defRPr>
            </a:lvl5pPr>
            <a:lvl6pPr marL="2720580" indent="0" algn="ctr">
              <a:buNone/>
              <a:defRPr>
                <a:solidFill>
                  <a:schemeClr val="tx1">
                    <a:tint val="75000"/>
                  </a:schemeClr>
                </a:solidFill>
              </a:defRPr>
            </a:lvl6pPr>
            <a:lvl7pPr marL="3264695" indent="0" algn="ctr">
              <a:buNone/>
              <a:defRPr>
                <a:solidFill>
                  <a:schemeClr val="tx1">
                    <a:tint val="75000"/>
                  </a:schemeClr>
                </a:solidFill>
              </a:defRPr>
            </a:lvl7pPr>
            <a:lvl8pPr marL="3808811" indent="0" algn="ctr">
              <a:buNone/>
              <a:defRPr>
                <a:solidFill>
                  <a:schemeClr val="tx1">
                    <a:tint val="75000"/>
                  </a:schemeClr>
                </a:solidFill>
              </a:defRPr>
            </a:lvl8pPr>
            <a:lvl9pPr marL="4352927" indent="0" algn="ctr">
              <a:buNone/>
              <a:defRPr>
                <a:solidFill>
                  <a:schemeClr val="tx1">
                    <a:tint val="75000"/>
                  </a:schemeClr>
                </a:solidFill>
              </a:defRPr>
            </a:lvl9pPr>
          </a:lstStyle>
          <a:p>
            <a:r>
              <a:rPr lang="en-US" dirty="0"/>
              <a:t>Speaker’s Name, SAP</a:t>
            </a:r>
          </a:p>
          <a:p>
            <a:pPr marL="0" marR="0" lvl="0" indent="0" algn="l" defTabSz="1088231"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7926" y="2706317"/>
            <a:ext cx="6371771" cy="997196"/>
          </a:xfrm>
        </p:spPr>
        <p:txBody>
          <a:bodyPr wrap="square">
            <a:noAutofit/>
          </a:bodyPr>
          <a:lstStyle>
            <a:lvl1pPr>
              <a:lnSpc>
                <a:spcPct val="90000"/>
              </a:lnSpc>
              <a:spcBef>
                <a:spcPts val="0"/>
              </a:spcBef>
              <a:defRPr sz="3599"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3044" y="963000"/>
            <a:ext cx="4930716" cy="4932000"/>
          </a:xfrm>
        </p:spPr>
        <p:txBody>
          <a:bodyPr/>
          <a:lstStyle/>
          <a:p>
            <a:r>
              <a:rPr lang="en-US" dirty="0"/>
              <a:t>Click icon to add picture</a:t>
            </a:r>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7925" y="6217668"/>
            <a:ext cx="1578051" cy="360000"/>
          </a:xfrm>
          <a:prstGeom prst="rect">
            <a:avLst/>
          </a:prstGeom>
        </p:spPr>
      </p:pic>
      <p:sp>
        <p:nvSpPr>
          <p:cNvPr id="2" name="Footer Placeholder 1">
            <a:extLst>
              <a:ext uri="{FF2B5EF4-FFF2-40B4-BE49-F238E27FC236}">
                <a16:creationId xmlns:a16="http://schemas.microsoft.com/office/drawing/2014/main" id="{95EB81B1-1AC0-471E-B293-E7F4851DF127}"/>
              </a:ext>
            </a:extLst>
          </p:cNvPr>
          <p:cNvSpPr>
            <a:spLocks noGrp="1"/>
          </p:cNvSpPr>
          <p:nvPr>
            <p:ph type="ftr" sz="quarter" idx="17"/>
          </p:nvPr>
        </p:nvSpPr>
        <p:spPr/>
        <p:txBody>
          <a:bodyPr/>
          <a:lstStyle/>
          <a:p>
            <a:endParaRPr lang="de-DE"/>
          </a:p>
        </p:txBody>
      </p:sp>
      <p:sp>
        <p:nvSpPr>
          <p:cNvPr id="3" name="Slide Number Placeholder 2">
            <a:extLst>
              <a:ext uri="{FF2B5EF4-FFF2-40B4-BE49-F238E27FC236}">
                <a16:creationId xmlns:a16="http://schemas.microsoft.com/office/drawing/2014/main" id="{1A21DF0F-2FC7-4877-88F6-CDCD3AEBD25B}"/>
              </a:ext>
            </a:extLst>
          </p:cNvPr>
          <p:cNvSpPr>
            <a:spLocks noGrp="1"/>
          </p:cNvSpPr>
          <p:nvPr>
            <p:ph type="sldNum" sz="quarter" idx="18"/>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533170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3869" y="1620000"/>
            <a:ext cx="11182288" cy="4230000"/>
          </a:xfrm>
        </p:spPr>
        <p:txBody>
          <a:bodyPr>
            <a:noAutofit/>
          </a:bodyPr>
          <a:lstStyle>
            <a:lvl1pPr marL="0" marR="0" indent="0" algn="l" defTabSz="1088231" rtl="0" eaLnBrk="1" fontAlgn="auto" latinLnBrk="0" hangingPunct="1">
              <a:lnSpc>
                <a:spcPct val="100000"/>
              </a:lnSpc>
              <a:spcBef>
                <a:spcPts val="2999"/>
              </a:spcBef>
              <a:spcAft>
                <a:spcPts val="0"/>
              </a:spcAft>
              <a:buClr>
                <a:schemeClr val="accent1"/>
              </a:buClr>
              <a:buSzPct val="80000"/>
              <a:buFontTx/>
              <a:buNone/>
              <a:tabLst/>
              <a:defRPr sz="1999" b="0"/>
            </a:lvl1pPr>
            <a:lvl2pPr marL="179910" marR="0" indent="-179910" algn="l" defTabSz="1088231"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799"/>
            </a:lvl2pPr>
            <a:lvl3pPr marL="359820" marR="0" indent="-179298" algn="l" defTabSz="1088231" rtl="0" eaLnBrk="1" fontAlgn="auto" latinLnBrk="0" hangingPunct="1">
              <a:lnSpc>
                <a:spcPct val="100000"/>
              </a:lnSpc>
              <a:spcBef>
                <a:spcPts val="400"/>
              </a:spcBef>
              <a:spcAft>
                <a:spcPts val="0"/>
              </a:spcAft>
              <a:buClr>
                <a:schemeClr val="tx1"/>
              </a:buClr>
              <a:buSzPct val="100000"/>
              <a:buFont typeface="Arial" pitchFamily="34" charset="0"/>
              <a:buChar char="–"/>
              <a:tabLst/>
              <a:defRPr sz="1799" baseline="0"/>
            </a:lvl3pPr>
            <a:lvl4pPr marL="539730" marR="0" indent="-179910" algn="l" defTabSz="1088231"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
        <p:nvSpPr>
          <p:cNvPr id="2" name="Footer Placeholder 1">
            <a:extLst>
              <a:ext uri="{FF2B5EF4-FFF2-40B4-BE49-F238E27FC236}">
                <a16:creationId xmlns:a16="http://schemas.microsoft.com/office/drawing/2014/main" id="{EEFE0F79-EA2F-4CCC-90C8-8A0BAB33665B}"/>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8D93125C-90FC-42C7-B49C-EA62438F212C}"/>
              </a:ext>
            </a:extLst>
          </p:cNvPr>
          <p:cNvSpPr>
            <a:spLocks noGrp="1"/>
          </p:cNvSpPr>
          <p:nvPr>
            <p:ph type="sldNum" sz="quarter" idx="12"/>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364070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Pr>
        <a:solidFill>
          <a:schemeClr val="tx1"/>
        </a:solidFill>
        <a:effectLst/>
      </p:bgPr>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3869" y="3090446"/>
            <a:ext cx="11182288" cy="677108"/>
          </a:xfrm>
        </p:spPr>
        <p:txBody>
          <a:bodyPr anchor="ctr" anchorCtr="0">
            <a:noAutofit/>
          </a:bodyPr>
          <a:lstStyle>
            <a:lvl1pPr>
              <a:defRPr sz="4399">
                <a:solidFill>
                  <a:schemeClr val="tx1"/>
                </a:solidFill>
                <a:latin typeface="+mj-lt"/>
              </a:defRPr>
            </a:lvl1pPr>
          </a:lstStyle>
          <a:p>
            <a:r>
              <a:rPr lang="en-US" dirty="0"/>
              <a:t>Divider page</a:t>
            </a:r>
            <a:endParaRPr lang="de-DE" dirty="0"/>
          </a:p>
        </p:txBody>
      </p:sp>
      <p:sp>
        <p:nvSpPr>
          <p:cNvPr id="3" name="Footer Placeholder 2">
            <a:extLst>
              <a:ext uri="{FF2B5EF4-FFF2-40B4-BE49-F238E27FC236}">
                <a16:creationId xmlns:a16="http://schemas.microsoft.com/office/drawing/2014/main" id="{1A2D634E-B429-4EC5-8CF2-A65CB81FCE51}"/>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3AE0B2FF-6239-4FF6-BAED-9D06F69002FA}"/>
              </a:ext>
            </a:extLst>
          </p:cNvPr>
          <p:cNvSpPr>
            <a:spLocks noGrp="1"/>
          </p:cNvSpPr>
          <p:nvPr>
            <p:ph type="sldNum" sz="quarter" idx="11"/>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348065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Pr>
        <a:solidFill>
          <a:schemeClr val="tx1"/>
        </a:solidFill>
        <a:effectLst/>
      </p:bgPr>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2000" cy="3430800"/>
          </a:xfrm>
          <a:noFill/>
        </p:spPr>
        <p:txBody>
          <a:bodyPr tIns="324000"/>
          <a:lstStyle>
            <a:lvl1pPr marL="0" marR="0" indent="0" algn="ctr" defTabSz="1088231"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231"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3869" y="1375046"/>
            <a:ext cx="11182288" cy="677108"/>
          </a:xfrm>
        </p:spPr>
        <p:txBody>
          <a:bodyPr anchor="t" anchorCtr="0">
            <a:noAutofit/>
          </a:bodyPr>
          <a:lstStyle>
            <a:lvl1pPr>
              <a:defRPr sz="4399">
                <a:solidFill>
                  <a:schemeClr val="tx1"/>
                </a:solidFill>
                <a:latin typeface="+mj-lt"/>
              </a:defRPr>
            </a:lvl1pPr>
          </a:lstStyle>
          <a:p>
            <a:r>
              <a:rPr lang="en-US" dirty="0"/>
              <a:t>Divider page</a:t>
            </a:r>
            <a:endParaRPr lang="de-DE" dirty="0"/>
          </a:p>
        </p:txBody>
      </p:sp>
      <p:sp>
        <p:nvSpPr>
          <p:cNvPr id="3" name="Footer Placeholder 2">
            <a:extLst>
              <a:ext uri="{FF2B5EF4-FFF2-40B4-BE49-F238E27FC236}">
                <a16:creationId xmlns:a16="http://schemas.microsoft.com/office/drawing/2014/main" id="{3943A0A3-8BDE-415D-B7C2-E2CAE6B381EE}"/>
              </a:ext>
            </a:extLst>
          </p:cNvPr>
          <p:cNvSpPr>
            <a:spLocks noGrp="1"/>
          </p:cNvSpPr>
          <p:nvPr>
            <p:ph type="ftr" sz="quarter" idx="13"/>
          </p:nvPr>
        </p:nvSpPr>
        <p:spPr/>
        <p:txBody>
          <a:bodyPr/>
          <a:lstStyle/>
          <a:p>
            <a:endParaRPr lang="de-DE"/>
          </a:p>
        </p:txBody>
      </p:sp>
      <p:sp>
        <p:nvSpPr>
          <p:cNvPr id="5" name="Slide Number Placeholder 4">
            <a:extLst>
              <a:ext uri="{FF2B5EF4-FFF2-40B4-BE49-F238E27FC236}">
                <a16:creationId xmlns:a16="http://schemas.microsoft.com/office/drawing/2014/main" id="{E371AE98-7290-47B1-9558-BBC18FF68B44}"/>
              </a:ext>
            </a:extLst>
          </p:cNvPr>
          <p:cNvSpPr>
            <a:spLocks noGrp="1"/>
          </p:cNvSpPr>
          <p:nvPr>
            <p:ph type="sldNum" sz="quarter" idx="14"/>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362792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bg1"/>
                </a:solidFill>
              </a:defRPr>
            </a:lvl1pPr>
          </a:lstStyle>
          <a:p>
            <a:r>
              <a:rPr lang="en-US" noProof="0" dirty="0"/>
              <a:t>Insert page title (sentence case)</a:t>
            </a:r>
            <a:endParaRPr lang="en-US" dirty="0"/>
          </a:p>
        </p:txBody>
      </p:sp>
      <p:sp>
        <p:nvSpPr>
          <p:cNvPr id="2" name="Footer Placeholder 1">
            <a:extLst>
              <a:ext uri="{FF2B5EF4-FFF2-40B4-BE49-F238E27FC236}">
                <a16:creationId xmlns:a16="http://schemas.microsoft.com/office/drawing/2014/main" id="{0E5D612E-73C0-4C47-8261-92C9EC328A97}"/>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41E4E8B9-8391-4B09-BA6B-248806E42F75}"/>
              </a:ext>
            </a:extLst>
          </p:cNvPr>
          <p:cNvSpPr>
            <a:spLocks noGrp="1"/>
          </p:cNvSpPr>
          <p:nvPr>
            <p:ph type="sldNum" sz="quarter" idx="11"/>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99899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tx1"/>
        </a:solidFill>
        <a:effectLst/>
      </p:bgPr>
    </p:bg>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868" y="1620000"/>
            <a:ext cx="11183565"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3870" y="504000"/>
            <a:ext cx="11183564" cy="369332"/>
          </a:xfrm>
        </p:spPr>
        <p:txBody>
          <a:bodyPr/>
          <a:lstStyle/>
          <a:p>
            <a:r>
              <a:rPr lang="en-US" noProof="0" dirty="0"/>
              <a:t>Insert page title (sentence case)</a:t>
            </a:r>
            <a:endParaRPr lang="en-US" dirty="0"/>
          </a:p>
        </p:txBody>
      </p:sp>
      <p:sp>
        <p:nvSpPr>
          <p:cNvPr id="2" name="Footer Placeholder 1">
            <a:extLst>
              <a:ext uri="{FF2B5EF4-FFF2-40B4-BE49-F238E27FC236}">
                <a16:creationId xmlns:a16="http://schemas.microsoft.com/office/drawing/2014/main" id="{98573DF3-B81A-4492-93E7-4A61440A8E8B}"/>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768D3938-D12E-4F17-A94D-B09ABABAD1EC}"/>
              </a:ext>
            </a:extLst>
          </p:cNvPr>
          <p:cNvSpPr>
            <a:spLocks noGrp="1"/>
          </p:cNvSpPr>
          <p:nvPr>
            <p:ph type="sldNum" sz="quarter" idx="12"/>
          </p:nvPr>
        </p:nvSpPr>
        <p:spPr/>
        <p:txBody>
          <a:bodyPr/>
          <a:lstStyle/>
          <a:p>
            <a:fld id="{334BEC4E-0B85-4151-BD5E-C51CAACBD089}" type="slidenum">
              <a:rPr lang="de-DE" smtClean="0"/>
              <a:pPr/>
              <a:t>‹#›</a:t>
            </a:fld>
            <a:endParaRPr lang="de-DE"/>
          </a:p>
        </p:txBody>
      </p:sp>
    </p:spTree>
    <p:extLst>
      <p:ext uri="{BB962C8B-B14F-4D97-AF65-F5344CB8AC3E}">
        <p14:creationId xmlns:p14="http://schemas.microsoft.com/office/powerpoint/2010/main" val="279069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34" name="Slide number"/>
          <p:cNvSpPr txBox="1"/>
          <p:nvPr userDrawn="1"/>
        </p:nvSpPr>
        <p:spPr bwMode="black">
          <a:xfrm>
            <a:off x="11546406" y="6536752"/>
            <a:ext cx="141027"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3923" y="6559835"/>
            <a:ext cx="381416" cy="92333"/>
          </a:xfrm>
          <a:prstGeom prst="rect">
            <a:avLst/>
          </a:prstGeom>
          <a:noFill/>
        </p:spPr>
        <p:txBody>
          <a:bodyPr wrap="none" lIns="0" tIns="0" rIns="0" bIns="0" rtlCol="0">
            <a:spAutoFit/>
          </a:bodyPr>
          <a:lstStyle/>
          <a:p>
            <a:pPr marL="0" marR="0" indent="0" algn="l" defTabSz="108823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3870" y="6559835"/>
            <a:ext cx="2269088" cy="92333"/>
          </a:xfrm>
          <a:prstGeom prst="rect">
            <a:avLst/>
          </a:prstGeom>
          <a:noFill/>
        </p:spPr>
        <p:txBody>
          <a:bodyPr wrap="square" lIns="0" tIns="0" rIns="0" bIns="0" rtlCol="0">
            <a:spAutoFit/>
          </a:bodyPr>
          <a:lstStyle/>
          <a:p>
            <a:pPr marL="84096" marR="0" indent="-84096" algn="l" defTabSz="108823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3870" y="1620000"/>
            <a:ext cx="11183564"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3870" y="504000"/>
            <a:ext cx="11183564"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3625"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3943" fontAlgn="base">
                  <a:lnSpc>
                    <a:spcPct val="100000"/>
                  </a:lnSpc>
                  <a:spcBef>
                    <a:spcPct val="50000"/>
                  </a:spcBef>
                  <a:spcAft>
                    <a:spcPct val="0"/>
                  </a:spcAft>
                  <a:buClr>
                    <a:srgbClr val="F0AB00"/>
                  </a:buClr>
                  <a:buSzPct val="80000"/>
                  <a:tabLst/>
                </a:pPr>
                <a:endParaRPr kumimoji="0" lang="en-US" sz="1999" b="0" i="0" u="none" strike="noStrike" kern="0" cap="none" spc="0" normalizeH="0" baseline="0" noProof="0" dirty="0">
                  <a:ln>
                    <a:noFill/>
                  </a:ln>
                  <a:effectLst/>
                  <a:uLnTx/>
                  <a:uFillTx/>
                  <a:ea typeface="Arial Unicode MS" pitchFamily="34" charset="-128"/>
                  <a:cs typeface="Arial Unicode MS" pitchFamily="34" charset="-128"/>
                </a:endParaRPr>
              </a:p>
            </p:txBody>
          </p:sp>
        </p:grpSp>
      </p:grpSp>
      <p:sp>
        <p:nvSpPr>
          <p:cNvPr id="5" name="Footer Placeholder 4">
            <a:extLst>
              <a:ext uri="{FF2B5EF4-FFF2-40B4-BE49-F238E27FC236}">
                <a16:creationId xmlns:a16="http://schemas.microsoft.com/office/drawing/2014/main" id="{4734AF35-DA88-4302-8212-B410A3579946}"/>
              </a:ext>
            </a:extLst>
          </p:cNvPr>
          <p:cNvSpPr>
            <a:spLocks noGrp="1"/>
          </p:cNvSpPr>
          <p:nvPr>
            <p:ph type="ftr" sz="quarter" idx="3"/>
          </p:nvPr>
        </p:nvSpPr>
        <p:spPr>
          <a:xfrm>
            <a:off x="4039136" y="6356351"/>
            <a:ext cx="411372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86FBC417-06E0-4FBF-8648-61AAD997C044}"/>
              </a:ext>
            </a:extLst>
          </p:cNvPr>
          <p:cNvSpPr>
            <a:spLocks noGrp="1"/>
          </p:cNvSpPr>
          <p:nvPr>
            <p:ph type="sldNum" sz="quarter" idx="4"/>
          </p:nvPr>
        </p:nvSpPr>
        <p:spPr>
          <a:xfrm>
            <a:off x="8746760" y="6354001"/>
            <a:ext cx="2744072" cy="365125"/>
          </a:xfrm>
          <a:prstGeom prst="rect">
            <a:avLst/>
          </a:prstGeom>
        </p:spPr>
        <p:txBody>
          <a:bodyPr vert="horz" lIns="91440" tIns="45720" rIns="91440" bIns="45720" rtlCol="0" anchor="ctr"/>
          <a:lstStyle>
            <a:lvl1pPr algn="r">
              <a:defRPr sz="1200">
                <a:solidFill>
                  <a:schemeClr val="bg1"/>
                </a:solidFill>
              </a:defRPr>
            </a:lvl1pPr>
          </a:lstStyle>
          <a:p>
            <a:fld id="{334BEC4E-0B85-4151-BD5E-C51CAACBD089}" type="slidenum">
              <a:rPr lang="de-DE" smtClean="0"/>
              <a:pPr/>
              <a:t>‹#›</a:t>
            </a:fld>
            <a:endParaRPr lang="de-DE" dirty="0"/>
          </a:p>
        </p:txBody>
      </p:sp>
    </p:spTree>
    <p:extLst>
      <p:ext uri="{BB962C8B-B14F-4D97-AF65-F5344CB8AC3E}">
        <p14:creationId xmlns:p14="http://schemas.microsoft.com/office/powerpoint/2010/main" val="23347501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hdr="0" ftr="0" dt="0"/>
  <p:txStyles>
    <p:titleStyle>
      <a:lvl1pPr algn="l" defTabSz="1088231" rtl="0" eaLnBrk="1" latinLnBrk="0" hangingPunct="1">
        <a:spcBef>
          <a:spcPct val="0"/>
        </a:spcBef>
        <a:buNone/>
        <a:defRPr sz="2399" b="1" kern="1200" baseline="0">
          <a:solidFill>
            <a:schemeClr val="bg1"/>
          </a:solidFill>
          <a:latin typeface="+mj-lt"/>
          <a:ea typeface="+mj-ea"/>
          <a:cs typeface="+mj-cs"/>
        </a:defRPr>
      </a:lvl1pPr>
    </p:titleStyle>
    <p:bodyStyle>
      <a:lvl1pPr marL="0" indent="0" algn="l" defTabSz="1088231" rtl="0" eaLnBrk="1" latinLnBrk="0" hangingPunct="1">
        <a:spcBef>
          <a:spcPts val="1799"/>
        </a:spcBef>
        <a:buClr>
          <a:schemeClr val="accent1"/>
        </a:buClr>
        <a:buSzPct val="80000"/>
        <a:buFontTx/>
        <a:buNone/>
        <a:defRPr sz="1999" b="0" kern="1200">
          <a:solidFill>
            <a:schemeClr val="bg1"/>
          </a:solidFill>
          <a:latin typeface="+mn-lt"/>
          <a:ea typeface="+mn-ea"/>
          <a:cs typeface="+mn-cs"/>
        </a:defRPr>
      </a:lvl1pPr>
      <a:lvl2pPr marL="179910" indent="-179910" algn="l" defTabSz="1088231" rtl="0" eaLnBrk="1" latinLnBrk="0" hangingPunct="1">
        <a:spcBef>
          <a:spcPts val="600"/>
        </a:spcBef>
        <a:buClr>
          <a:schemeClr val="accent1"/>
        </a:buClr>
        <a:buSzPct val="100000"/>
        <a:buFont typeface="Wingdings" pitchFamily="2" charset="2"/>
        <a:buChar char="§"/>
        <a:defRPr sz="1799" kern="1200">
          <a:solidFill>
            <a:schemeClr val="bg1"/>
          </a:solidFill>
          <a:latin typeface="+mn-lt"/>
          <a:ea typeface="+mn-ea"/>
          <a:cs typeface="+mn-cs"/>
        </a:defRPr>
      </a:lvl2pPr>
      <a:lvl3pPr marL="358667" indent="-179334" algn="l" defTabSz="1088231" rtl="0" eaLnBrk="1" latinLnBrk="0" hangingPunct="1">
        <a:spcBef>
          <a:spcPts val="300"/>
        </a:spcBef>
        <a:buClr>
          <a:schemeClr val="tx1"/>
        </a:buClr>
        <a:buSzPct val="100000"/>
        <a:buFont typeface="Arial" panose="020B0604020202020204" pitchFamily="34" charset="0"/>
        <a:buChar char="–"/>
        <a:defRPr lang="en-US" sz="1799" kern="1200" noProof="0" dirty="0" smtClean="0">
          <a:solidFill>
            <a:schemeClr val="bg1"/>
          </a:solidFill>
          <a:latin typeface="+mn-lt"/>
          <a:ea typeface="+mn-ea"/>
          <a:cs typeface="+mn-cs"/>
        </a:defRPr>
      </a:lvl3pPr>
      <a:lvl4pPr marL="539730" indent="-179910" algn="l" defTabSz="1088231" rtl="0" eaLnBrk="1" latinLnBrk="0" hangingPunct="1">
        <a:spcBef>
          <a:spcPts val="300"/>
        </a:spcBef>
        <a:buClr>
          <a:schemeClr val="tx1"/>
        </a:buClr>
        <a:buSzPct val="120000"/>
        <a:buFont typeface="Arial" pitchFamily="34" charset="0"/>
        <a:buChar char="▫"/>
        <a:defRPr sz="1600" kern="1200">
          <a:solidFill>
            <a:schemeClr val="bg1"/>
          </a:solidFill>
          <a:latin typeface="+mn-lt"/>
          <a:ea typeface="+mn-ea"/>
          <a:cs typeface="+mn-cs"/>
        </a:defRPr>
      </a:lvl4pPr>
      <a:lvl5pPr marL="719640" indent="-179910" algn="l" defTabSz="1088231" rtl="0" eaLnBrk="1" latinLnBrk="0" hangingPunct="1">
        <a:spcBef>
          <a:spcPts val="100"/>
        </a:spcBef>
        <a:buClr>
          <a:schemeClr val="tx1"/>
        </a:buClr>
        <a:buSzPct val="100000"/>
        <a:buFont typeface="Symbol" panose="05050102010706020507" pitchFamily="18" charset="2"/>
        <a:buChar char="-"/>
        <a:defRPr sz="1400" kern="1200" baseline="0">
          <a:solidFill>
            <a:schemeClr val="bg1"/>
          </a:solidFill>
          <a:latin typeface="+mn-lt"/>
          <a:ea typeface="+mn-ea"/>
          <a:cs typeface="+mn-cs"/>
        </a:defRPr>
      </a:lvl5pPr>
      <a:lvl6pPr marL="2992637"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6pPr>
      <a:lvl7pPr marL="3536753"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7pPr>
      <a:lvl8pPr marL="4080868"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8pPr>
      <a:lvl9pPr marL="4624985" indent="-272058" algn="l" defTabSz="1088231" rtl="0" eaLnBrk="1" latinLnBrk="0" hangingPunct="1">
        <a:spcBef>
          <a:spcPct val="20000"/>
        </a:spcBef>
        <a:buFont typeface="Arial" pitchFamily="34" charset="0"/>
        <a:buChar char="•"/>
        <a:defRPr sz="2399" kern="1200">
          <a:solidFill>
            <a:schemeClr val="tx1"/>
          </a:solidFill>
          <a:latin typeface="+mn-lt"/>
          <a:ea typeface="+mn-ea"/>
          <a:cs typeface="+mn-cs"/>
        </a:defRPr>
      </a:lvl9pPr>
    </p:bodyStyle>
    <p:otherStyle>
      <a:defPPr>
        <a:defRPr lang="de-DE"/>
      </a:defPPr>
      <a:lvl1pPr marL="0" algn="l" defTabSz="1088231" rtl="0" eaLnBrk="1" latinLnBrk="0" hangingPunct="1">
        <a:defRPr sz="2099" kern="1200">
          <a:solidFill>
            <a:schemeClr val="tx1"/>
          </a:solidFill>
          <a:latin typeface="+mn-lt"/>
          <a:ea typeface="+mn-ea"/>
          <a:cs typeface="+mn-cs"/>
        </a:defRPr>
      </a:lvl1pPr>
      <a:lvl2pPr marL="544116" algn="l" defTabSz="1088231" rtl="0" eaLnBrk="1" latinLnBrk="0" hangingPunct="1">
        <a:defRPr sz="2099" kern="1200">
          <a:solidFill>
            <a:schemeClr val="tx1"/>
          </a:solidFill>
          <a:latin typeface="+mn-lt"/>
          <a:ea typeface="+mn-ea"/>
          <a:cs typeface="+mn-cs"/>
        </a:defRPr>
      </a:lvl2pPr>
      <a:lvl3pPr marL="1088231" algn="l" defTabSz="1088231" rtl="0" eaLnBrk="1" latinLnBrk="0" hangingPunct="1">
        <a:defRPr sz="2099" kern="1200">
          <a:solidFill>
            <a:schemeClr val="tx1"/>
          </a:solidFill>
          <a:latin typeface="+mn-lt"/>
          <a:ea typeface="+mn-ea"/>
          <a:cs typeface="+mn-cs"/>
        </a:defRPr>
      </a:lvl3pPr>
      <a:lvl4pPr marL="1632347" algn="l" defTabSz="1088231" rtl="0" eaLnBrk="1" latinLnBrk="0" hangingPunct="1">
        <a:defRPr sz="2099" kern="1200">
          <a:solidFill>
            <a:schemeClr val="tx1"/>
          </a:solidFill>
          <a:latin typeface="+mn-lt"/>
          <a:ea typeface="+mn-ea"/>
          <a:cs typeface="+mn-cs"/>
        </a:defRPr>
      </a:lvl4pPr>
      <a:lvl5pPr marL="2176463" algn="l" defTabSz="1088231" rtl="0" eaLnBrk="1" latinLnBrk="0" hangingPunct="1">
        <a:defRPr sz="2099" kern="1200">
          <a:solidFill>
            <a:schemeClr val="tx1"/>
          </a:solidFill>
          <a:latin typeface="+mn-lt"/>
          <a:ea typeface="+mn-ea"/>
          <a:cs typeface="+mn-cs"/>
        </a:defRPr>
      </a:lvl5pPr>
      <a:lvl6pPr marL="2720580" algn="l" defTabSz="1088231" rtl="0" eaLnBrk="1" latinLnBrk="0" hangingPunct="1">
        <a:defRPr sz="2099" kern="1200">
          <a:solidFill>
            <a:schemeClr val="tx1"/>
          </a:solidFill>
          <a:latin typeface="+mn-lt"/>
          <a:ea typeface="+mn-ea"/>
          <a:cs typeface="+mn-cs"/>
        </a:defRPr>
      </a:lvl6pPr>
      <a:lvl7pPr marL="3264695" algn="l" defTabSz="1088231" rtl="0" eaLnBrk="1" latinLnBrk="0" hangingPunct="1">
        <a:defRPr sz="2099" kern="1200">
          <a:solidFill>
            <a:schemeClr val="tx1"/>
          </a:solidFill>
          <a:latin typeface="+mn-lt"/>
          <a:ea typeface="+mn-ea"/>
          <a:cs typeface="+mn-cs"/>
        </a:defRPr>
      </a:lvl7pPr>
      <a:lvl8pPr marL="3808811" algn="l" defTabSz="1088231" rtl="0" eaLnBrk="1" latinLnBrk="0" hangingPunct="1">
        <a:defRPr sz="2099" kern="1200">
          <a:solidFill>
            <a:schemeClr val="tx1"/>
          </a:solidFill>
          <a:latin typeface="+mn-lt"/>
          <a:ea typeface="+mn-ea"/>
          <a:cs typeface="+mn-cs"/>
        </a:defRPr>
      </a:lvl8pPr>
      <a:lvl9pPr marL="4352927" algn="l" defTabSz="1088231" rtl="0" eaLnBrk="1" latinLnBrk="0" hangingPunct="1">
        <a:defRPr sz="20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1.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3749CB-12EC-47BC-842B-551EC06C39D4}"/>
              </a:ext>
            </a:extLst>
          </p:cNvPr>
          <p:cNvSpPr>
            <a:spLocks noGrp="1"/>
          </p:cNvSpPr>
          <p:nvPr>
            <p:ph type="sldNum" sz="quarter" idx="11"/>
          </p:nvPr>
        </p:nvSpPr>
        <p:spPr/>
        <p:txBody>
          <a:bodyPr/>
          <a:lstStyle/>
          <a:p>
            <a:fld id="{334BEC4E-0B85-4151-BD5E-C51CAACBD089}" type="slidenum">
              <a:rPr lang="de-DE" smtClean="0"/>
              <a:pPr/>
              <a:t>1</a:t>
            </a:fld>
            <a:endParaRPr lang="de-DE"/>
          </a:p>
        </p:txBody>
      </p:sp>
      <p:pic>
        <p:nvPicPr>
          <p:cNvPr id="5" name="Picture 4">
            <a:extLst>
              <a:ext uri="{FF2B5EF4-FFF2-40B4-BE49-F238E27FC236}">
                <a16:creationId xmlns:a16="http://schemas.microsoft.com/office/drawing/2014/main" id="{AC349A38-98EC-4732-8E16-F0D3C74429AF}"/>
              </a:ext>
            </a:extLst>
          </p:cNvPr>
          <p:cNvPicPr>
            <a:picLocks noChangeAspect="1"/>
          </p:cNvPicPr>
          <p:nvPr/>
        </p:nvPicPr>
        <p:blipFill>
          <a:blip r:embed="rId2"/>
          <a:stretch>
            <a:fillRect/>
          </a:stretch>
        </p:blipFill>
        <p:spPr>
          <a:xfrm>
            <a:off x="1289317" y="511063"/>
            <a:ext cx="8887617" cy="5546323"/>
          </a:xfrm>
          <a:prstGeom prst="rect">
            <a:avLst/>
          </a:prstGeom>
        </p:spPr>
      </p:pic>
    </p:spTree>
    <p:extLst>
      <p:ext uri="{BB962C8B-B14F-4D97-AF65-F5344CB8AC3E}">
        <p14:creationId xmlns:p14="http://schemas.microsoft.com/office/powerpoint/2010/main" val="226894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2"/>
          <p:cNvSpPr>
            <a:spLocks noGrp="1" noChangeArrowheads="1"/>
          </p:cNvSpPr>
          <p:nvPr>
            <p:ph type="title"/>
          </p:nvPr>
        </p:nvSpPr>
        <p:spPr/>
        <p:txBody>
          <a:bodyPr/>
          <a:lstStyle/>
          <a:p>
            <a:r>
              <a:rPr lang="en-US" dirty="0"/>
              <a:t>Timeline – S/4 HANA On Premise </a:t>
            </a:r>
            <a:r>
              <a:rPr lang="en-US" dirty="0" err="1"/>
              <a:t>Add-ON</a:t>
            </a:r>
            <a:endParaRPr lang="en-US" dirty="0"/>
          </a:p>
        </p:txBody>
      </p:sp>
      <p:grpSp>
        <p:nvGrpSpPr>
          <p:cNvPr id="70" name="Group 2"/>
          <p:cNvGrpSpPr>
            <a:grpSpLocks/>
          </p:cNvGrpSpPr>
          <p:nvPr/>
        </p:nvGrpSpPr>
        <p:grpSpPr bwMode="auto">
          <a:xfrm>
            <a:off x="3942705" y="1933676"/>
            <a:ext cx="7810808" cy="3599514"/>
            <a:chOff x="1156" y="1253"/>
            <a:chExt cx="3511" cy="181"/>
          </a:xfrm>
        </p:grpSpPr>
        <p:sp>
          <p:nvSpPr>
            <p:cNvPr id="71" name="Rectangle 3"/>
            <p:cNvSpPr>
              <a:spLocks noChangeArrowheads="1"/>
            </p:cNvSpPr>
            <p:nvPr/>
          </p:nvSpPr>
          <p:spPr bwMode="gray">
            <a:xfrm>
              <a:off x="1156" y="1253"/>
              <a:ext cx="196"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2" name="Rectangle 4"/>
            <p:cNvSpPr>
              <a:spLocks noChangeArrowheads="1"/>
            </p:cNvSpPr>
            <p:nvPr/>
          </p:nvSpPr>
          <p:spPr bwMode="gray">
            <a:xfrm>
              <a:off x="135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3" name="Rectangle 5"/>
            <p:cNvSpPr>
              <a:spLocks noChangeArrowheads="1"/>
            </p:cNvSpPr>
            <p:nvPr/>
          </p:nvSpPr>
          <p:spPr bwMode="gray">
            <a:xfrm>
              <a:off x="154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4" name="Rectangle 6"/>
            <p:cNvSpPr>
              <a:spLocks noChangeArrowheads="1"/>
            </p:cNvSpPr>
            <p:nvPr/>
          </p:nvSpPr>
          <p:spPr bwMode="gray">
            <a:xfrm>
              <a:off x="174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5" name="Rectangle 7"/>
            <p:cNvSpPr>
              <a:spLocks noChangeArrowheads="1"/>
            </p:cNvSpPr>
            <p:nvPr/>
          </p:nvSpPr>
          <p:spPr bwMode="gray">
            <a:xfrm>
              <a:off x="193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6" name="Rectangle 8"/>
            <p:cNvSpPr>
              <a:spLocks noChangeArrowheads="1"/>
            </p:cNvSpPr>
            <p:nvPr/>
          </p:nvSpPr>
          <p:spPr bwMode="gray">
            <a:xfrm>
              <a:off x="213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7" name="Rectangle 9"/>
            <p:cNvSpPr>
              <a:spLocks noChangeArrowheads="1"/>
            </p:cNvSpPr>
            <p:nvPr/>
          </p:nvSpPr>
          <p:spPr bwMode="gray">
            <a:xfrm>
              <a:off x="232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8" name="Rectangle 10"/>
            <p:cNvSpPr>
              <a:spLocks noChangeArrowheads="1"/>
            </p:cNvSpPr>
            <p:nvPr/>
          </p:nvSpPr>
          <p:spPr bwMode="gray">
            <a:xfrm>
              <a:off x="252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9" name="Rectangle 11"/>
            <p:cNvSpPr>
              <a:spLocks noChangeArrowheads="1"/>
            </p:cNvSpPr>
            <p:nvPr/>
          </p:nvSpPr>
          <p:spPr bwMode="gray">
            <a:xfrm>
              <a:off x="271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0" name="Rectangle 12"/>
            <p:cNvSpPr>
              <a:spLocks noChangeArrowheads="1"/>
            </p:cNvSpPr>
            <p:nvPr/>
          </p:nvSpPr>
          <p:spPr bwMode="gray">
            <a:xfrm>
              <a:off x="291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1" name="Rectangle 13"/>
            <p:cNvSpPr>
              <a:spLocks noChangeArrowheads="1"/>
            </p:cNvSpPr>
            <p:nvPr/>
          </p:nvSpPr>
          <p:spPr bwMode="gray">
            <a:xfrm>
              <a:off x="310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2" name="Rectangle 14"/>
            <p:cNvSpPr>
              <a:spLocks noChangeArrowheads="1"/>
            </p:cNvSpPr>
            <p:nvPr/>
          </p:nvSpPr>
          <p:spPr bwMode="gray">
            <a:xfrm>
              <a:off x="330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3" name="Rectangle 15"/>
            <p:cNvSpPr>
              <a:spLocks noChangeArrowheads="1"/>
            </p:cNvSpPr>
            <p:nvPr/>
          </p:nvSpPr>
          <p:spPr bwMode="gray">
            <a:xfrm>
              <a:off x="349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4" name="Rectangle 16"/>
            <p:cNvSpPr>
              <a:spLocks noChangeArrowheads="1"/>
            </p:cNvSpPr>
            <p:nvPr/>
          </p:nvSpPr>
          <p:spPr bwMode="gray">
            <a:xfrm>
              <a:off x="369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5" name="Rectangle 17"/>
            <p:cNvSpPr>
              <a:spLocks noChangeArrowheads="1"/>
            </p:cNvSpPr>
            <p:nvPr/>
          </p:nvSpPr>
          <p:spPr bwMode="gray">
            <a:xfrm>
              <a:off x="388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6" name="Rectangle 18"/>
            <p:cNvSpPr>
              <a:spLocks noChangeArrowheads="1"/>
            </p:cNvSpPr>
            <p:nvPr/>
          </p:nvSpPr>
          <p:spPr bwMode="gray">
            <a:xfrm>
              <a:off x="408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7" name="Rectangle 19"/>
            <p:cNvSpPr>
              <a:spLocks noChangeArrowheads="1"/>
            </p:cNvSpPr>
            <p:nvPr/>
          </p:nvSpPr>
          <p:spPr bwMode="gray">
            <a:xfrm>
              <a:off x="427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8" name="Rectangle 20"/>
            <p:cNvSpPr>
              <a:spLocks noChangeArrowheads="1"/>
            </p:cNvSpPr>
            <p:nvPr/>
          </p:nvSpPr>
          <p:spPr bwMode="gray">
            <a:xfrm>
              <a:off x="447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grpSp>
      <p:sp>
        <p:nvSpPr>
          <p:cNvPr id="89" name="Line 21"/>
          <p:cNvSpPr>
            <a:spLocks noChangeShapeType="1"/>
          </p:cNvSpPr>
          <p:nvPr/>
        </p:nvSpPr>
        <p:spPr bwMode="gray">
          <a:xfrm>
            <a:off x="9150615" y="1933676"/>
            <a:ext cx="0" cy="3599514"/>
          </a:xfrm>
          <a:prstGeom prst="line">
            <a:avLst/>
          </a:prstGeom>
          <a:noFill/>
          <a:ln w="9525">
            <a:solidFill>
              <a:srgbClr val="B2B2B2"/>
            </a:solidFill>
            <a:prstDash val="dash"/>
            <a:round/>
            <a:headEnd/>
            <a:tailEnd/>
          </a:ln>
        </p:spPr>
        <p:txBody>
          <a:bodyPr lIns="107110" tIns="192798" rIns="64266" bIns="192798"/>
          <a:lstStyle/>
          <a:p>
            <a:pPr defTabSz="1088449">
              <a:defRPr/>
            </a:pPr>
            <a:endParaRPr lang="en-US" sz="2099">
              <a:solidFill>
                <a:srgbClr val="000000"/>
              </a:solidFill>
              <a:latin typeface="Arial"/>
            </a:endParaRPr>
          </a:p>
        </p:txBody>
      </p:sp>
      <p:sp>
        <p:nvSpPr>
          <p:cNvPr id="90" name="Rectangle 22"/>
          <p:cNvSpPr>
            <a:spLocks noChangeArrowheads="1"/>
          </p:cNvSpPr>
          <p:nvPr/>
        </p:nvSpPr>
        <p:spPr bwMode="gray">
          <a:xfrm>
            <a:off x="3942705" y="1330583"/>
            <a:ext cx="5207911"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2020		</a:t>
            </a:r>
          </a:p>
        </p:txBody>
      </p:sp>
      <p:sp>
        <p:nvSpPr>
          <p:cNvPr id="91" name="Rectangle 23"/>
          <p:cNvSpPr>
            <a:spLocks noChangeArrowheads="1"/>
          </p:cNvSpPr>
          <p:nvPr/>
        </p:nvSpPr>
        <p:spPr bwMode="gray">
          <a:xfrm>
            <a:off x="9150616" y="1330583"/>
            <a:ext cx="2602897"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2021</a:t>
            </a:r>
          </a:p>
        </p:txBody>
      </p:sp>
      <p:grpSp>
        <p:nvGrpSpPr>
          <p:cNvPr id="92" name="Group 24"/>
          <p:cNvGrpSpPr>
            <a:grpSpLocks/>
          </p:cNvGrpSpPr>
          <p:nvPr/>
        </p:nvGrpSpPr>
        <p:grpSpPr bwMode="auto">
          <a:xfrm>
            <a:off x="3942705" y="1632131"/>
            <a:ext cx="7810808" cy="301546"/>
            <a:chOff x="1156" y="1253"/>
            <a:chExt cx="3511" cy="181"/>
          </a:xfrm>
        </p:grpSpPr>
        <p:sp>
          <p:nvSpPr>
            <p:cNvPr id="93" name="Rectangle 25"/>
            <p:cNvSpPr>
              <a:spLocks noChangeArrowheads="1"/>
            </p:cNvSpPr>
            <p:nvPr/>
          </p:nvSpPr>
          <p:spPr bwMode="gray">
            <a:xfrm>
              <a:off x="1156" y="1253"/>
              <a:ext cx="196"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4" name="Rectangle 26"/>
            <p:cNvSpPr>
              <a:spLocks noChangeArrowheads="1"/>
            </p:cNvSpPr>
            <p:nvPr/>
          </p:nvSpPr>
          <p:spPr bwMode="gray">
            <a:xfrm>
              <a:off x="135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95" name="Rectangle 27"/>
            <p:cNvSpPr>
              <a:spLocks noChangeArrowheads="1"/>
            </p:cNvSpPr>
            <p:nvPr/>
          </p:nvSpPr>
          <p:spPr bwMode="gray">
            <a:xfrm>
              <a:off x="154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6" name="Rectangle 28"/>
            <p:cNvSpPr>
              <a:spLocks noChangeArrowheads="1"/>
            </p:cNvSpPr>
            <p:nvPr/>
          </p:nvSpPr>
          <p:spPr bwMode="gray">
            <a:xfrm>
              <a:off x="174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97" name="Rectangle 29"/>
            <p:cNvSpPr>
              <a:spLocks noChangeArrowheads="1"/>
            </p:cNvSpPr>
            <p:nvPr/>
          </p:nvSpPr>
          <p:spPr bwMode="gray">
            <a:xfrm>
              <a:off x="193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8" name="Rectangle 30"/>
            <p:cNvSpPr>
              <a:spLocks noChangeArrowheads="1"/>
            </p:cNvSpPr>
            <p:nvPr/>
          </p:nvSpPr>
          <p:spPr bwMode="gray">
            <a:xfrm>
              <a:off x="213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9" name="Rectangle 31"/>
            <p:cNvSpPr>
              <a:spLocks noChangeArrowheads="1"/>
            </p:cNvSpPr>
            <p:nvPr/>
          </p:nvSpPr>
          <p:spPr bwMode="gray">
            <a:xfrm>
              <a:off x="232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0" name="Rectangle 32"/>
            <p:cNvSpPr>
              <a:spLocks noChangeArrowheads="1"/>
            </p:cNvSpPr>
            <p:nvPr/>
          </p:nvSpPr>
          <p:spPr bwMode="gray">
            <a:xfrm>
              <a:off x="252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101" name="Rectangle 33"/>
            <p:cNvSpPr>
              <a:spLocks noChangeArrowheads="1"/>
            </p:cNvSpPr>
            <p:nvPr/>
          </p:nvSpPr>
          <p:spPr bwMode="gray">
            <a:xfrm>
              <a:off x="271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S</a:t>
              </a:r>
            </a:p>
          </p:txBody>
        </p:sp>
        <p:sp>
          <p:nvSpPr>
            <p:cNvPr id="102" name="Rectangle 34"/>
            <p:cNvSpPr>
              <a:spLocks noChangeArrowheads="1"/>
            </p:cNvSpPr>
            <p:nvPr/>
          </p:nvSpPr>
          <p:spPr bwMode="gray">
            <a:xfrm>
              <a:off x="291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O</a:t>
              </a:r>
            </a:p>
          </p:txBody>
        </p:sp>
        <p:sp>
          <p:nvSpPr>
            <p:cNvPr id="103" name="Rectangle 35"/>
            <p:cNvSpPr>
              <a:spLocks noChangeArrowheads="1"/>
            </p:cNvSpPr>
            <p:nvPr/>
          </p:nvSpPr>
          <p:spPr bwMode="gray">
            <a:xfrm>
              <a:off x="310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N</a:t>
              </a:r>
            </a:p>
          </p:txBody>
        </p:sp>
        <p:sp>
          <p:nvSpPr>
            <p:cNvPr id="104" name="Rectangle 36"/>
            <p:cNvSpPr>
              <a:spLocks noChangeArrowheads="1"/>
            </p:cNvSpPr>
            <p:nvPr/>
          </p:nvSpPr>
          <p:spPr bwMode="gray">
            <a:xfrm>
              <a:off x="330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D</a:t>
              </a:r>
            </a:p>
          </p:txBody>
        </p:sp>
        <p:sp>
          <p:nvSpPr>
            <p:cNvPr id="105" name="Rectangle 37"/>
            <p:cNvSpPr>
              <a:spLocks noChangeArrowheads="1"/>
            </p:cNvSpPr>
            <p:nvPr/>
          </p:nvSpPr>
          <p:spPr bwMode="gray">
            <a:xfrm>
              <a:off x="349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6" name="Rectangle 38"/>
            <p:cNvSpPr>
              <a:spLocks noChangeArrowheads="1"/>
            </p:cNvSpPr>
            <p:nvPr/>
          </p:nvSpPr>
          <p:spPr bwMode="gray">
            <a:xfrm>
              <a:off x="369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107" name="Rectangle 39"/>
            <p:cNvSpPr>
              <a:spLocks noChangeArrowheads="1"/>
            </p:cNvSpPr>
            <p:nvPr/>
          </p:nvSpPr>
          <p:spPr bwMode="gray">
            <a:xfrm>
              <a:off x="388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08" name="Rectangle 40"/>
            <p:cNvSpPr>
              <a:spLocks noChangeArrowheads="1"/>
            </p:cNvSpPr>
            <p:nvPr/>
          </p:nvSpPr>
          <p:spPr bwMode="gray">
            <a:xfrm>
              <a:off x="408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dirty="0">
                  <a:solidFill>
                    <a:srgbClr val="FFFFFF"/>
                  </a:solidFill>
                  <a:latin typeface="Arial"/>
                </a:rPr>
                <a:t>A</a:t>
              </a:r>
            </a:p>
          </p:txBody>
        </p:sp>
        <p:sp>
          <p:nvSpPr>
            <p:cNvPr id="109" name="Rectangle 41"/>
            <p:cNvSpPr>
              <a:spLocks noChangeArrowheads="1"/>
            </p:cNvSpPr>
            <p:nvPr/>
          </p:nvSpPr>
          <p:spPr bwMode="gray">
            <a:xfrm>
              <a:off x="427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10" name="Rectangle 42"/>
            <p:cNvSpPr>
              <a:spLocks noChangeArrowheads="1"/>
            </p:cNvSpPr>
            <p:nvPr/>
          </p:nvSpPr>
          <p:spPr bwMode="gray">
            <a:xfrm>
              <a:off x="447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grpSp>
      <p:sp>
        <p:nvSpPr>
          <p:cNvPr id="111" name="Rectangle 44"/>
          <p:cNvSpPr>
            <a:spLocks noChangeArrowheads="1"/>
          </p:cNvSpPr>
          <p:nvPr/>
        </p:nvSpPr>
        <p:spPr bwMode="gray">
          <a:xfrm>
            <a:off x="422529" y="1922567"/>
            <a:ext cx="3399543" cy="3599514"/>
          </a:xfrm>
          <a:prstGeom prst="rect">
            <a:avLst/>
          </a:prstGeom>
          <a:solidFill>
            <a:srgbClr val="CCCCCC"/>
          </a:solidFill>
          <a:ln w="9525" algn="ctr">
            <a:solidFill>
              <a:schemeClr val="bg1"/>
            </a:solidFill>
            <a:miter lim="800000"/>
            <a:headEnd/>
            <a:tailEnd/>
          </a:ln>
        </p:spPr>
        <p:txBody>
          <a:bodyPr lIns="107110" tIns="192798" rIns="64266" bIns="192798"/>
          <a:lstStyle/>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Governance Council</a:t>
            </a:r>
            <a:endParaRPr lang="en-GB" sz="1200" dirty="0">
              <a:solidFill>
                <a:srgbClr val="000000"/>
              </a:solidFill>
              <a:latin typeface="Arial"/>
            </a:endParaRP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Customer WS for Scoping Validation and Sign-off</a:t>
            </a: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Development Sprints</a:t>
            </a:r>
          </a:p>
        </p:txBody>
      </p:sp>
      <p:sp>
        <p:nvSpPr>
          <p:cNvPr id="118" name="Line 51"/>
          <p:cNvSpPr>
            <a:spLocks noChangeShapeType="1"/>
          </p:cNvSpPr>
          <p:nvPr/>
        </p:nvSpPr>
        <p:spPr bwMode="gray">
          <a:xfrm>
            <a:off x="5254562" y="2664072"/>
            <a:ext cx="3438905"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21" name="Line 54"/>
          <p:cNvSpPr>
            <a:spLocks noChangeShapeType="1"/>
          </p:cNvSpPr>
          <p:nvPr/>
        </p:nvSpPr>
        <p:spPr bwMode="gray">
          <a:xfrm>
            <a:off x="5230233" y="3280961"/>
            <a:ext cx="3912180"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grpSp>
        <p:nvGrpSpPr>
          <p:cNvPr id="128" name="Group 61"/>
          <p:cNvGrpSpPr>
            <a:grpSpLocks/>
          </p:cNvGrpSpPr>
          <p:nvPr/>
        </p:nvGrpSpPr>
        <p:grpSpPr bwMode="auto">
          <a:xfrm>
            <a:off x="4595464" y="1933675"/>
            <a:ext cx="1343772" cy="3924866"/>
            <a:chOff x="2245" y="1434"/>
            <a:chExt cx="635" cy="2473"/>
          </a:xfrm>
        </p:grpSpPr>
        <p:grpSp>
          <p:nvGrpSpPr>
            <p:cNvPr id="129" name="Group 62"/>
            <p:cNvGrpSpPr>
              <a:grpSpLocks/>
            </p:cNvGrpSpPr>
            <p:nvPr/>
          </p:nvGrpSpPr>
          <p:grpSpPr bwMode="auto">
            <a:xfrm>
              <a:off x="2512" y="1434"/>
              <a:ext cx="100" cy="2347"/>
              <a:chOff x="2512" y="1434"/>
              <a:chExt cx="100" cy="2347"/>
            </a:xfrm>
          </p:grpSpPr>
          <p:sp>
            <p:nvSpPr>
              <p:cNvPr id="131" name="Line 63"/>
              <p:cNvSpPr>
                <a:spLocks noChangeShapeType="1"/>
              </p:cNvSpPr>
              <p:nvPr/>
            </p:nvSpPr>
            <p:spPr bwMode="gray">
              <a:xfrm>
                <a:off x="2563" y="1434"/>
                <a:ext cx="0" cy="2268"/>
              </a:xfrm>
              <a:prstGeom prst="line">
                <a:avLst/>
              </a:prstGeom>
              <a:noFill/>
              <a:ln w="19050">
                <a:solidFill>
                  <a:srgbClr val="9E3039"/>
                </a:solidFill>
                <a:prstDash val="dash"/>
                <a:round/>
                <a:headEnd/>
                <a:tailEnd/>
              </a:ln>
            </p:spPr>
            <p:txBody>
              <a:bodyPr wrap="none" lIns="89956" tIns="161921" rIns="53974" bIns="161921" anchor="ctr"/>
              <a:lstStyle/>
              <a:p>
                <a:pPr defTabSz="1088449">
                  <a:defRPr/>
                </a:pPr>
                <a:endParaRPr lang="en-US" sz="2099">
                  <a:solidFill>
                    <a:srgbClr val="000000"/>
                  </a:solidFill>
                  <a:latin typeface="Arial"/>
                </a:endParaRPr>
              </a:p>
            </p:txBody>
          </p:sp>
          <p:sp>
            <p:nvSpPr>
              <p:cNvPr id="132" name="AutoShape 64"/>
              <p:cNvSpPr>
                <a:spLocks noChangeArrowheads="1"/>
              </p:cNvSpPr>
              <p:nvPr/>
            </p:nvSpPr>
            <p:spPr bwMode="gray">
              <a:xfrm>
                <a:off x="2512" y="3695"/>
                <a:ext cx="100" cy="86"/>
              </a:xfrm>
              <a:prstGeom prst="triangle">
                <a:avLst>
                  <a:gd name="adj" fmla="val 50000"/>
                </a:avLst>
              </a:prstGeom>
              <a:solidFill>
                <a:srgbClr val="9E3039"/>
              </a:solidFill>
              <a:ln w="12700" algn="ctr">
                <a:noFill/>
                <a:miter lim="800000"/>
                <a:headEnd/>
                <a:tailEnd/>
              </a:ln>
            </p:spPr>
            <p:txBody>
              <a:bodyPr wrap="none" lIns="89956" tIns="161921" rIns="53974" bIns="161921" anchor="ctr"/>
              <a:lstStyle/>
              <a:p>
                <a:pPr defTabSz="1088449">
                  <a:defRPr/>
                </a:pPr>
                <a:endParaRPr lang="de-DE" sz="2099">
                  <a:solidFill>
                    <a:srgbClr val="000000"/>
                  </a:solidFill>
                  <a:latin typeface="Arial"/>
                </a:endParaRPr>
              </a:p>
            </p:txBody>
          </p:sp>
        </p:grpSp>
        <p:sp>
          <p:nvSpPr>
            <p:cNvPr id="130" name="Rectangle 65"/>
            <p:cNvSpPr>
              <a:spLocks noChangeArrowheads="1"/>
            </p:cNvSpPr>
            <p:nvPr/>
          </p:nvSpPr>
          <p:spPr bwMode="gray">
            <a:xfrm>
              <a:off x="2245" y="3791"/>
              <a:ext cx="635" cy="116"/>
            </a:xfrm>
            <a:prstGeom prst="rect">
              <a:avLst/>
            </a:prstGeom>
            <a:noFill/>
            <a:ln w="12700" algn="ctr">
              <a:noFill/>
              <a:miter lim="800000"/>
              <a:headEnd/>
              <a:tailEnd/>
            </a:ln>
          </p:spPr>
          <p:txBody>
            <a:bodyPr wrap="none" lIns="89956" tIns="161921" rIns="53974" bIns="161921" anchor="ctr"/>
            <a:lstStyle/>
            <a:p>
              <a:pPr defTabSz="1088449">
                <a:spcBef>
                  <a:spcPct val="30000"/>
                </a:spcBef>
                <a:buClr>
                  <a:srgbClr val="000000"/>
                </a:buClr>
                <a:defRPr/>
              </a:pPr>
              <a:r>
                <a:rPr lang="de-DE" altLang="ja-JP" sz="1400" dirty="0" err="1">
                  <a:solidFill>
                    <a:srgbClr val="000000"/>
                  </a:solidFill>
                  <a:latin typeface="Arial"/>
                  <a:ea typeface="MS PGothic" pitchFamily="34" charset="-128"/>
                </a:rPr>
                <a:t>Signature</a:t>
              </a:r>
              <a:r>
                <a:rPr lang="de-DE" altLang="ja-JP" sz="1400" dirty="0">
                  <a:solidFill>
                    <a:srgbClr val="000000"/>
                  </a:solidFill>
                  <a:latin typeface="Arial"/>
                  <a:ea typeface="MS PGothic" pitchFamily="34" charset="-128"/>
                </a:rPr>
                <a:t> </a:t>
              </a:r>
              <a:r>
                <a:rPr lang="de-DE" altLang="ja-JP" sz="1400" dirty="0" err="1">
                  <a:solidFill>
                    <a:srgbClr val="000000"/>
                  </a:solidFill>
                  <a:latin typeface="Arial"/>
                  <a:ea typeface="MS PGothic" pitchFamily="34" charset="-128"/>
                </a:rPr>
                <a:t>expected</a:t>
              </a:r>
              <a:endParaRPr lang="en-US" sz="1400" dirty="0">
                <a:solidFill>
                  <a:srgbClr val="000000"/>
                </a:solidFill>
                <a:latin typeface="Arial"/>
              </a:endParaRPr>
            </a:p>
          </p:txBody>
        </p:sp>
      </p:grpSp>
      <p:grpSp>
        <p:nvGrpSpPr>
          <p:cNvPr id="133" name="Group 66"/>
          <p:cNvGrpSpPr>
            <a:grpSpLocks/>
          </p:cNvGrpSpPr>
          <p:nvPr/>
        </p:nvGrpSpPr>
        <p:grpSpPr bwMode="auto">
          <a:xfrm>
            <a:off x="528342" y="5649335"/>
            <a:ext cx="3343560" cy="215844"/>
            <a:chOff x="249" y="3781"/>
            <a:chExt cx="1580" cy="136"/>
          </a:xfrm>
        </p:grpSpPr>
        <p:sp>
          <p:nvSpPr>
            <p:cNvPr id="134" name="Rectangle 67"/>
            <p:cNvSpPr>
              <a:spLocks noChangeArrowheads="1"/>
            </p:cNvSpPr>
            <p:nvPr/>
          </p:nvSpPr>
          <p:spPr bwMode="gray">
            <a:xfrm>
              <a:off x="249" y="3781"/>
              <a:ext cx="499" cy="136"/>
            </a:xfrm>
            <a:prstGeom prst="rect">
              <a:avLst/>
            </a:prstGeom>
            <a:noFill/>
            <a:ln w="12700" algn="ctr">
              <a:noFill/>
              <a:miter lim="800000"/>
              <a:headEnd/>
              <a:tailEnd/>
            </a:ln>
          </p:spPr>
          <p:txBody>
            <a:bodyPr wrap="none" lIns="89956" tIns="46777" rIns="89956" bIns="46777" anchor="ctr"/>
            <a:lstStyle/>
            <a:p>
              <a:pPr algn="r" defTabSz="1088449">
                <a:buClr>
                  <a:srgbClr val="999999"/>
                </a:buClr>
                <a:defRPr/>
              </a:pPr>
              <a:r>
                <a:rPr lang="en-GB" sz="1200" b="1">
                  <a:solidFill>
                    <a:srgbClr val="000000"/>
                  </a:solidFill>
                  <a:latin typeface="Arial"/>
                </a:rPr>
                <a:t>Legend:</a:t>
              </a:r>
            </a:p>
          </p:txBody>
        </p:sp>
        <p:grpSp>
          <p:nvGrpSpPr>
            <p:cNvPr id="135" name="Group 68"/>
            <p:cNvGrpSpPr>
              <a:grpSpLocks/>
            </p:cNvGrpSpPr>
            <p:nvPr/>
          </p:nvGrpSpPr>
          <p:grpSpPr bwMode="auto">
            <a:xfrm>
              <a:off x="742" y="3791"/>
              <a:ext cx="437" cy="116"/>
              <a:chOff x="1998" y="3788"/>
              <a:chExt cx="437" cy="116"/>
            </a:xfrm>
          </p:grpSpPr>
          <p:sp>
            <p:nvSpPr>
              <p:cNvPr id="139" name="Rectangle 69"/>
              <p:cNvSpPr>
                <a:spLocks noChangeArrowheads="1"/>
              </p:cNvSpPr>
              <p:nvPr/>
            </p:nvSpPr>
            <p:spPr bwMode="gray">
              <a:xfrm flipH="1">
                <a:off x="1998" y="3815"/>
                <a:ext cx="112" cy="62"/>
              </a:xfrm>
              <a:prstGeom prst="rect">
                <a:avLst/>
              </a:prstGeom>
              <a:solidFill>
                <a:srgbClr val="7D96A4"/>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40" name="Rectangle 70"/>
              <p:cNvSpPr>
                <a:spLocks noChangeArrowheads="1"/>
              </p:cNvSpPr>
              <p:nvPr/>
            </p:nvSpPr>
            <p:spPr bwMode="gray">
              <a:xfrm>
                <a:off x="2110" y="3788"/>
                <a:ext cx="325"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Duration</a:t>
                </a:r>
              </a:p>
            </p:txBody>
          </p:sp>
        </p:grpSp>
        <p:grpSp>
          <p:nvGrpSpPr>
            <p:cNvPr id="136" name="Group 71"/>
            <p:cNvGrpSpPr>
              <a:grpSpLocks/>
            </p:cNvGrpSpPr>
            <p:nvPr/>
          </p:nvGrpSpPr>
          <p:grpSpPr bwMode="auto">
            <a:xfrm>
              <a:off x="1386" y="3791"/>
              <a:ext cx="443" cy="116"/>
              <a:chOff x="2642" y="3788"/>
              <a:chExt cx="443" cy="116"/>
            </a:xfrm>
          </p:grpSpPr>
          <p:sp>
            <p:nvSpPr>
              <p:cNvPr id="137" name="AutoShape 72"/>
              <p:cNvSpPr>
                <a:spLocks noChangeArrowheads="1"/>
              </p:cNvSpPr>
              <p:nvPr/>
            </p:nvSpPr>
            <p:spPr bwMode="gray">
              <a:xfrm flipH="1">
                <a:off x="2642" y="3806"/>
                <a:ext cx="82" cy="80"/>
              </a:xfrm>
              <a:prstGeom prst="diamond">
                <a:avLst/>
              </a:prstGeom>
              <a:solidFill>
                <a:srgbClr val="04357B"/>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38" name="Rectangle 73"/>
              <p:cNvSpPr>
                <a:spLocks noChangeArrowheads="1"/>
              </p:cNvSpPr>
              <p:nvPr/>
            </p:nvSpPr>
            <p:spPr bwMode="gray">
              <a:xfrm>
                <a:off x="2724" y="3788"/>
                <a:ext cx="361"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Milestone</a:t>
                </a:r>
              </a:p>
            </p:txBody>
          </p:sp>
        </p:grpSp>
      </p:grpSp>
      <p:sp>
        <p:nvSpPr>
          <p:cNvPr id="143" name="AutoShape 48">
            <a:extLst>
              <a:ext uri="{FF2B5EF4-FFF2-40B4-BE49-F238E27FC236}">
                <a16:creationId xmlns:a16="http://schemas.microsoft.com/office/drawing/2014/main" id="{127BEF31-69FE-1E4C-9E9C-7F63233EA157}"/>
              </a:ext>
            </a:extLst>
          </p:cNvPr>
          <p:cNvSpPr>
            <a:spLocks noChangeArrowheads="1"/>
          </p:cNvSpPr>
          <p:nvPr/>
        </p:nvSpPr>
        <p:spPr bwMode="gray">
          <a:xfrm>
            <a:off x="7480820" y="2591988"/>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45" name="AutoShape 48">
            <a:extLst>
              <a:ext uri="{FF2B5EF4-FFF2-40B4-BE49-F238E27FC236}">
                <a16:creationId xmlns:a16="http://schemas.microsoft.com/office/drawing/2014/main" id="{615F3D33-DDEE-B346-BEA0-D53031300DB1}"/>
              </a:ext>
            </a:extLst>
          </p:cNvPr>
          <p:cNvSpPr>
            <a:spLocks noChangeArrowheads="1"/>
          </p:cNvSpPr>
          <p:nvPr/>
        </p:nvSpPr>
        <p:spPr bwMode="gray">
          <a:xfrm>
            <a:off x="5923511" y="2592657"/>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46" name="AutoShape 48">
            <a:extLst>
              <a:ext uri="{FF2B5EF4-FFF2-40B4-BE49-F238E27FC236}">
                <a16:creationId xmlns:a16="http://schemas.microsoft.com/office/drawing/2014/main" id="{28D09511-FC7F-5B4D-BA00-1D1B9FAAB207}"/>
              </a:ext>
            </a:extLst>
          </p:cNvPr>
          <p:cNvSpPr>
            <a:spLocks noChangeArrowheads="1"/>
          </p:cNvSpPr>
          <p:nvPr/>
        </p:nvSpPr>
        <p:spPr bwMode="gray">
          <a:xfrm>
            <a:off x="6441537" y="2604374"/>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3" name="AutoShape 48">
            <a:extLst>
              <a:ext uri="{FF2B5EF4-FFF2-40B4-BE49-F238E27FC236}">
                <a16:creationId xmlns:a16="http://schemas.microsoft.com/office/drawing/2014/main" id="{BEF26179-AD63-2E42-B03D-048CA90E5091}"/>
              </a:ext>
            </a:extLst>
          </p:cNvPr>
          <p:cNvSpPr>
            <a:spLocks noChangeArrowheads="1"/>
          </p:cNvSpPr>
          <p:nvPr/>
        </p:nvSpPr>
        <p:spPr bwMode="gray">
          <a:xfrm>
            <a:off x="6973624" y="320678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4" name="AutoShape 48">
            <a:extLst>
              <a:ext uri="{FF2B5EF4-FFF2-40B4-BE49-F238E27FC236}">
                <a16:creationId xmlns:a16="http://schemas.microsoft.com/office/drawing/2014/main" id="{3126F2C3-744F-E94C-891C-B7DCBB22021A}"/>
              </a:ext>
            </a:extLst>
          </p:cNvPr>
          <p:cNvSpPr>
            <a:spLocks noChangeArrowheads="1"/>
          </p:cNvSpPr>
          <p:nvPr/>
        </p:nvSpPr>
        <p:spPr bwMode="gray">
          <a:xfrm>
            <a:off x="7407265" y="3204438"/>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5" name="AutoShape 48">
            <a:extLst>
              <a:ext uri="{FF2B5EF4-FFF2-40B4-BE49-F238E27FC236}">
                <a16:creationId xmlns:a16="http://schemas.microsoft.com/office/drawing/2014/main" id="{080FD2BD-27D2-D64C-BFF4-8D2A236DBB6A}"/>
              </a:ext>
            </a:extLst>
          </p:cNvPr>
          <p:cNvSpPr>
            <a:spLocks noChangeArrowheads="1"/>
          </p:cNvSpPr>
          <p:nvPr/>
        </p:nvSpPr>
        <p:spPr bwMode="gray">
          <a:xfrm>
            <a:off x="7869035" y="321615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2" name="AutoShape 48">
            <a:extLst>
              <a:ext uri="{FF2B5EF4-FFF2-40B4-BE49-F238E27FC236}">
                <a16:creationId xmlns:a16="http://schemas.microsoft.com/office/drawing/2014/main" id="{C4698FDD-7BA4-7646-9BA0-E55A7AE8B6B3}"/>
              </a:ext>
            </a:extLst>
          </p:cNvPr>
          <p:cNvSpPr>
            <a:spLocks noChangeArrowheads="1"/>
          </p:cNvSpPr>
          <p:nvPr/>
        </p:nvSpPr>
        <p:spPr bwMode="gray">
          <a:xfrm>
            <a:off x="8547343" y="2589643"/>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3" name="AutoShape 48">
            <a:extLst>
              <a:ext uri="{FF2B5EF4-FFF2-40B4-BE49-F238E27FC236}">
                <a16:creationId xmlns:a16="http://schemas.microsoft.com/office/drawing/2014/main" id="{E5318F07-1209-004A-9149-C86DCCCD79EC}"/>
              </a:ext>
            </a:extLst>
          </p:cNvPr>
          <p:cNvSpPr>
            <a:spLocks noChangeArrowheads="1"/>
          </p:cNvSpPr>
          <p:nvPr/>
        </p:nvSpPr>
        <p:spPr bwMode="gray">
          <a:xfrm>
            <a:off x="8288610" y="3213810"/>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6" name="AutoShape 48">
            <a:extLst>
              <a:ext uri="{FF2B5EF4-FFF2-40B4-BE49-F238E27FC236}">
                <a16:creationId xmlns:a16="http://schemas.microsoft.com/office/drawing/2014/main" id="{8FA2F394-B81E-4D47-B301-3CE3BA4D947F}"/>
              </a:ext>
            </a:extLst>
          </p:cNvPr>
          <p:cNvSpPr>
            <a:spLocks noChangeArrowheads="1"/>
          </p:cNvSpPr>
          <p:nvPr/>
        </p:nvSpPr>
        <p:spPr bwMode="gray">
          <a:xfrm>
            <a:off x="8736317" y="321146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69" name="Slide Number Placeholder 3">
            <a:extLst>
              <a:ext uri="{FF2B5EF4-FFF2-40B4-BE49-F238E27FC236}">
                <a16:creationId xmlns:a16="http://schemas.microsoft.com/office/drawing/2014/main" id="{D8BF0B1C-C078-4DED-BF26-B6A9A90562DE}"/>
              </a:ext>
            </a:extLst>
          </p:cNvPr>
          <p:cNvSpPr txBox="1">
            <a:spLocks/>
          </p:cNvSpPr>
          <p:nvPr/>
        </p:nvSpPr>
        <p:spPr>
          <a:xfrm>
            <a:off x="11295159" y="6413437"/>
            <a:ext cx="511591" cy="365030"/>
          </a:xfrm>
          <a:prstGeom prst="rect">
            <a:avLst/>
          </a:prstGeom>
        </p:spPr>
        <p:txBody>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a:fld id="{334BEC4E-0B85-4151-BD5E-C51CAACBD089}" type="slidenum">
              <a:rPr lang="de-DE" sz="1200">
                <a:solidFill>
                  <a:srgbClr val="000000"/>
                </a:solidFill>
              </a:rPr>
              <a:pPr defTabSz="1088449"/>
              <a:t>10</a:t>
            </a:fld>
            <a:endParaRPr lang="de-DE" sz="1200" dirty="0">
              <a:solidFill>
                <a:srgbClr val="000000"/>
              </a:solidFill>
            </a:endParaRPr>
          </a:p>
        </p:txBody>
      </p:sp>
    </p:spTree>
    <p:extLst>
      <p:ext uri="{BB962C8B-B14F-4D97-AF65-F5344CB8AC3E}">
        <p14:creationId xmlns:p14="http://schemas.microsoft.com/office/powerpoint/2010/main" val="32646434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2"/>
          <p:cNvSpPr>
            <a:spLocks noGrp="1" noChangeArrowheads="1"/>
          </p:cNvSpPr>
          <p:nvPr>
            <p:ph type="title"/>
          </p:nvPr>
        </p:nvSpPr>
        <p:spPr/>
        <p:txBody>
          <a:bodyPr/>
          <a:lstStyle/>
          <a:p>
            <a:r>
              <a:rPr lang="en-US" dirty="0"/>
              <a:t>Timeline - S/4 HANA On Premise </a:t>
            </a:r>
            <a:r>
              <a:rPr lang="en-US" dirty="0" err="1"/>
              <a:t>Add-ON</a:t>
            </a:r>
            <a:endParaRPr lang="en-US" dirty="0"/>
          </a:p>
        </p:txBody>
      </p:sp>
      <p:grpSp>
        <p:nvGrpSpPr>
          <p:cNvPr id="70" name="Group 2"/>
          <p:cNvGrpSpPr>
            <a:grpSpLocks/>
          </p:cNvGrpSpPr>
          <p:nvPr/>
        </p:nvGrpSpPr>
        <p:grpSpPr bwMode="auto">
          <a:xfrm>
            <a:off x="3942705" y="1933676"/>
            <a:ext cx="7810808" cy="3599514"/>
            <a:chOff x="1156" y="1253"/>
            <a:chExt cx="3511" cy="181"/>
          </a:xfrm>
        </p:grpSpPr>
        <p:sp>
          <p:nvSpPr>
            <p:cNvPr id="71" name="Rectangle 3"/>
            <p:cNvSpPr>
              <a:spLocks noChangeArrowheads="1"/>
            </p:cNvSpPr>
            <p:nvPr/>
          </p:nvSpPr>
          <p:spPr bwMode="gray">
            <a:xfrm>
              <a:off x="1156" y="1253"/>
              <a:ext cx="196"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2" name="Rectangle 4"/>
            <p:cNvSpPr>
              <a:spLocks noChangeArrowheads="1"/>
            </p:cNvSpPr>
            <p:nvPr/>
          </p:nvSpPr>
          <p:spPr bwMode="gray">
            <a:xfrm>
              <a:off x="135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3" name="Rectangle 5"/>
            <p:cNvSpPr>
              <a:spLocks noChangeArrowheads="1"/>
            </p:cNvSpPr>
            <p:nvPr/>
          </p:nvSpPr>
          <p:spPr bwMode="gray">
            <a:xfrm>
              <a:off x="154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4" name="Rectangle 6"/>
            <p:cNvSpPr>
              <a:spLocks noChangeArrowheads="1"/>
            </p:cNvSpPr>
            <p:nvPr/>
          </p:nvSpPr>
          <p:spPr bwMode="gray">
            <a:xfrm>
              <a:off x="174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5" name="Rectangle 7"/>
            <p:cNvSpPr>
              <a:spLocks noChangeArrowheads="1"/>
            </p:cNvSpPr>
            <p:nvPr/>
          </p:nvSpPr>
          <p:spPr bwMode="gray">
            <a:xfrm>
              <a:off x="193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6" name="Rectangle 8"/>
            <p:cNvSpPr>
              <a:spLocks noChangeArrowheads="1"/>
            </p:cNvSpPr>
            <p:nvPr/>
          </p:nvSpPr>
          <p:spPr bwMode="gray">
            <a:xfrm>
              <a:off x="213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7" name="Rectangle 9"/>
            <p:cNvSpPr>
              <a:spLocks noChangeArrowheads="1"/>
            </p:cNvSpPr>
            <p:nvPr/>
          </p:nvSpPr>
          <p:spPr bwMode="gray">
            <a:xfrm>
              <a:off x="232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8" name="Rectangle 10"/>
            <p:cNvSpPr>
              <a:spLocks noChangeArrowheads="1"/>
            </p:cNvSpPr>
            <p:nvPr/>
          </p:nvSpPr>
          <p:spPr bwMode="gray">
            <a:xfrm>
              <a:off x="252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9" name="Rectangle 11"/>
            <p:cNvSpPr>
              <a:spLocks noChangeArrowheads="1"/>
            </p:cNvSpPr>
            <p:nvPr/>
          </p:nvSpPr>
          <p:spPr bwMode="gray">
            <a:xfrm>
              <a:off x="271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0" name="Rectangle 12"/>
            <p:cNvSpPr>
              <a:spLocks noChangeArrowheads="1"/>
            </p:cNvSpPr>
            <p:nvPr/>
          </p:nvSpPr>
          <p:spPr bwMode="gray">
            <a:xfrm>
              <a:off x="291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1" name="Rectangle 13"/>
            <p:cNvSpPr>
              <a:spLocks noChangeArrowheads="1"/>
            </p:cNvSpPr>
            <p:nvPr/>
          </p:nvSpPr>
          <p:spPr bwMode="gray">
            <a:xfrm>
              <a:off x="310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2" name="Rectangle 14"/>
            <p:cNvSpPr>
              <a:spLocks noChangeArrowheads="1"/>
            </p:cNvSpPr>
            <p:nvPr/>
          </p:nvSpPr>
          <p:spPr bwMode="gray">
            <a:xfrm>
              <a:off x="330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3" name="Rectangle 15"/>
            <p:cNvSpPr>
              <a:spLocks noChangeArrowheads="1"/>
            </p:cNvSpPr>
            <p:nvPr/>
          </p:nvSpPr>
          <p:spPr bwMode="gray">
            <a:xfrm>
              <a:off x="349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4" name="Rectangle 16"/>
            <p:cNvSpPr>
              <a:spLocks noChangeArrowheads="1"/>
            </p:cNvSpPr>
            <p:nvPr/>
          </p:nvSpPr>
          <p:spPr bwMode="gray">
            <a:xfrm>
              <a:off x="369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5" name="Rectangle 17"/>
            <p:cNvSpPr>
              <a:spLocks noChangeArrowheads="1"/>
            </p:cNvSpPr>
            <p:nvPr/>
          </p:nvSpPr>
          <p:spPr bwMode="gray">
            <a:xfrm>
              <a:off x="388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6" name="Rectangle 18"/>
            <p:cNvSpPr>
              <a:spLocks noChangeArrowheads="1"/>
            </p:cNvSpPr>
            <p:nvPr/>
          </p:nvSpPr>
          <p:spPr bwMode="gray">
            <a:xfrm>
              <a:off x="408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7" name="Rectangle 19"/>
            <p:cNvSpPr>
              <a:spLocks noChangeArrowheads="1"/>
            </p:cNvSpPr>
            <p:nvPr/>
          </p:nvSpPr>
          <p:spPr bwMode="gray">
            <a:xfrm>
              <a:off x="427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8" name="Rectangle 20"/>
            <p:cNvSpPr>
              <a:spLocks noChangeArrowheads="1"/>
            </p:cNvSpPr>
            <p:nvPr/>
          </p:nvSpPr>
          <p:spPr bwMode="gray">
            <a:xfrm>
              <a:off x="447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grpSp>
      <p:sp>
        <p:nvSpPr>
          <p:cNvPr id="89" name="Line 21"/>
          <p:cNvSpPr>
            <a:spLocks noChangeShapeType="1"/>
          </p:cNvSpPr>
          <p:nvPr/>
        </p:nvSpPr>
        <p:spPr bwMode="gray">
          <a:xfrm>
            <a:off x="9150615" y="1933676"/>
            <a:ext cx="0" cy="3599514"/>
          </a:xfrm>
          <a:prstGeom prst="line">
            <a:avLst/>
          </a:prstGeom>
          <a:noFill/>
          <a:ln w="9525">
            <a:solidFill>
              <a:srgbClr val="B2B2B2"/>
            </a:solidFill>
            <a:prstDash val="dash"/>
            <a:round/>
            <a:headEnd/>
            <a:tailEnd/>
          </a:ln>
        </p:spPr>
        <p:txBody>
          <a:bodyPr lIns="107110" tIns="192798" rIns="64266" bIns="192798"/>
          <a:lstStyle/>
          <a:p>
            <a:pPr defTabSz="1088449">
              <a:defRPr/>
            </a:pPr>
            <a:endParaRPr lang="en-US" sz="2099">
              <a:solidFill>
                <a:srgbClr val="000000"/>
              </a:solidFill>
              <a:latin typeface="Arial"/>
            </a:endParaRPr>
          </a:p>
        </p:txBody>
      </p:sp>
      <p:sp>
        <p:nvSpPr>
          <p:cNvPr id="90" name="Rectangle 22"/>
          <p:cNvSpPr>
            <a:spLocks noChangeArrowheads="1"/>
          </p:cNvSpPr>
          <p:nvPr/>
        </p:nvSpPr>
        <p:spPr bwMode="gray">
          <a:xfrm>
            <a:off x="3942705" y="1330583"/>
            <a:ext cx="5207911"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2021		</a:t>
            </a:r>
          </a:p>
        </p:txBody>
      </p:sp>
      <p:sp>
        <p:nvSpPr>
          <p:cNvPr id="91" name="Rectangle 23"/>
          <p:cNvSpPr>
            <a:spLocks noChangeArrowheads="1"/>
          </p:cNvSpPr>
          <p:nvPr/>
        </p:nvSpPr>
        <p:spPr bwMode="gray">
          <a:xfrm>
            <a:off x="9150616" y="1330583"/>
            <a:ext cx="2602897"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2022</a:t>
            </a:r>
          </a:p>
        </p:txBody>
      </p:sp>
      <p:grpSp>
        <p:nvGrpSpPr>
          <p:cNvPr id="92" name="Group 24"/>
          <p:cNvGrpSpPr>
            <a:grpSpLocks/>
          </p:cNvGrpSpPr>
          <p:nvPr/>
        </p:nvGrpSpPr>
        <p:grpSpPr bwMode="auto">
          <a:xfrm>
            <a:off x="3942705" y="1632131"/>
            <a:ext cx="7810808" cy="301546"/>
            <a:chOff x="1156" y="1253"/>
            <a:chExt cx="3511" cy="181"/>
          </a:xfrm>
        </p:grpSpPr>
        <p:sp>
          <p:nvSpPr>
            <p:cNvPr id="93" name="Rectangle 25"/>
            <p:cNvSpPr>
              <a:spLocks noChangeArrowheads="1"/>
            </p:cNvSpPr>
            <p:nvPr/>
          </p:nvSpPr>
          <p:spPr bwMode="gray">
            <a:xfrm>
              <a:off x="1156" y="1253"/>
              <a:ext cx="196"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4" name="Rectangle 26"/>
            <p:cNvSpPr>
              <a:spLocks noChangeArrowheads="1"/>
            </p:cNvSpPr>
            <p:nvPr/>
          </p:nvSpPr>
          <p:spPr bwMode="gray">
            <a:xfrm>
              <a:off x="135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95" name="Rectangle 27"/>
            <p:cNvSpPr>
              <a:spLocks noChangeArrowheads="1"/>
            </p:cNvSpPr>
            <p:nvPr/>
          </p:nvSpPr>
          <p:spPr bwMode="gray">
            <a:xfrm>
              <a:off x="154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6" name="Rectangle 28"/>
            <p:cNvSpPr>
              <a:spLocks noChangeArrowheads="1"/>
            </p:cNvSpPr>
            <p:nvPr/>
          </p:nvSpPr>
          <p:spPr bwMode="gray">
            <a:xfrm>
              <a:off x="174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97" name="Rectangle 29"/>
            <p:cNvSpPr>
              <a:spLocks noChangeArrowheads="1"/>
            </p:cNvSpPr>
            <p:nvPr/>
          </p:nvSpPr>
          <p:spPr bwMode="gray">
            <a:xfrm>
              <a:off x="193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8" name="Rectangle 30"/>
            <p:cNvSpPr>
              <a:spLocks noChangeArrowheads="1"/>
            </p:cNvSpPr>
            <p:nvPr/>
          </p:nvSpPr>
          <p:spPr bwMode="gray">
            <a:xfrm>
              <a:off x="213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9" name="Rectangle 31"/>
            <p:cNvSpPr>
              <a:spLocks noChangeArrowheads="1"/>
            </p:cNvSpPr>
            <p:nvPr/>
          </p:nvSpPr>
          <p:spPr bwMode="gray">
            <a:xfrm>
              <a:off x="232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0" name="Rectangle 32"/>
            <p:cNvSpPr>
              <a:spLocks noChangeArrowheads="1"/>
            </p:cNvSpPr>
            <p:nvPr/>
          </p:nvSpPr>
          <p:spPr bwMode="gray">
            <a:xfrm>
              <a:off x="252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101" name="Rectangle 33"/>
            <p:cNvSpPr>
              <a:spLocks noChangeArrowheads="1"/>
            </p:cNvSpPr>
            <p:nvPr/>
          </p:nvSpPr>
          <p:spPr bwMode="gray">
            <a:xfrm>
              <a:off x="271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S</a:t>
              </a:r>
            </a:p>
          </p:txBody>
        </p:sp>
        <p:sp>
          <p:nvSpPr>
            <p:cNvPr id="102" name="Rectangle 34"/>
            <p:cNvSpPr>
              <a:spLocks noChangeArrowheads="1"/>
            </p:cNvSpPr>
            <p:nvPr/>
          </p:nvSpPr>
          <p:spPr bwMode="gray">
            <a:xfrm>
              <a:off x="291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O</a:t>
              </a:r>
            </a:p>
          </p:txBody>
        </p:sp>
        <p:sp>
          <p:nvSpPr>
            <p:cNvPr id="103" name="Rectangle 35"/>
            <p:cNvSpPr>
              <a:spLocks noChangeArrowheads="1"/>
            </p:cNvSpPr>
            <p:nvPr/>
          </p:nvSpPr>
          <p:spPr bwMode="gray">
            <a:xfrm>
              <a:off x="310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N</a:t>
              </a:r>
            </a:p>
          </p:txBody>
        </p:sp>
        <p:sp>
          <p:nvSpPr>
            <p:cNvPr id="104" name="Rectangle 36"/>
            <p:cNvSpPr>
              <a:spLocks noChangeArrowheads="1"/>
            </p:cNvSpPr>
            <p:nvPr/>
          </p:nvSpPr>
          <p:spPr bwMode="gray">
            <a:xfrm>
              <a:off x="330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D</a:t>
              </a:r>
            </a:p>
          </p:txBody>
        </p:sp>
        <p:sp>
          <p:nvSpPr>
            <p:cNvPr id="105" name="Rectangle 37"/>
            <p:cNvSpPr>
              <a:spLocks noChangeArrowheads="1"/>
            </p:cNvSpPr>
            <p:nvPr/>
          </p:nvSpPr>
          <p:spPr bwMode="gray">
            <a:xfrm>
              <a:off x="349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6" name="Rectangle 38"/>
            <p:cNvSpPr>
              <a:spLocks noChangeArrowheads="1"/>
            </p:cNvSpPr>
            <p:nvPr/>
          </p:nvSpPr>
          <p:spPr bwMode="gray">
            <a:xfrm>
              <a:off x="369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107" name="Rectangle 39"/>
            <p:cNvSpPr>
              <a:spLocks noChangeArrowheads="1"/>
            </p:cNvSpPr>
            <p:nvPr/>
          </p:nvSpPr>
          <p:spPr bwMode="gray">
            <a:xfrm>
              <a:off x="388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08" name="Rectangle 40"/>
            <p:cNvSpPr>
              <a:spLocks noChangeArrowheads="1"/>
            </p:cNvSpPr>
            <p:nvPr/>
          </p:nvSpPr>
          <p:spPr bwMode="gray">
            <a:xfrm>
              <a:off x="408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dirty="0">
                  <a:solidFill>
                    <a:srgbClr val="FFFFFF"/>
                  </a:solidFill>
                  <a:latin typeface="Arial"/>
                </a:rPr>
                <a:t>A</a:t>
              </a:r>
            </a:p>
          </p:txBody>
        </p:sp>
        <p:sp>
          <p:nvSpPr>
            <p:cNvPr id="109" name="Rectangle 41"/>
            <p:cNvSpPr>
              <a:spLocks noChangeArrowheads="1"/>
            </p:cNvSpPr>
            <p:nvPr/>
          </p:nvSpPr>
          <p:spPr bwMode="gray">
            <a:xfrm>
              <a:off x="427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10" name="Rectangle 42"/>
            <p:cNvSpPr>
              <a:spLocks noChangeArrowheads="1"/>
            </p:cNvSpPr>
            <p:nvPr/>
          </p:nvSpPr>
          <p:spPr bwMode="gray">
            <a:xfrm>
              <a:off x="447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grpSp>
      <p:sp>
        <p:nvSpPr>
          <p:cNvPr id="111" name="Rectangle 44"/>
          <p:cNvSpPr>
            <a:spLocks noChangeArrowheads="1"/>
          </p:cNvSpPr>
          <p:nvPr/>
        </p:nvSpPr>
        <p:spPr bwMode="gray">
          <a:xfrm>
            <a:off x="422529" y="1922567"/>
            <a:ext cx="3399543" cy="3599514"/>
          </a:xfrm>
          <a:prstGeom prst="rect">
            <a:avLst/>
          </a:prstGeom>
          <a:solidFill>
            <a:srgbClr val="CCCCCC"/>
          </a:solidFill>
          <a:ln w="9525" algn="ctr">
            <a:solidFill>
              <a:schemeClr val="bg1"/>
            </a:solidFill>
            <a:miter lim="800000"/>
            <a:headEnd/>
            <a:tailEnd/>
          </a:ln>
        </p:spPr>
        <p:txBody>
          <a:bodyPr lIns="107110" tIns="192798" rIns="64266" bIns="192798"/>
          <a:lstStyle/>
          <a:p>
            <a:pPr marL="211601" indent="-211601" defTabSz="1088449">
              <a:spcBef>
                <a:spcPct val="100000"/>
              </a:spcBef>
              <a:buClr>
                <a:srgbClr val="999999"/>
              </a:buClr>
              <a:buFont typeface="Wingdings" pitchFamily="2" charset="2"/>
              <a:buChar char="n"/>
              <a:defRPr/>
            </a:pPr>
            <a:endParaRPr lang="en-GB" sz="1400" b="1" dirty="0">
              <a:solidFill>
                <a:srgbClr val="000000"/>
              </a:solidFill>
              <a:latin typeface="Arial"/>
            </a:endParaRP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Customer WS for Scoping Validation and Sign-off</a:t>
            </a: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Development Sprints  </a:t>
            </a: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Development Close and start of Integration tests  </a:t>
            </a:r>
          </a:p>
          <a:p>
            <a:pPr marL="211601" indent="-211601" defTabSz="1088449">
              <a:spcBef>
                <a:spcPct val="100000"/>
              </a:spcBef>
              <a:buClr>
                <a:srgbClr val="999999"/>
              </a:buClr>
              <a:buFont typeface="Wingdings" pitchFamily="2" charset="2"/>
              <a:buChar char="n"/>
              <a:defRPr/>
            </a:pPr>
            <a:r>
              <a:rPr lang="en-GB" sz="1200" b="1" dirty="0">
                <a:solidFill>
                  <a:srgbClr val="000000"/>
                </a:solidFill>
                <a:latin typeface="Arial"/>
              </a:rPr>
              <a:t>Start of Productization</a:t>
            </a:r>
          </a:p>
          <a:p>
            <a:pPr marL="211601" indent="-211601" defTabSz="1088449">
              <a:spcBef>
                <a:spcPct val="100000"/>
              </a:spcBef>
              <a:buClr>
                <a:srgbClr val="999999"/>
              </a:buClr>
              <a:buFont typeface="Wingdings" pitchFamily="2" charset="2"/>
              <a:buChar char="n"/>
              <a:defRPr/>
            </a:pPr>
            <a:r>
              <a:rPr lang="en-GB" sz="1200" b="1" dirty="0">
                <a:solidFill>
                  <a:srgbClr val="000000"/>
                </a:solidFill>
                <a:latin typeface="Arial"/>
              </a:rPr>
              <a:t>Release to Customer</a:t>
            </a:r>
            <a:endParaRPr lang="en-GB" sz="1200" dirty="0">
              <a:solidFill>
                <a:srgbClr val="000000"/>
              </a:solidFill>
              <a:latin typeface="Arial"/>
            </a:endParaRPr>
          </a:p>
        </p:txBody>
      </p:sp>
      <p:sp>
        <p:nvSpPr>
          <p:cNvPr id="118" name="Line 51"/>
          <p:cNvSpPr>
            <a:spLocks noChangeShapeType="1"/>
          </p:cNvSpPr>
          <p:nvPr/>
        </p:nvSpPr>
        <p:spPr bwMode="gray">
          <a:xfrm>
            <a:off x="3942705" y="2664072"/>
            <a:ext cx="2328594"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21" name="Line 54"/>
          <p:cNvSpPr>
            <a:spLocks noChangeShapeType="1"/>
          </p:cNvSpPr>
          <p:nvPr/>
        </p:nvSpPr>
        <p:spPr bwMode="gray">
          <a:xfrm>
            <a:off x="4800814" y="3269768"/>
            <a:ext cx="3480294"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24" name="Line 57"/>
          <p:cNvSpPr>
            <a:spLocks noChangeShapeType="1"/>
          </p:cNvSpPr>
          <p:nvPr/>
        </p:nvSpPr>
        <p:spPr bwMode="gray">
          <a:xfrm>
            <a:off x="9150614" y="4211119"/>
            <a:ext cx="1248545"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grpSp>
        <p:nvGrpSpPr>
          <p:cNvPr id="133" name="Group 66"/>
          <p:cNvGrpSpPr>
            <a:grpSpLocks/>
          </p:cNvGrpSpPr>
          <p:nvPr/>
        </p:nvGrpSpPr>
        <p:grpSpPr bwMode="auto">
          <a:xfrm>
            <a:off x="528342" y="5649335"/>
            <a:ext cx="3343560" cy="215844"/>
            <a:chOff x="249" y="3781"/>
            <a:chExt cx="1580" cy="136"/>
          </a:xfrm>
        </p:grpSpPr>
        <p:sp>
          <p:nvSpPr>
            <p:cNvPr id="134" name="Rectangle 67"/>
            <p:cNvSpPr>
              <a:spLocks noChangeArrowheads="1"/>
            </p:cNvSpPr>
            <p:nvPr/>
          </p:nvSpPr>
          <p:spPr bwMode="gray">
            <a:xfrm>
              <a:off x="249" y="3781"/>
              <a:ext cx="499" cy="136"/>
            </a:xfrm>
            <a:prstGeom prst="rect">
              <a:avLst/>
            </a:prstGeom>
            <a:noFill/>
            <a:ln w="12700" algn="ctr">
              <a:noFill/>
              <a:miter lim="800000"/>
              <a:headEnd/>
              <a:tailEnd/>
            </a:ln>
          </p:spPr>
          <p:txBody>
            <a:bodyPr wrap="none" lIns="89956" tIns="46777" rIns="89956" bIns="46777" anchor="ctr"/>
            <a:lstStyle/>
            <a:p>
              <a:pPr algn="r" defTabSz="1088449">
                <a:buClr>
                  <a:srgbClr val="999999"/>
                </a:buClr>
                <a:defRPr/>
              </a:pPr>
              <a:r>
                <a:rPr lang="en-GB" sz="1200" b="1">
                  <a:solidFill>
                    <a:srgbClr val="000000"/>
                  </a:solidFill>
                  <a:latin typeface="Arial"/>
                </a:rPr>
                <a:t>Legend:</a:t>
              </a:r>
            </a:p>
          </p:txBody>
        </p:sp>
        <p:grpSp>
          <p:nvGrpSpPr>
            <p:cNvPr id="135" name="Group 68"/>
            <p:cNvGrpSpPr>
              <a:grpSpLocks/>
            </p:cNvGrpSpPr>
            <p:nvPr/>
          </p:nvGrpSpPr>
          <p:grpSpPr bwMode="auto">
            <a:xfrm>
              <a:off x="742" y="3791"/>
              <a:ext cx="437" cy="116"/>
              <a:chOff x="1998" y="3788"/>
              <a:chExt cx="437" cy="116"/>
            </a:xfrm>
          </p:grpSpPr>
          <p:sp>
            <p:nvSpPr>
              <p:cNvPr id="139" name="Rectangle 69"/>
              <p:cNvSpPr>
                <a:spLocks noChangeArrowheads="1"/>
              </p:cNvSpPr>
              <p:nvPr/>
            </p:nvSpPr>
            <p:spPr bwMode="gray">
              <a:xfrm flipH="1">
                <a:off x="1998" y="3815"/>
                <a:ext cx="112" cy="62"/>
              </a:xfrm>
              <a:prstGeom prst="rect">
                <a:avLst/>
              </a:prstGeom>
              <a:solidFill>
                <a:srgbClr val="7D96A4"/>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40" name="Rectangle 70"/>
              <p:cNvSpPr>
                <a:spLocks noChangeArrowheads="1"/>
              </p:cNvSpPr>
              <p:nvPr/>
            </p:nvSpPr>
            <p:spPr bwMode="gray">
              <a:xfrm>
                <a:off x="2110" y="3788"/>
                <a:ext cx="325"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Duration</a:t>
                </a:r>
              </a:p>
            </p:txBody>
          </p:sp>
        </p:grpSp>
        <p:grpSp>
          <p:nvGrpSpPr>
            <p:cNvPr id="136" name="Group 71"/>
            <p:cNvGrpSpPr>
              <a:grpSpLocks/>
            </p:cNvGrpSpPr>
            <p:nvPr/>
          </p:nvGrpSpPr>
          <p:grpSpPr bwMode="auto">
            <a:xfrm>
              <a:off x="1386" y="3791"/>
              <a:ext cx="443" cy="116"/>
              <a:chOff x="2642" y="3788"/>
              <a:chExt cx="443" cy="116"/>
            </a:xfrm>
          </p:grpSpPr>
          <p:sp>
            <p:nvSpPr>
              <p:cNvPr id="137" name="AutoShape 72"/>
              <p:cNvSpPr>
                <a:spLocks noChangeArrowheads="1"/>
              </p:cNvSpPr>
              <p:nvPr/>
            </p:nvSpPr>
            <p:spPr bwMode="gray">
              <a:xfrm flipH="1">
                <a:off x="2642" y="3806"/>
                <a:ext cx="82" cy="80"/>
              </a:xfrm>
              <a:prstGeom prst="diamond">
                <a:avLst/>
              </a:prstGeom>
              <a:solidFill>
                <a:srgbClr val="04357B"/>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38" name="Rectangle 73"/>
              <p:cNvSpPr>
                <a:spLocks noChangeArrowheads="1"/>
              </p:cNvSpPr>
              <p:nvPr/>
            </p:nvSpPr>
            <p:spPr bwMode="gray">
              <a:xfrm>
                <a:off x="2724" y="3788"/>
                <a:ext cx="361"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Milestone</a:t>
                </a:r>
              </a:p>
            </p:txBody>
          </p:sp>
        </p:grpSp>
      </p:grpSp>
      <p:sp>
        <p:nvSpPr>
          <p:cNvPr id="143" name="AutoShape 48">
            <a:extLst>
              <a:ext uri="{FF2B5EF4-FFF2-40B4-BE49-F238E27FC236}">
                <a16:creationId xmlns:a16="http://schemas.microsoft.com/office/drawing/2014/main" id="{127BEF31-69FE-1E4C-9E9C-7F63233EA157}"/>
              </a:ext>
            </a:extLst>
          </p:cNvPr>
          <p:cNvSpPr>
            <a:spLocks noChangeArrowheads="1"/>
          </p:cNvSpPr>
          <p:nvPr/>
        </p:nvSpPr>
        <p:spPr bwMode="gray">
          <a:xfrm>
            <a:off x="4611756" y="2591988"/>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44" name="AutoShape 48">
            <a:extLst>
              <a:ext uri="{FF2B5EF4-FFF2-40B4-BE49-F238E27FC236}">
                <a16:creationId xmlns:a16="http://schemas.microsoft.com/office/drawing/2014/main" id="{D58AE9DC-0FD4-7F49-A16E-63C51B66369F}"/>
              </a:ext>
            </a:extLst>
          </p:cNvPr>
          <p:cNvSpPr>
            <a:spLocks noChangeArrowheads="1"/>
          </p:cNvSpPr>
          <p:nvPr/>
        </p:nvSpPr>
        <p:spPr bwMode="gray">
          <a:xfrm>
            <a:off x="5102369" y="2594287"/>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45" name="AutoShape 48">
            <a:extLst>
              <a:ext uri="{FF2B5EF4-FFF2-40B4-BE49-F238E27FC236}">
                <a16:creationId xmlns:a16="http://schemas.microsoft.com/office/drawing/2014/main" id="{615F3D33-DDEE-B346-BEA0-D53031300DB1}"/>
              </a:ext>
            </a:extLst>
          </p:cNvPr>
          <p:cNvSpPr>
            <a:spLocks noChangeArrowheads="1"/>
          </p:cNvSpPr>
          <p:nvPr/>
        </p:nvSpPr>
        <p:spPr bwMode="gray">
          <a:xfrm>
            <a:off x="5543781" y="2592657"/>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69" name="AutoShape 48">
            <a:extLst>
              <a:ext uri="{FF2B5EF4-FFF2-40B4-BE49-F238E27FC236}">
                <a16:creationId xmlns:a16="http://schemas.microsoft.com/office/drawing/2014/main" id="{EA925664-5CA0-4F47-B949-29E667375BCF}"/>
              </a:ext>
            </a:extLst>
          </p:cNvPr>
          <p:cNvSpPr>
            <a:spLocks noChangeArrowheads="1"/>
          </p:cNvSpPr>
          <p:nvPr/>
        </p:nvSpPr>
        <p:spPr bwMode="gray">
          <a:xfrm>
            <a:off x="5226601" y="321076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0" name="AutoShape 48">
            <a:extLst>
              <a:ext uri="{FF2B5EF4-FFF2-40B4-BE49-F238E27FC236}">
                <a16:creationId xmlns:a16="http://schemas.microsoft.com/office/drawing/2014/main" id="{834E8784-8AB4-734B-97F0-BD2A992C3687}"/>
              </a:ext>
            </a:extLst>
          </p:cNvPr>
          <p:cNvSpPr>
            <a:spLocks noChangeArrowheads="1"/>
          </p:cNvSpPr>
          <p:nvPr/>
        </p:nvSpPr>
        <p:spPr bwMode="gray">
          <a:xfrm>
            <a:off x="5668013" y="3209133"/>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1" name="AutoShape 48">
            <a:extLst>
              <a:ext uri="{FF2B5EF4-FFF2-40B4-BE49-F238E27FC236}">
                <a16:creationId xmlns:a16="http://schemas.microsoft.com/office/drawing/2014/main" id="{6CDFBA2B-A021-6948-A698-B21D8160AE33}"/>
              </a:ext>
            </a:extLst>
          </p:cNvPr>
          <p:cNvSpPr>
            <a:spLocks noChangeArrowheads="1"/>
          </p:cNvSpPr>
          <p:nvPr/>
        </p:nvSpPr>
        <p:spPr bwMode="gray">
          <a:xfrm>
            <a:off x="6115718" y="320678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2" name="AutoShape 48">
            <a:extLst>
              <a:ext uri="{FF2B5EF4-FFF2-40B4-BE49-F238E27FC236}">
                <a16:creationId xmlns:a16="http://schemas.microsoft.com/office/drawing/2014/main" id="{8A776752-B802-2C4D-8BBA-022777D0B54E}"/>
              </a:ext>
            </a:extLst>
          </p:cNvPr>
          <p:cNvSpPr>
            <a:spLocks noChangeArrowheads="1"/>
          </p:cNvSpPr>
          <p:nvPr/>
        </p:nvSpPr>
        <p:spPr bwMode="gray">
          <a:xfrm>
            <a:off x="6532212" y="320841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3" name="AutoShape 48">
            <a:extLst>
              <a:ext uri="{FF2B5EF4-FFF2-40B4-BE49-F238E27FC236}">
                <a16:creationId xmlns:a16="http://schemas.microsoft.com/office/drawing/2014/main" id="{BEF26179-AD63-2E42-B03D-048CA90E5091}"/>
              </a:ext>
            </a:extLst>
          </p:cNvPr>
          <p:cNvSpPr>
            <a:spLocks noChangeArrowheads="1"/>
          </p:cNvSpPr>
          <p:nvPr/>
        </p:nvSpPr>
        <p:spPr bwMode="gray">
          <a:xfrm>
            <a:off x="6973624" y="3191799"/>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4" name="AutoShape 48">
            <a:extLst>
              <a:ext uri="{FF2B5EF4-FFF2-40B4-BE49-F238E27FC236}">
                <a16:creationId xmlns:a16="http://schemas.microsoft.com/office/drawing/2014/main" id="{3126F2C3-744F-E94C-891C-B7DCBB22021A}"/>
              </a:ext>
            </a:extLst>
          </p:cNvPr>
          <p:cNvSpPr>
            <a:spLocks noChangeArrowheads="1"/>
          </p:cNvSpPr>
          <p:nvPr/>
        </p:nvSpPr>
        <p:spPr bwMode="gray">
          <a:xfrm>
            <a:off x="7407265" y="3204438"/>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5" name="AutoShape 48">
            <a:extLst>
              <a:ext uri="{FF2B5EF4-FFF2-40B4-BE49-F238E27FC236}">
                <a16:creationId xmlns:a16="http://schemas.microsoft.com/office/drawing/2014/main" id="{080FD2BD-27D2-D64C-BFF4-8D2A236DBB6A}"/>
              </a:ext>
            </a:extLst>
          </p:cNvPr>
          <p:cNvSpPr>
            <a:spLocks noChangeArrowheads="1"/>
          </p:cNvSpPr>
          <p:nvPr/>
        </p:nvSpPr>
        <p:spPr bwMode="gray">
          <a:xfrm>
            <a:off x="7826842" y="3201169"/>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6" name="Line 54">
            <a:extLst>
              <a:ext uri="{FF2B5EF4-FFF2-40B4-BE49-F238E27FC236}">
                <a16:creationId xmlns:a16="http://schemas.microsoft.com/office/drawing/2014/main" id="{838BFD6C-AEB7-7B4F-89DE-159C8C3E43A6}"/>
              </a:ext>
            </a:extLst>
          </p:cNvPr>
          <p:cNvSpPr>
            <a:spLocks noChangeShapeType="1"/>
          </p:cNvSpPr>
          <p:nvPr/>
        </p:nvSpPr>
        <p:spPr bwMode="gray">
          <a:xfrm>
            <a:off x="8297602" y="3714872"/>
            <a:ext cx="899766"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77" name="AutoShape 48">
            <a:extLst>
              <a:ext uri="{FF2B5EF4-FFF2-40B4-BE49-F238E27FC236}">
                <a16:creationId xmlns:a16="http://schemas.microsoft.com/office/drawing/2014/main" id="{9560FA0C-F08D-DE4F-8276-3D56BD77EA52}"/>
              </a:ext>
            </a:extLst>
          </p:cNvPr>
          <p:cNvSpPr>
            <a:spLocks noChangeArrowheads="1"/>
          </p:cNvSpPr>
          <p:nvPr/>
        </p:nvSpPr>
        <p:spPr bwMode="gray">
          <a:xfrm>
            <a:off x="8119843" y="364980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8" name="AutoShape 48">
            <a:extLst>
              <a:ext uri="{FF2B5EF4-FFF2-40B4-BE49-F238E27FC236}">
                <a16:creationId xmlns:a16="http://schemas.microsoft.com/office/drawing/2014/main" id="{86A152A6-683B-4E4A-8C28-C0EEC4D3F5FD}"/>
              </a:ext>
            </a:extLst>
          </p:cNvPr>
          <p:cNvSpPr>
            <a:spLocks noChangeArrowheads="1"/>
          </p:cNvSpPr>
          <p:nvPr/>
        </p:nvSpPr>
        <p:spPr bwMode="gray">
          <a:xfrm>
            <a:off x="9178168" y="4140740"/>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9" name="AutoShape 48">
            <a:extLst>
              <a:ext uri="{FF2B5EF4-FFF2-40B4-BE49-F238E27FC236}">
                <a16:creationId xmlns:a16="http://schemas.microsoft.com/office/drawing/2014/main" id="{F89693D1-4476-2844-974D-2F22730FFA33}"/>
              </a:ext>
            </a:extLst>
          </p:cNvPr>
          <p:cNvSpPr>
            <a:spLocks noChangeArrowheads="1"/>
          </p:cNvSpPr>
          <p:nvPr/>
        </p:nvSpPr>
        <p:spPr bwMode="gray">
          <a:xfrm>
            <a:off x="10446636" y="4574124"/>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2" name="AutoShape 48">
            <a:extLst>
              <a:ext uri="{FF2B5EF4-FFF2-40B4-BE49-F238E27FC236}">
                <a16:creationId xmlns:a16="http://schemas.microsoft.com/office/drawing/2014/main" id="{38A6F1FA-203E-1546-ACFF-92E88A08402C}"/>
              </a:ext>
            </a:extLst>
          </p:cNvPr>
          <p:cNvSpPr>
            <a:spLocks noChangeArrowheads="1"/>
          </p:cNvSpPr>
          <p:nvPr/>
        </p:nvSpPr>
        <p:spPr bwMode="gray">
          <a:xfrm>
            <a:off x="4808701" y="3198044"/>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3" name="Slide Number Placeholder 3">
            <a:extLst>
              <a:ext uri="{FF2B5EF4-FFF2-40B4-BE49-F238E27FC236}">
                <a16:creationId xmlns:a16="http://schemas.microsoft.com/office/drawing/2014/main" id="{7F52FDD7-4A22-49C7-ADDE-E13D3D675989}"/>
              </a:ext>
            </a:extLst>
          </p:cNvPr>
          <p:cNvSpPr txBox="1">
            <a:spLocks/>
          </p:cNvSpPr>
          <p:nvPr/>
        </p:nvSpPr>
        <p:spPr>
          <a:xfrm>
            <a:off x="11295159" y="6413437"/>
            <a:ext cx="511591" cy="365030"/>
          </a:xfrm>
          <a:prstGeom prst="rect">
            <a:avLst/>
          </a:prstGeom>
        </p:spPr>
        <p:txBody>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a:fld id="{334BEC4E-0B85-4151-BD5E-C51CAACBD089}" type="slidenum">
              <a:rPr lang="de-DE" sz="1200">
                <a:solidFill>
                  <a:srgbClr val="000000"/>
                </a:solidFill>
              </a:rPr>
              <a:pPr defTabSz="1088449"/>
              <a:t>11</a:t>
            </a:fld>
            <a:endParaRPr lang="de-DE" sz="1200" dirty="0">
              <a:solidFill>
                <a:srgbClr val="000000"/>
              </a:solidFill>
            </a:endParaRPr>
          </a:p>
        </p:txBody>
      </p:sp>
    </p:spTree>
    <p:extLst>
      <p:ext uri="{BB962C8B-B14F-4D97-AF65-F5344CB8AC3E}">
        <p14:creationId xmlns:p14="http://schemas.microsoft.com/office/powerpoint/2010/main" val="34370615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1"/>
                </a:solidFill>
              </a:rPr>
              <a:t>Project Organization and Project Team Staffing</a:t>
            </a:r>
          </a:p>
        </p:txBody>
      </p:sp>
      <p:graphicFrame>
        <p:nvGraphicFramePr>
          <p:cNvPr id="5" name="Table 4"/>
          <p:cNvGraphicFramePr>
            <a:graphicFrameLocks noGrp="1"/>
          </p:cNvGraphicFramePr>
          <p:nvPr/>
        </p:nvGraphicFramePr>
        <p:xfrm>
          <a:off x="847911" y="954443"/>
          <a:ext cx="11183563" cy="5584576"/>
        </p:xfrm>
        <a:graphic>
          <a:graphicData uri="http://schemas.openxmlformats.org/drawingml/2006/table">
            <a:tbl>
              <a:tblPr firstRow="1" bandRow="1">
                <a:tableStyleId>{2D5ABB26-0587-4C30-8999-92F81FD0307C}</a:tableStyleId>
              </a:tblPr>
              <a:tblGrid>
                <a:gridCol w="1748840">
                  <a:extLst>
                    <a:ext uri="{9D8B030D-6E8A-4147-A177-3AD203B41FA5}">
                      <a16:colId xmlns:a16="http://schemas.microsoft.com/office/drawing/2014/main" val="1669261166"/>
                    </a:ext>
                  </a:extLst>
                </a:gridCol>
                <a:gridCol w="2544434">
                  <a:extLst>
                    <a:ext uri="{9D8B030D-6E8A-4147-A177-3AD203B41FA5}">
                      <a16:colId xmlns:a16="http://schemas.microsoft.com/office/drawing/2014/main" val="1888483095"/>
                    </a:ext>
                  </a:extLst>
                </a:gridCol>
                <a:gridCol w="6890289">
                  <a:extLst>
                    <a:ext uri="{9D8B030D-6E8A-4147-A177-3AD203B41FA5}">
                      <a16:colId xmlns:a16="http://schemas.microsoft.com/office/drawing/2014/main" val="86823927"/>
                    </a:ext>
                  </a:extLst>
                </a:gridCol>
              </a:tblGrid>
              <a:tr h="331765">
                <a:tc rowSpan="2">
                  <a:txBody>
                    <a:bodyPr/>
                    <a:lstStyle/>
                    <a:p>
                      <a:pPr algn="l">
                        <a:lnSpc>
                          <a:spcPct val="150000"/>
                        </a:lnSpc>
                      </a:pPr>
                      <a:r>
                        <a:rPr lang="en-GB" sz="1200" b="1" kern="1200" cap="small" baseline="0" dirty="0">
                          <a:solidFill>
                            <a:schemeClr val="accent3"/>
                          </a:solidFill>
                          <a:effectLst/>
                          <a:latin typeface="+mn-lt"/>
                          <a:ea typeface="+mn-ea"/>
                          <a:cs typeface="+mn-cs"/>
                        </a:rPr>
                        <a:t>Lead Organizations</a:t>
                      </a:r>
                    </a:p>
                  </a:txBody>
                  <a:tcPr marL="91416" marR="91416" marT="45708" marB="45708">
                    <a:lnL w="1270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dirty="0">
                          <a:solidFill>
                            <a:schemeClr val="bg1"/>
                          </a:solidFill>
                          <a:latin typeface="+mn-lt"/>
                        </a:rPr>
                        <a:t>Market Unit</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b="1" dirty="0">
                          <a:solidFill>
                            <a:schemeClr val="bg1"/>
                          </a:solidFill>
                          <a:latin typeface="+mn-lt"/>
                        </a:rPr>
                        <a:t>SAP </a:t>
                      </a:r>
                      <a:r>
                        <a:rPr kumimoji="0" lang="en-GB" sz="1200" b="1" i="0" u="none" strike="noStrike" kern="1200" cap="none" spc="0" normalizeH="0" baseline="0" dirty="0">
                          <a:ln>
                            <a:noFill/>
                          </a:ln>
                          <a:solidFill>
                            <a:srgbClr val="000000"/>
                          </a:solidFill>
                          <a:effectLst/>
                          <a:uLnTx/>
                          <a:uFillTx/>
                          <a:latin typeface="+mn-lt"/>
                          <a:ea typeface="Times New Roman" panose="02020603050405020304" pitchFamily="18" charset="0"/>
                          <a:cs typeface="Times New Roman" panose="02020603050405020304" pitchFamily="18" charset="0"/>
                        </a:rPr>
                        <a:t>Switzerland</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0489772"/>
                  </a:ext>
                </a:extLst>
              </a:tr>
              <a:tr h="331765">
                <a:tc vMerge="1">
                  <a:txBody>
                    <a:bodyPr/>
                    <a:lstStyle/>
                    <a:p>
                      <a:pPr algn="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dirty="0">
                          <a:solidFill>
                            <a:schemeClr val="bg1"/>
                          </a:solidFill>
                          <a:latin typeface="+mn-lt"/>
                        </a:rPr>
                        <a:t>SAP IBSO  region</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dirty="0">
                          <a:ln>
                            <a:noFill/>
                          </a:ln>
                          <a:solidFill>
                            <a:srgbClr val="000000"/>
                          </a:solidFill>
                          <a:effectLst/>
                          <a:uLnTx/>
                          <a:uFillTx/>
                          <a:latin typeface="+mn-lt"/>
                          <a:ea typeface="Times New Roman" panose="02020603050405020304" pitchFamily="18" charset="0"/>
                          <a:cs typeface="Times New Roman" panose="02020603050405020304" pitchFamily="18" charset="0"/>
                        </a:rPr>
                        <a:t>EMEA</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7539813"/>
                  </a:ext>
                </a:extLst>
              </a:tr>
              <a:tr h="331765">
                <a:tc rowSpan="3">
                  <a:txBody>
                    <a:bodyPr/>
                    <a:lstStyle/>
                    <a:p>
                      <a:pPr algn="l">
                        <a:lnSpc>
                          <a:spcPct val="150000"/>
                        </a:lnSpc>
                      </a:pPr>
                      <a:r>
                        <a:rPr lang="en-GB" sz="1200" b="1" kern="1200" cap="small" baseline="0" dirty="0">
                          <a:solidFill>
                            <a:schemeClr val="accent3"/>
                          </a:solidFill>
                          <a:effectLst/>
                          <a:latin typeface="+mn-lt"/>
                          <a:ea typeface="+mn-ea"/>
                          <a:cs typeface="+mn-cs"/>
                        </a:rPr>
                        <a:t>Key contacts</a:t>
                      </a:r>
                    </a:p>
                  </a:txBody>
                  <a:tcPr marL="91416" marR="91416" marT="45708" marB="45708">
                    <a:lnL w="1270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dirty="0">
                          <a:solidFill>
                            <a:schemeClr val="bg1"/>
                          </a:solidFill>
                          <a:latin typeface="+mn-lt"/>
                        </a:rPr>
                        <a:t>SAP Account</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Alex </a:t>
                      </a:r>
                      <a:r>
                        <a:rPr kumimoji="0" lang="en-GB" sz="1200" b="1" i="0" u="none" strike="noStrike" kern="1200" cap="none" spc="0" normalizeH="0" baseline="0" noProof="0" dirty="0" err="1">
                          <a:ln>
                            <a:noFill/>
                          </a:ln>
                          <a:solidFill>
                            <a:srgbClr val="000000"/>
                          </a:solidFill>
                          <a:effectLst/>
                          <a:uLnTx/>
                          <a:uFillTx/>
                          <a:latin typeface="+mn-lt"/>
                          <a:ea typeface="Times New Roman" panose="02020603050405020304" pitchFamily="18" charset="0"/>
                          <a:cs typeface="Times New Roman" panose="02020603050405020304" pitchFamily="18" charset="0"/>
                        </a:rPr>
                        <a:t>Abawi</a:t>
                      </a:r>
                      <a:endPar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endParaRP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0708009"/>
                  </a:ext>
                </a:extLst>
              </a:tr>
              <a:tr h="331765">
                <a:tc vMerge="1">
                  <a:txBody>
                    <a:bodyPr/>
                    <a:lstStyle/>
                    <a:p>
                      <a:pPr algn="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dirty="0">
                          <a:solidFill>
                            <a:schemeClr val="bg1"/>
                          </a:solidFill>
                          <a:latin typeface="+mn-lt"/>
                        </a:rPr>
                        <a:t>Customer</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Mark </a:t>
                      </a:r>
                      <a:r>
                        <a:rPr kumimoji="0" lang="en-GB" sz="1200" b="1" i="0" u="none" strike="noStrike" kern="1200" cap="none" spc="0" normalizeH="0" baseline="0" noProof="0" dirty="0" err="1">
                          <a:ln>
                            <a:noFill/>
                          </a:ln>
                          <a:solidFill>
                            <a:srgbClr val="000000"/>
                          </a:solidFill>
                          <a:effectLst/>
                          <a:uLnTx/>
                          <a:uFillTx/>
                          <a:latin typeface="+mn-lt"/>
                          <a:ea typeface="Times New Roman" panose="02020603050405020304" pitchFamily="18" charset="0"/>
                          <a:cs typeface="Times New Roman" panose="02020603050405020304" pitchFamily="18" charset="0"/>
                        </a:rPr>
                        <a:t>Unter</a:t>
                      </a:r>
                      <a:endPar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endParaRP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3662132"/>
                  </a:ext>
                </a:extLst>
              </a:tr>
              <a:tr h="331765">
                <a:tc vMerge="1">
                  <a:txBody>
                    <a:bodyPr/>
                    <a:lstStyle/>
                    <a:p>
                      <a:pPr algn="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dirty="0">
                          <a:solidFill>
                            <a:schemeClr val="bg1"/>
                          </a:solidFill>
                          <a:latin typeface="+mn-lt"/>
                        </a:rPr>
                        <a:t>Partner</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Michael Schmidt (</a:t>
                      </a:r>
                      <a:r>
                        <a:rPr kumimoji="0" lang="en-GB" sz="1200" b="1" i="0" u="none" strike="noStrike" kern="1200" cap="none" spc="0" normalizeH="0" baseline="0" noProof="0" dirty="0" err="1">
                          <a:ln>
                            <a:noFill/>
                          </a:ln>
                          <a:solidFill>
                            <a:srgbClr val="000000"/>
                          </a:solidFill>
                          <a:effectLst/>
                          <a:uLnTx/>
                          <a:uFillTx/>
                          <a:latin typeface="+mn-lt"/>
                          <a:ea typeface="Times New Roman" panose="02020603050405020304" pitchFamily="18" charset="0"/>
                          <a:cs typeface="Times New Roman" panose="02020603050405020304" pitchFamily="18" charset="0"/>
                        </a:rPr>
                        <a:t>Tenthpin</a:t>
                      </a: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9851718"/>
                  </a:ext>
                </a:extLst>
              </a:tr>
              <a:tr h="331765">
                <a:tc rowSpan="4">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lang="en-GB" sz="1200" b="1" kern="1200" cap="small" baseline="0" dirty="0">
                          <a:solidFill>
                            <a:schemeClr val="accent3"/>
                          </a:solidFill>
                          <a:effectLst/>
                          <a:latin typeface="+mn-lt"/>
                          <a:ea typeface="+mn-ea"/>
                          <a:cs typeface="+mn-cs"/>
                        </a:rPr>
                        <a:t>Project Team</a:t>
                      </a:r>
                    </a:p>
                  </a:txBody>
                  <a:tcPr marL="91416" marR="91416" marT="45708" marB="45708">
                    <a:lnL w="1270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dirty="0">
                          <a:solidFill>
                            <a:schemeClr val="bg1"/>
                          </a:solidFill>
                          <a:latin typeface="+mn-lt"/>
                        </a:rPr>
                        <a:t>Accountable Engineering Manager</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kumimoji="0" lang="en-GB" sz="1200" b="1" i="0" u="none" strike="noStrike" kern="1200" cap="none" spc="0" normalizeH="0" baseline="0" dirty="0">
                          <a:ln>
                            <a:noFill/>
                          </a:ln>
                          <a:solidFill>
                            <a:srgbClr val="000000"/>
                          </a:solidFill>
                          <a:effectLst/>
                          <a:uLnTx/>
                          <a:uFillTx/>
                          <a:latin typeface="+mn-lt"/>
                          <a:ea typeface="Times New Roman" panose="02020603050405020304" pitchFamily="18" charset="0"/>
                          <a:cs typeface="Times New Roman" panose="02020603050405020304" pitchFamily="18" charset="0"/>
                        </a:rPr>
                        <a:t>Katrina Simon</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1633772"/>
                  </a:ext>
                </a:extLst>
              </a:tr>
              <a:tr h="331765">
                <a:tc vMerge="1">
                  <a:txBody>
                    <a:bodyPr/>
                    <a:lstStyle/>
                    <a:p>
                      <a:pPr marL="0" marR="0" lvl="0" indent="0" algn="r" defTabSz="1088558" rtl="0" eaLnBrk="1" fontAlgn="auto" latinLnBrk="0" hangingPunct="1">
                        <a:lnSpc>
                          <a:spcPct val="100000"/>
                        </a:lnSpc>
                        <a:spcBef>
                          <a:spcPts val="0"/>
                        </a:spcBef>
                        <a:spcAft>
                          <a:spcPts val="0"/>
                        </a:spcAft>
                        <a:buClrTx/>
                        <a:buSzTx/>
                        <a:buFontTx/>
                        <a:buNone/>
                        <a:tabLst/>
                        <a:defRPr/>
                      </a:pP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pPr>
                      <a:r>
                        <a:rPr lang="en-GB" sz="1200" kern="1200" dirty="0">
                          <a:solidFill>
                            <a:schemeClr val="bg1"/>
                          </a:solidFill>
                          <a:latin typeface="+mn-lt"/>
                          <a:ea typeface="+mn-ea"/>
                          <a:cs typeface="+mn-cs"/>
                        </a:rPr>
                        <a:t>Product Owner</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Ram Mahalingam</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9127914"/>
                  </a:ext>
                </a:extLst>
              </a:tr>
              <a:tr h="331765">
                <a:tc vMerge="1">
                  <a:txBody>
                    <a:bodyPr/>
                    <a:lstStyle/>
                    <a:p>
                      <a:pPr marL="0" marR="0" lvl="0" indent="0" algn="r" defTabSz="1088558" rtl="0" eaLnBrk="1" fontAlgn="auto" latinLnBrk="0" hangingPunct="1">
                        <a:lnSpc>
                          <a:spcPct val="100000"/>
                        </a:lnSpc>
                        <a:spcBef>
                          <a:spcPts val="0"/>
                        </a:spcBef>
                        <a:spcAft>
                          <a:spcPts val="0"/>
                        </a:spcAft>
                        <a:buClrTx/>
                        <a:buSzTx/>
                        <a:buFontTx/>
                        <a:buNone/>
                        <a:tabLst/>
                        <a:defRPr/>
                      </a:pP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kern="1200" dirty="0">
                          <a:solidFill>
                            <a:schemeClr val="bg1"/>
                          </a:solidFill>
                          <a:latin typeface="+mn-lt"/>
                          <a:ea typeface="+mn-ea"/>
                          <a:cs typeface="+mn-cs"/>
                        </a:rPr>
                        <a:t>Scrum Master</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Harald Fey</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4138364"/>
                  </a:ext>
                </a:extLst>
              </a:tr>
              <a:tr h="331765">
                <a:tc vMerge="1">
                  <a:txBody>
                    <a:bodyPr/>
                    <a:lstStyle/>
                    <a:p>
                      <a:pPr marL="0" marR="0" lvl="0" indent="0" algn="r" defTabSz="1088558" rtl="0" eaLnBrk="1" fontAlgn="auto" latinLnBrk="0" hangingPunct="1">
                        <a:lnSpc>
                          <a:spcPct val="100000"/>
                        </a:lnSpc>
                        <a:spcBef>
                          <a:spcPts val="0"/>
                        </a:spcBef>
                        <a:spcAft>
                          <a:spcPts val="0"/>
                        </a:spcAft>
                        <a:buClrTx/>
                        <a:buSzTx/>
                        <a:buFontTx/>
                        <a:buNone/>
                        <a:tabLst/>
                        <a:defRPr/>
                      </a:pP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lang="en-GB" sz="1200" kern="1200" dirty="0">
                          <a:solidFill>
                            <a:schemeClr val="bg1"/>
                          </a:solidFill>
                          <a:latin typeface="+mn-lt"/>
                          <a:ea typeface="+mn-ea"/>
                          <a:cs typeface="+mn-cs"/>
                        </a:rPr>
                        <a:t>Project Manager</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Harald Fey</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8831503"/>
                  </a:ext>
                </a:extLst>
              </a:tr>
              <a:tr h="331765">
                <a:tc rowSpan="5">
                  <a:txBody>
                    <a:bodyPr/>
                    <a:lstStyle/>
                    <a:p>
                      <a:pPr algn="l">
                        <a:lnSpc>
                          <a:spcPct val="150000"/>
                        </a:lnSpc>
                      </a:pPr>
                      <a:r>
                        <a:rPr lang="en-GB" sz="1200" b="1" kern="1200" cap="small" baseline="0" dirty="0">
                          <a:solidFill>
                            <a:schemeClr val="accent3"/>
                          </a:solidFill>
                          <a:effectLst/>
                          <a:latin typeface="+mn-lt"/>
                          <a:ea typeface="+mn-ea"/>
                          <a:cs typeface="+mn-cs"/>
                        </a:rPr>
                        <a:t>Development Teams</a:t>
                      </a:r>
                    </a:p>
                  </a:txBody>
                  <a:tcPr marL="91416" marR="91416" marT="45708" marB="45708">
                    <a:lnL w="1270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kern="1200" dirty="0">
                          <a:solidFill>
                            <a:schemeClr val="bg1"/>
                          </a:solidFill>
                          <a:latin typeface="+mn-lt"/>
                          <a:ea typeface="+mn-ea"/>
                          <a:cs typeface="+mn-cs"/>
                        </a:rPr>
                        <a:t>Architect</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Nils Schnabel (Lead Development Architect)</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7428739"/>
                  </a:ext>
                </a:extLst>
              </a:tr>
              <a:tr h="331765">
                <a:tc vMerge="1">
                  <a:txBody>
                    <a:bodyPr/>
                    <a:lstStyle/>
                    <a:p>
                      <a:pPr algn="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kern="1200" dirty="0">
                          <a:solidFill>
                            <a:schemeClr val="bg1"/>
                          </a:solidFill>
                          <a:latin typeface="+mn-lt"/>
                          <a:ea typeface="+mn-ea"/>
                          <a:cs typeface="+mn-cs"/>
                        </a:rPr>
                        <a:t>UX Design</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Annika Wenzel</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5068082"/>
                  </a:ext>
                </a:extLst>
              </a:tr>
              <a:tr h="331765">
                <a:tc vMerge="1">
                  <a:txBody>
                    <a:bodyPr/>
                    <a:lstStyle/>
                    <a:p>
                      <a:pPr algn="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kern="1200" dirty="0">
                          <a:solidFill>
                            <a:schemeClr val="bg1"/>
                          </a:solidFill>
                          <a:latin typeface="+mn-lt"/>
                          <a:ea typeface="+mn-ea"/>
                          <a:cs typeface="+mn-cs"/>
                        </a:rPr>
                        <a:t>User Assistance &amp; Translation</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Geetanjali Ram</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5566316"/>
                  </a:ext>
                </a:extLst>
              </a:tr>
              <a:tr h="331765">
                <a:tc vMerge="1">
                  <a:txBody>
                    <a:bodyPr/>
                    <a:lstStyle/>
                    <a:p>
                      <a:pPr algn="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kern="1200" dirty="0">
                          <a:solidFill>
                            <a:schemeClr val="bg1"/>
                          </a:solidFill>
                          <a:latin typeface="+mn-lt"/>
                          <a:ea typeface="+mn-ea"/>
                          <a:cs typeface="+mn-cs"/>
                        </a:rPr>
                        <a:t>Quality Management</a:t>
                      </a: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Michael Koehl</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619360"/>
                  </a:ext>
                </a:extLst>
              </a:tr>
              <a:tr h="331765">
                <a:tc vMerge="1">
                  <a:txBody>
                    <a:bodyPr/>
                    <a:lstStyle/>
                    <a:p>
                      <a:pPr algn="r"/>
                      <a:endParaRPr lang="en-US" sz="1400" b="1" kern="1200" cap="small" baseline="0" dirty="0">
                        <a:solidFill>
                          <a:schemeClr val="accent3"/>
                        </a:solidFill>
                        <a:effectLst/>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kumimoji="0" lang="en-GB" sz="1200" b="1" i="0" u="none" strike="noStrike" kern="1200" cap="none" spc="0" normalizeH="0" baseline="0" dirty="0">
                          <a:ln>
                            <a:noFill/>
                          </a:ln>
                          <a:solidFill>
                            <a:srgbClr val="000000"/>
                          </a:solidFill>
                          <a:effectLst/>
                          <a:uLnTx/>
                          <a:uFillTx/>
                          <a:latin typeface="+mn-lt"/>
                          <a:ea typeface="+mn-ea"/>
                          <a:cs typeface="Times New Roman" panose="02020603050405020304" pitchFamily="18" charset="0"/>
                        </a:rPr>
                        <a:t>DT Coach</a:t>
                      </a:r>
                      <a:endParaRPr lang="en-GB" sz="1200" kern="1200" dirty="0">
                        <a:solidFill>
                          <a:schemeClr val="bg1"/>
                        </a:solidFill>
                        <a:latin typeface="+mn-lt"/>
                        <a:ea typeface="+mn-ea"/>
                        <a:cs typeface="+mn-cs"/>
                      </a:endParaRP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Boris </a:t>
                      </a:r>
                      <a:r>
                        <a:rPr kumimoji="0" lang="en-GB" sz="1200" b="1" i="0" u="none" strike="noStrike" kern="1200" cap="none" spc="0" normalizeH="0" baseline="0" noProof="0" dirty="0" err="1">
                          <a:ln>
                            <a:noFill/>
                          </a:ln>
                          <a:solidFill>
                            <a:srgbClr val="000000"/>
                          </a:solidFill>
                          <a:effectLst/>
                          <a:uLnTx/>
                          <a:uFillTx/>
                          <a:latin typeface="+mn-lt"/>
                          <a:ea typeface="Times New Roman" panose="02020603050405020304" pitchFamily="18" charset="0"/>
                          <a:cs typeface="Times New Roman" panose="02020603050405020304" pitchFamily="18" charset="0"/>
                        </a:rPr>
                        <a:t>Bezirtzis</a:t>
                      </a:r>
                      <a:endParaRPr kumimoji="0" lang="en-GB" sz="12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endParaRP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5280154"/>
                  </a:ext>
                </a:extLst>
              </a:tr>
              <a:tr h="606013">
                <a:tc rowSpan="2">
                  <a:txBody>
                    <a:bodyPr/>
                    <a:lstStyle/>
                    <a:p>
                      <a:pPr algn="l">
                        <a:lnSpc>
                          <a:spcPct val="150000"/>
                        </a:lnSpc>
                      </a:pPr>
                      <a:r>
                        <a:rPr lang="en-GB" sz="1200" b="1" kern="1200" cap="small" baseline="0" dirty="0">
                          <a:solidFill>
                            <a:schemeClr val="accent3"/>
                          </a:solidFill>
                          <a:effectLst/>
                          <a:latin typeface="+mn-lt"/>
                          <a:ea typeface="+mn-ea"/>
                          <a:cs typeface="+mn-cs"/>
                        </a:rPr>
                        <a:t>Alignments</a:t>
                      </a:r>
                    </a:p>
                  </a:txBody>
                  <a:tcPr marL="91416" marR="91416" marT="45708" marB="45708">
                    <a:lnL w="1270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GB" sz="1200" dirty="0">
                          <a:solidFill>
                            <a:schemeClr val="bg1"/>
                          </a:solidFill>
                          <a:latin typeface="+mn-lt"/>
                        </a:rPr>
                        <a:t>Staffing agreed with respective delivery location head(s)?</a:t>
                      </a:r>
                      <a:r>
                        <a:rPr lang="en-GB" sz="1200" dirty="0">
                          <a:solidFill>
                            <a:schemeClr val="tx1">
                              <a:lumMod val="85000"/>
                            </a:schemeClr>
                          </a:solidFill>
                          <a:effectLst/>
                          <a:latin typeface="+mn-lt"/>
                        </a:rPr>
                        <a:t> </a:t>
                      </a:r>
                      <a:endParaRPr lang="en-GB" sz="1200" dirty="0">
                        <a:solidFill>
                          <a:schemeClr val="bg1"/>
                        </a:solidFill>
                        <a:latin typeface="+mn-lt"/>
                      </a:endParaRP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kumimoji="0" lang="en-GB" sz="1200" b="1" i="0" u="none" strike="noStrike" kern="1200" cap="none" spc="0" normalizeH="0" baseline="0" dirty="0">
                          <a:ln>
                            <a:noFill/>
                          </a:ln>
                          <a:solidFill>
                            <a:srgbClr val="000000"/>
                          </a:solidFill>
                          <a:effectLst/>
                          <a:uLnTx/>
                          <a:uFillTx/>
                          <a:latin typeface="+mn-lt"/>
                          <a:ea typeface="Times New Roman" panose="02020603050405020304" pitchFamily="18" charset="0"/>
                          <a:cs typeface="Times New Roman" panose="02020603050405020304" pitchFamily="18" charset="0"/>
                        </a:rPr>
                        <a:t>Yes</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4020775"/>
                  </a:ext>
                </a:extLst>
              </a:tr>
              <a:tr h="331765">
                <a:tc vMerge="1">
                  <a:txBody>
                    <a:bodyPr/>
                    <a:lstStyle/>
                    <a:p>
                      <a:pPr algn="r"/>
                      <a:endParaRPr lang="en-US" sz="1300" dirty="0">
                        <a:solidFill>
                          <a:schemeClr val="accent3"/>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lang="en-GB" sz="1200" dirty="0">
                          <a:solidFill>
                            <a:schemeClr val="bg1"/>
                          </a:solidFill>
                          <a:latin typeface="+mn-lt"/>
                        </a:rPr>
                        <a:t>Methodology Approach</a:t>
                      </a:r>
                      <a:endParaRPr lang="en-GB" sz="1200" noProof="0" dirty="0">
                        <a:solidFill>
                          <a:schemeClr val="bg1"/>
                        </a:solidFill>
                        <a:latin typeface="+mn-lt"/>
                      </a:endParaRPr>
                    </a:p>
                  </a:txBody>
                  <a:tcPr marL="91416" marR="91416" marT="45708" marB="45708">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50000"/>
                        </a:lnSpc>
                        <a:spcBef>
                          <a:spcPts val="0"/>
                        </a:spcBef>
                        <a:spcAft>
                          <a:spcPts val="0"/>
                        </a:spcAft>
                        <a:buClrTx/>
                        <a:buSzTx/>
                        <a:buFontTx/>
                        <a:buNone/>
                        <a:tabLst/>
                        <a:defRPr/>
                      </a:pPr>
                      <a:r>
                        <a:rPr kumimoji="0" lang="en-GB" sz="1200" b="1" u="none" strike="noStrike" kern="1200" cap="none" normalizeH="0" baseline="0" dirty="0">
                          <a:ln>
                            <a:noFill/>
                          </a:ln>
                          <a:solidFill>
                            <a:schemeClr val="bg1"/>
                          </a:solidFill>
                          <a:effectLst/>
                          <a:latin typeface="+mn-lt"/>
                        </a:rPr>
                        <a:t>External Scrum</a:t>
                      </a:r>
                    </a:p>
                  </a:txBody>
                  <a:tcPr marL="91416" marR="91416" marT="45708" marB="4570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910483"/>
                  </a:ext>
                </a:extLst>
              </a:tr>
            </a:tbl>
          </a:graphicData>
        </a:graphic>
      </p:graphicFrame>
      <p:pic>
        <p:nvPicPr>
          <p:cNvPr id="7" name="Picture 6">
            <a:extLst>
              <a:ext uri="{FF2B5EF4-FFF2-40B4-BE49-F238E27FC236}">
                <a16:creationId xmlns:a16="http://schemas.microsoft.com/office/drawing/2014/main" id="{E6E5E8E2-1A12-465D-B9D8-13220C103940}"/>
              </a:ext>
            </a:extLst>
          </p:cNvPr>
          <p:cNvPicPr>
            <a:picLocks noChangeAspect="1"/>
          </p:cNvPicPr>
          <p:nvPr/>
        </p:nvPicPr>
        <p:blipFill>
          <a:blip r:embed="rId2"/>
          <a:stretch>
            <a:fillRect/>
          </a:stretch>
        </p:blipFill>
        <p:spPr>
          <a:xfrm>
            <a:off x="1" y="6661844"/>
            <a:ext cx="2533981" cy="191594"/>
          </a:xfrm>
          <a:prstGeom prst="rect">
            <a:avLst/>
          </a:prstGeom>
        </p:spPr>
      </p:pic>
      <p:sp>
        <p:nvSpPr>
          <p:cNvPr id="3" name="Slide Number Placeholder 2">
            <a:extLst>
              <a:ext uri="{FF2B5EF4-FFF2-40B4-BE49-F238E27FC236}">
                <a16:creationId xmlns:a16="http://schemas.microsoft.com/office/drawing/2014/main" id="{CDEA40CF-DFFC-47D7-959B-34F9E54085B1}"/>
              </a:ext>
            </a:extLst>
          </p:cNvPr>
          <p:cNvSpPr>
            <a:spLocks noGrp="1"/>
          </p:cNvSpPr>
          <p:nvPr>
            <p:ph type="sldNum" sz="quarter" idx="11"/>
          </p:nvPr>
        </p:nvSpPr>
        <p:spPr/>
        <p:txBody>
          <a:bodyPr/>
          <a:lstStyle/>
          <a:p>
            <a:pPr defTabSz="1088449"/>
            <a:fld id="{334BEC4E-0B85-4151-BD5E-C51CAACBD089}" type="slidenum">
              <a:rPr lang="de-DE">
                <a:solidFill>
                  <a:srgbClr val="000000"/>
                </a:solidFill>
                <a:latin typeface="Arial"/>
              </a:rPr>
              <a:pPr defTabSz="1088449"/>
              <a:t>12</a:t>
            </a:fld>
            <a:endParaRPr lang="de-DE">
              <a:solidFill>
                <a:srgbClr val="000000"/>
              </a:solidFill>
              <a:latin typeface="Arial"/>
            </a:endParaRPr>
          </a:p>
        </p:txBody>
      </p:sp>
    </p:spTree>
    <p:extLst>
      <p:ext uri="{BB962C8B-B14F-4D97-AF65-F5344CB8AC3E}">
        <p14:creationId xmlns:p14="http://schemas.microsoft.com/office/powerpoint/2010/main" val="46874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3870" y="504761"/>
            <a:ext cx="11183564" cy="369236"/>
          </a:xfrm>
        </p:spPr>
        <p:txBody>
          <a:bodyPr/>
          <a:lstStyle/>
          <a:p>
            <a:r>
              <a:rPr lang="en-GB" dirty="0">
                <a:solidFill>
                  <a:schemeClr val="bg1"/>
                </a:solidFill>
              </a:rPr>
              <a:t>Scope Breakup</a:t>
            </a:r>
            <a:endParaRPr lang="en-GB" sz="2799" dirty="0"/>
          </a:p>
        </p:txBody>
      </p:sp>
      <p:graphicFrame>
        <p:nvGraphicFramePr>
          <p:cNvPr id="9" name="Content Placeholder 3"/>
          <p:cNvGraphicFramePr>
            <a:graphicFrameLocks/>
          </p:cNvGraphicFramePr>
          <p:nvPr/>
        </p:nvGraphicFramePr>
        <p:xfrm>
          <a:off x="339983" y="1275506"/>
          <a:ext cx="11511339" cy="355003"/>
        </p:xfrm>
        <a:graphic>
          <a:graphicData uri="http://schemas.openxmlformats.org/drawingml/2006/table">
            <a:tbl>
              <a:tblPr firstRow="1" bandRow="1">
                <a:tableStyleId>{2D5ABB26-0587-4C30-8999-92F81FD0307C}</a:tableStyleId>
              </a:tblPr>
              <a:tblGrid>
                <a:gridCol w="1778812">
                  <a:extLst>
                    <a:ext uri="{9D8B030D-6E8A-4147-A177-3AD203B41FA5}">
                      <a16:colId xmlns:a16="http://schemas.microsoft.com/office/drawing/2014/main" val="3176750735"/>
                    </a:ext>
                  </a:extLst>
                </a:gridCol>
                <a:gridCol w="5790547">
                  <a:extLst>
                    <a:ext uri="{9D8B030D-6E8A-4147-A177-3AD203B41FA5}">
                      <a16:colId xmlns:a16="http://schemas.microsoft.com/office/drawing/2014/main" val="1507665153"/>
                    </a:ext>
                  </a:extLst>
                </a:gridCol>
                <a:gridCol w="3941980">
                  <a:extLst>
                    <a:ext uri="{9D8B030D-6E8A-4147-A177-3AD203B41FA5}">
                      <a16:colId xmlns:a16="http://schemas.microsoft.com/office/drawing/2014/main" val="1455285911"/>
                    </a:ext>
                  </a:extLst>
                </a:gridCol>
              </a:tblGrid>
              <a:tr h="355003">
                <a:tc>
                  <a:txBody>
                    <a:bodyPr/>
                    <a:lstStyle/>
                    <a:p>
                      <a:pPr marL="0" algn="l" defTabSz="1088558" rtl="0" eaLnBrk="1" latinLnBrk="0" hangingPunct="1"/>
                      <a:r>
                        <a:rPr lang="en-US" sz="1300" b="1" kern="1200" cap="small" baseline="0" dirty="0">
                          <a:solidFill>
                            <a:schemeClr val="accent3"/>
                          </a:solidFill>
                          <a:effectLst/>
                          <a:latin typeface="+mn-lt"/>
                          <a:ea typeface="+mn-ea"/>
                          <a:cs typeface="+mn-cs"/>
                        </a:rPr>
                        <a:t>Overall judgement</a:t>
                      </a:r>
                      <a:endParaRPr lang="de-DE" sz="1300" b="1" kern="1200" cap="small" baseline="0" dirty="0">
                        <a:solidFill>
                          <a:schemeClr val="accent3"/>
                        </a:solidFill>
                        <a:effectLst/>
                        <a:latin typeface="+mn-lt"/>
                        <a:ea typeface="+mn-ea"/>
                        <a:cs typeface="+mn-cs"/>
                      </a:endParaRPr>
                    </a:p>
                  </a:txBody>
                  <a:tcPr marL="71981" marR="35991" marT="0" marB="0">
                    <a:lnL w="12700" cap="flat" cmpd="sng" algn="ctr">
                      <a:noFill/>
                      <a:prstDash val="solid"/>
                      <a:round/>
                      <a:headEnd type="none" w="med" len="med"/>
                      <a:tailEnd type="none" w="med" len="med"/>
                    </a:lnL>
                    <a:lnR w="3175"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kern="1200" dirty="0">
                          <a:solidFill>
                            <a:schemeClr val="bg1"/>
                          </a:solidFill>
                          <a:latin typeface="+mn-lt"/>
                          <a:ea typeface="+mn-ea"/>
                          <a:cs typeface="+mn-cs"/>
                        </a:rPr>
                        <a:t>Can SAP IBSO run this on its own concerning skills and experience?</a:t>
                      </a:r>
                      <a:endParaRPr lang="en-US" sz="1300" kern="1200" baseline="30000" noProof="0" dirty="0">
                        <a:solidFill>
                          <a:schemeClr val="bg1"/>
                        </a:solidFill>
                        <a:latin typeface="+mn-lt"/>
                        <a:ea typeface="+mn-ea"/>
                        <a:cs typeface="+mn-cs"/>
                      </a:endParaRPr>
                    </a:p>
                  </a:txBody>
                  <a:tcPr marL="71981" marR="35991" marT="0" marB="0">
                    <a:lnL w="3175"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mn-lt"/>
                          <a:ea typeface="Times New Roman" panose="02020603050405020304" pitchFamily="18" charset="0"/>
                          <a:cs typeface="Times New Roman" panose="02020603050405020304" pitchFamily="18" charset="0"/>
                        </a:rPr>
                        <a:t>Yes</a:t>
                      </a:r>
                    </a:p>
                  </a:txBody>
                  <a:tcPr marL="71981" marR="3599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220585"/>
                  </a:ext>
                </a:extLst>
              </a:tr>
            </a:tbl>
          </a:graphicData>
        </a:graphic>
      </p:graphicFrame>
      <p:sp>
        <p:nvSpPr>
          <p:cNvPr id="11" name="TextBox 10"/>
          <p:cNvSpPr txBox="1"/>
          <p:nvPr/>
        </p:nvSpPr>
        <p:spPr>
          <a:xfrm>
            <a:off x="10532469" y="474790"/>
            <a:ext cx="1349377" cy="323081"/>
          </a:xfrm>
          <a:prstGeom prst="rect">
            <a:avLst/>
          </a:prstGeom>
          <a:noFill/>
        </p:spPr>
        <p:txBody>
          <a:bodyPr wrap="none" lIns="0" tIns="0" rIns="0" bIns="0" rtlCol="0">
            <a:spAutoFit/>
          </a:bodyPr>
          <a:lstStyle/>
          <a:p>
            <a:pPr defTabSz="1088449" fontAlgn="base">
              <a:spcBef>
                <a:spcPct val="50000"/>
              </a:spcBef>
              <a:spcAft>
                <a:spcPct val="0"/>
              </a:spcAft>
              <a:buClr>
                <a:srgbClr val="F0AB00"/>
              </a:buClr>
              <a:buSzPct val="80000"/>
            </a:pPr>
            <a:r>
              <a:rPr lang="en-US" sz="1050" kern="0" dirty="0">
                <a:solidFill>
                  <a:srgbClr val="000000"/>
                </a:solidFill>
                <a:latin typeface="Arial"/>
                <a:ea typeface="Arial Unicode MS" pitchFamily="34" charset="-128"/>
                <a:cs typeface="Arial Unicode MS" pitchFamily="34" charset="-128"/>
              </a:rPr>
              <a:t>opt. for ODUs &lt; 500 d,</a:t>
            </a:r>
            <a:br>
              <a:rPr lang="en-US" sz="1050" kern="0" dirty="0">
                <a:solidFill>
                  <a:srgbClr val="000000"/>
                </a:solidFill>
                <a:latin typeface="Arial"/>
                <a:ea typeface="Arial Unicode MS" pitchFamily="34" charset="-128"/>
                <a:cs typeface="Arial Unicode MS" pitchFamily="34" charset="-128"/>
              </a:rPr>
            </a:br>
            <a:r>
              <a:rPr lang="en-US" sz="1050" kern="0" dirty="0">
                <a:solidFill>
                  <a:srgbClr val="000000"/>
                </a:solidFill>
                <a:latin typeface="Arial"/>
                <a:ea typeface="Arial Unicode MS" pitchFamily="34" charset="-128"/>
                <a:cs typeface="Arial Unicode MS" pitchFamily="34" charset="-128"/>
              </a:rPr>
              <a:t>else mandatory</a:t>
            </a:r>
          </a:p>
        </p:txBody>
      </p:sp>
      <p:pic>
        <p:nvPicPr>
          <p:cNvPr id="12" name="Picture 11"/>
          <p:cNvPicPr>
            <a:picLocks noChangeAspect="1"/>
          </p:cNvPicPr>
          <p:nvPr/>
        </p:nvPicPr>
        <p:blipFill>
          <a:blip r:embed="rId3"/>
          <a:stretch>
            <a:fillRect/>
          </a:stretch>
        </p:blipFill>
        <p:spPr>
          <a:xfrm>
            <a:off x="10010982" y="352509"/>
            <a:ext cx="521488" cy="521488"/>
          </a:xfrm>
          <a:prstGeom prst="rect">
            <a:avLst/>
          </a:prstGeom>
        </p:spPr>
      </p:pic>
      <p:graphicFrame>
        <p:nvGraphicFramePr>
          <p:cNvPr id="16" name="Group 298">
            <a:extLst>
              <a:ext uri="{FF2B5EF4-FFF2-40B4-BE49-F238E27FC236}">
                <a16:creationId xmlns:a16="http://schemas.microsoft.com/office/drawing/2014/main" id="{458E293A-62E4-4932-82A1-2C9FD970CF09}"/>
              </a:ext>
            </a:extLst>
          </p:cNvPr>
          <p:cNvGraphicFramePr>
            <a:graphicFrameLocks noGrp="1"/>
          </p:cNvGraphicFramePr>
          <p:nvPr/>
        </p:nvGraphicFramePr>
        <p:xfrm>
          <a:off x="1399924" y="6945800"/>
          <a:ext cx="8871802" cy="3371601"/>
        </p:xfrm>
        <a:graphic>
          <a:graphicData uri="http://schemas.openxmlformats.org/drawingml/2006/table">
            <a:tbl>
              <a:tblPr/>
              <a:tblGrid>
                <a:gridCol w="1123831">
                  <a:extLst>
                    <a:ext uri="{9D8B030D-6E8A-4147-A177-3AD203B41FA5}">
                      <a16:colId xmlns:a16="http://schemas.microsoft.com/office/drawing/2014/main" val="20000"/>
                    </a:ext>
                  </a:extLst>
                </a:gridCol>
                <a:gridCol w="1076321">
                  <a:extLst>
                    <a:ext uri="{9D8B030D-6E8A-4147-A177-3AD203B41FA5}">
                      <a16:colId xmlns:a16="http://schemas.microsoft.com/office/drawing/2014/main" val="20001"/>
                    </a:ext>
                  </a:extLst>
                </a:gridCol>
                <a:gridCol w="927907">
                  <a:extLst>
                    <a:ext uri="{9D8B030D-6E8A-4147-A177-3AD203B41FA5}">
                      <a16:colId xmlns:a16="http://schemas.microsoft.com/office/drawing/2014/main" val="20002"/>
                    </a:ext>
                  </a:extLst>
                </a:gridCol>
                <a:gridCol w="900070">
                  <a:extLst>
                    <a:ext uri="{9D8B030D-6E8A-4147-A177-3AD203B41FA5}">
                      <a16:colId xmlns:a16="http://schemas.microsoft.com/office/drawing/2014/main" val="20003"/>
                    </a:ext>
                  </a:extLst>
                </a:gridCol>
                <a:gridCol w="612419">
                  <a:extLst>
                    <a:ext uri="{9D8B030D-6E8A-4147-A177-3AD203B41FA5}">
                      <a16:colId xmlns:a16="http://schemas.microsoft.com/office/drawing/2014/main" val="20004"/>
                    </a:ext>
                  </a:extLst>
                </a:gridCol>
                <a:gridCol w="807279">
                  <a:extLst>
                    <a:ext uri="{9D8B030D-6E8A-4147-A177-3AD203B41FA5}">
                      <a16:colId xmlns:a16="http://schemas.microsoft.com/office/drawing/2014/main" val="20005"/>
                    </a:ext>
                  </a:extLst>
                </a:gridCol>
                <a:gridCol w="1104209">
                  <a:extLst>
                    <a:ext uri="{9D8B030D-6E8A-4147-A177-3AD203B41FA5}">
                      <a16:colId xmlns:a16="http://schemas.microsoft.com/office/drawing/2014/main" val="20006"/>
                    </a:ext>
                  </a:extLst>
                </a:gridCol>
                <a:gridCol w="1039255">
                  <a:extLst>
                    <a:ext uri="{9D8B030D-6E8A-4147-A177-3AD203B41FA5}">
                      <a16:colId xmlns:a16="http://schemas.microsoft.com/office/drawing/2014/main" val="20007"/>
                    </a:ext>
                  </a:extLst>
                </a:gridCol>
                <a:gridCol w="1280511">
                  <a:extLst>
                    <a:ext uri="{9D8B030D-6E8A-4147-A177-3AD203B41FA5}">
                      <a16:colId xmlns:a16="http://schemas.microsoft.com/office/drawing/2014/main" val="20008"/>
                    </a:ext>
                  </a:extLst>
                </a:gridCol>
              </a:tblGrid>
              <a:tr h="783864">
                <a:tc>
                  <a:txBody>
                    <a:bodyPr/>
                    <a:lstStyle/>
                    <a:p>
                      <a:pPr algn="l"/>
                      <a:endParaRPr lang="de-DE" sz="2100" dirty="0">
                        <a:solidFill>
                          <a:schemeClr val="bg1"/>
                        </a:solidFill>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b="1" u="none" strike="noStrike" cap="none" normalizeH="0" baseline="0" dirty="0">
                          <a:ln>
                            <a:noFill/>
                          </a:ln>
                          <a:solidFill>
                            <a:schemeClr val="bg1"/>
                          </a:solidFill>
                          <a:effectLst/>
                          <a:latin typeface="+mn-lt"/>
                        </a:rPr>
                        <a:t>SAP Component/</a:t>
                      </a:r>
                      <a:br>
                        <a:rPr kumimoji="0" lang="en-US" sz="1000" b="1" u="none" strike="noStrike" cap="none" normalizeH="0" baseline="0" dirty="0">
                          <a:ln>
                            <a:noFill/>
                          </a:ln>
                          <a:solidFill>
                            <a:schemeClr val="bg1"/>
                          </a:solidFill>
                          <a:effectLst/>
                          <a:latin typeface="+mn-lt"/>
                        </a:rPr>
                      </a:br>
                      <a:r>
                        <a:rPr kumimoji="0" lang="en-US" sz="1000" b="1" u="none" strike="noStrike" cap="none" normalizeH="0" baseline="0" dirty="0">
                          <a:ln>
                            <a:noFill/>
                          </a:ln>
                          <a:solidFill>
                            <a:schemeClr val="bg1"/>
                          </a:solidFill>
                          <a:effectLst/>
                          <a:latin typeface="+mn-lt"/>
                        </a:rPr>
                        <a:t>Solution</a:t>
                      </a:r>
                      <a:endParaRPr kumimoji="0" lang="en-US" sz="1000" b="1"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defRPr/>
                      </a:pPr>
                      <a:r>
                        <a:rPr kumimoji="0" lang="en-US" sz="1000" b="1" u="none" strike="noStrike" cap="none" normalizeH="0" baseline="0" dirty="0" err="1">
                          <a:ln>
                            <a:noFill/>
                          </a:ln>
                          <a:solidFill>
                            <a:schemeClr val="bg1"/>
                          </a:solidFill>
                          <a:effectLst/>
                          <a:latin typeface="+mn-lt"/>
                        </a:rPr>
                        <a:t>Techn</a:t>
                      </a:r>
                      <a:r>
                        <a:rPr kumimoji="0" lang="en-US" sz="1000" b="1" u="none" strike="noStrike" cap="none" normalizeH="0" baseline="0" dirty="0">
                          <a:ln>
                            <a:noFill/>
                          </a:ln>
                          <a:solidFill>
                            <a:schemeClr val="bg1"/>
                          </a:solidFill>
                          <a:effectLst/>
                          <a:latin typeface="+mn-lt"/>
                        </a:rPr>
                        <a:t>. </a:t>
                      </a:r>
                      <a:br>
                        <a:rPr kumimoji="0" lang="en-US" sz="1000" b="1" u="none" strike="noStrike" cap="none" normalizeH="0" baseline="0" dirty="0">
                          <a:ln>
                            <a:noFill/>
                          </a:ln>
                          <a:solidFill>
                            <a:schemeClr val="bg1"/>
                          </a:solidFill>
                          <a:effectLst/>
                          <a:latin typeface="+mn-lt"/>
                        </a:rPr>
                      </a:br>
                      <a:r>
                        <a:rPr kumimoji="0" lang="en-US" sz="1000" b="1" u="none" strike="noStrike" cap="none" normalizeH="0" baseline="0" dirty="0">
                          <a:ln>
                            <a:noFill/>
                          </a:ln>
                          <a:solidFill>
                            <a:schemeClr val="bg1"/>
                          </a:solidFill>
                          <a:effectLst/>
                          <a:latin typeface="+mn-lt"/>
                        </a:rPr>
                        <a:t>Complexity</a:t>
                      </a: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b="1" u="none" strike="noStrike" cap="none" normalizeH="0" baseline="0" dirty="0">
                          <a:ln>
                            <a:noFill/>
                          </a:ln>
                          <a:solidFill>
                            <a:schemeClr val="bg1"/>
                          </a:solidFill>
                          <a:effectLst/>
                          <a:latin typeface="+mn-lt"/>
                        </a:rPr>
                        <a:t>Architect of SAP CD involved in estimate</a:t>
                      </a:r>
                      <a:endParaRPr kumimoji="0" lang="en-US" sz="1000" b="1"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1" fontAlgn="base" latinLnBrk="0" hangingPunct="1">
                        <a:lnSpc>
                          <a:spcPct val="90000"/>
                        </a:lnSpc>
                        <a:spcBef>
                          <a:spcPct val="75000"/>
                        </a:spcBef>
                        <a:spcAft>
                          <a:spcPct val="0"/>
                        </a:spcAft>
                        <a:buClr>
                          <a:schemeClr val="tx2"/>
                        </a:buClr>
                        <a:buSzPct val="80000"/>
                        <a:buFontTx/>
                        <a:buNone/>
                        <a:tabLst/>
                      </a:pPr>
                      <a:r>
                        <a:rPr kumimoji="0" lang="en-US" sz="1000" b="1" u="none" strike="noStrike" cap="none" normalizeH="0" baseline="0" dirty="0">
                          <a:ln>
                            <a:noFill/>
                          </a:ln>
                          <a:solidFill>
                            <a:schemeClr val="bg1"/>
                          </a:solidFill>
                          <a:effectLst/>
                          <a:latin typeface="+mn-lt"/>
                        </a:rPr>
                        <a:t>Effort Range</a:t>
                      </a:r>
                      <a:endParaRPr kumimoji="0" lang="en-US" sz="1000" b="1"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1" fontAlgn="base" latinLnBrk="0" hangingPunct="1">
                        <a:lnSpc>
                          <a:spcPct val="100000"/>
                        </a:lnSpc>
                        <a:spcBef>
                          <a:spcPct val="75000"/>
                        </a:spcBef>
                        <a:spcAft>
                          <a:spcPct val="0"/>
                        </a:spcAft>
                        <a:buClr>
                          <a:schemeClr val="tx2"/>
                        </a:buClr>
                        <a:buSzPct val="80000"/>
                        <a:buFont typeface="Wingdings" pitchFamily="2" charset="2"/>
                        <a:buNone/>
                        <a:tabLst/>
                      </a:pPr>
                      <a:r>
                        <a:rPr kumimoji="0" lang="en-US" sz="1000" b="1" u="none" strike="noStrike" cap="none" normalizeH="0" baseline="0" dirty="0">
                          <a:ln>
                            <a:noFill/>
                          </a:ln>
                          <a:solidFill>
                            <a:schemeClr val="bg1"/>
                          </a:solidFill>
                          <a:effectLst/>
                          <a:latin typeface="+mn-lt"/>
                        </a:rPr>
                        <a:t>SAP Solution Skills</a:t>
                      </a:r>
                      <a:endParaRPr kumimoji="0" lang="en-US" sz="1000" b="1"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defRPr/>
                      </a:pPr>
                      <a:r>
                        <a:rPr kumimoji="0" lang="en-US" sz="1000" b="1" u="none" strike="noStrike" cap="none" normalizeH="0" baseline="0" dirty="0">
                          <a:ln>
                            <a:noFill/>
                          </a:ln>
                          <a:solidFill>
                            <a:schemeClr val="bg1"/>
                          </a:solidFill>
                          <a:effectLst/>
                          <a:latin typeface="+mn-lt"/>
                        </a:rPr>
                        <a:t>Industry Expertise</a:t>
                      </a:r>
                      <a:endParaRPr kumimoji="0" lang="en-US" sz="1000" b="1" i="0" u="none" strike="noStrike" cap="none" normalizeH="0" baseline="0" dirty="0">
                        <a:ln>
                          <a:noFill/>
                        </a:ln>
                        <a:solidFill>
                          <a:schemeClr val="bg1"/>
                        </a:solidFill>
                        <a:effectLst/>
                        <a:latin typeface="+mn-lt"/>
                        <a:ea typeface="Arial Unicode MS" pitchFamily="34" charset="-128"/>
                        <a:cs typeface="Arial Unicode MS" pitchFamily="34" charset="-128"/>
                      </a:endParaRPr>
                    </a:p>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endParaRPr kumimoji="0" lang="en-US" sz="1000" b="1"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90000"/>
                        </a:lnSpc>
                        <a:spcBef>
                          <a:spcPct val="75000"/>
                        </a:spcBef>
                        <a:spcAft>
                          <a:spcPct val="0"/>
                        </a:spcAft>
                        <a:buClr>
                          <a:schemeClr val="tx2"/>
                        </a:buClr>
                        <a:buSzPct val="80000"/>
                        <a:buFontTx/>
                        <a:buNone/>
                        <a:tabLst/>
                      </a:pPr>
                      <a:r>
                        <a:rPr kumimoji="0" lang="en-US" sz="1000" b="1" u="none" strike="noStrike" cap="none" normalizeH="0" baseline="0" dirty="0">
                          <a:ln>
                            <a:noFill/>
                          </a:ln>
                          <a:solidFill>
                            <a:schemeClr val="bg1"/>
                          </a:solidFill>
                          <a:effectLst/>
                        </a:rPr>
                        <a:t>Skills and experience generally available</a:t>
                      </a:r>
                      <a:endParaRPr kumimoji="0" lang="en-US" sz="1000" b="1" i="0" u="none" strike="noStrike" cap="none" normalizeH="0" baseline="0" dirty="0">
                        <a:ln>
                          <a:noFill/>
                        </a:ln>
                        <a:solidFill>
                          <a:schemeClr val="bg1"/>
                        </a:solidFill>
                        <a:effectLst/>
                        <a:latin typeface="Arial" charset="0"/>
                        <a:ea typeface="Arial Unicode MS" pitchFamily="34" charset="-128"/>
                        <a:cs typeface="Arial Unicode MS" pitchFamily="34" charset="-128"/>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b="1" u="none" strike="noStrike" cap="none" normalizeH="0" baseline="0" dirty="0">
                          <a:ln>
                            <a:noFill/>
                          </a:ln>
                          <a:solidFill>
                            <a:schemeClr val="bg1"/>
                          </a:solidFill>
                          <a:effectLst/>
                        </a:rPr>
                        <a:t>Details/</a:t>
                      </a:r>
                      <a:br>
                        <a:rPr kumimoji="0" lang="en-US" sz="1000" b="1" u="none" strike="noStrike" cap="none" normalizeH="0" baseline="0" dirty="0">
                          <a:ln>
                            <a:noFill/>
                          </a:ln>
                          <a:solidFill>
                            <a:schemeClr val="bg1"/>
                          </a:solidFill>
                          <a:effectLst/>
                        </a:rPr>
                      </a:br>
                      <a:r>
                        <a:rPr kumimoji="0" lang="en-US" sz="1000" b="1" u="none" strike="noStrike" cap="none" normalizeH="0" baseline="0" dirty="0">
                          <a:ln>
                            <a:noFill/>
                          </a:ln>
                          <a:solidFill>
                            <a:schemeClr val="bg1"/>
                          </a:solidFill>
                          <a:effectLst/>
                        </a:rPr>
                        <a:t>Comments/</a:t>
                      </a:r>
                      <a:br>
                        <a:rPr kumimoji="0" lang="en-US" sz="1000" b="1" u="none" strike="noStrike" cap="none" normalizeH="0" baseline="0" dirty="0">
                          <a:ln>
                            <a:noFill/>
                          </a:ln>
                          <a:solidFill>
                            <a:schemeClr val="bg1"/>
                          </a:solidFill>
                          <a:effectLst/>
                        </a:rPr>
                      </a:br>
                      <a:r>
                        <a:rPr kumimoji="0" lang="en-US" sz="1000" b="1" u="none" strike="noStrike" cap="none" normalizeH="0" baseline="0" dirty="0">
                          <a:ln>
                            <a:noFill/>
                          </a:ln>
                          <a:solidFill>
                            <a:schemeClr val="bg1"/>
                          </a:solidFill>
                          <a:effectLst/>
                        </a:rPr>
                        <a:t>Assumptions</a:t>
                      </a:r>
                      <a:endParaRPr kumimoji="0" lang="en-US" sz="1000" b="1" i="0" u="none" strike="noStrike" cap="none" normalizeH="0" baseline="0" dirty="0">
                        <a:ln>
                          <a:noFill/>
                        </a:ln>
                        <a:solidFill>
                          <a:schemeClr val="bg1"/>
                        </a:solidFill>
                        <a:effectLst/>
                        <a:latin typeface="Arial" charset="0"/>
                        <a:ea typeface="Arial Unicode MS" pitchFamily="34" charset="-128"/>
                        <a:cs typeface="Arial Unicode MS" pitchFamily="34" charset="-128"/>
                      </a:endParaRPr>
                    </a:p>
                  </a:txBody>
                  <a:tcPr marL="0" marR="0" marT="71975" marB="71975" horzOverflow="overflow">
                    <a:lnL>
                      <a:noFill/>
                    </a:lnL>
                    <a:lnR>
                      <a:noFill/>
                    </a:lnR>
                    <a:lnT>
                      <a:noFill/>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68124">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5000"/>
                        </a:lnSpc>
                        <a:spcBef>
                          <a:spcPct val="75000"/>
                        </a:spcBef>
                        <a:spcAft>
                          <a:spcPct val="0"/>
                        </a:spcAft>
                        <a:buClr>
                          <a:schemeClr val="tx2"/>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Handling and Storage</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MM and WM</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defRPr/>
                      </a:pPr>
                      <a:r>
                        <a:rPr kumimoji="0" lang="en-US" sz="1000" u="none" strike="noStrike" cap="none" normalizeH="0" baseline="0" dirty="0">
                          <a:ln>
                            <a:noFill/>
                          </a:ln>
                          <a:solidFill>
                            <a:schemeClr val="bg1"/>
                          </a:solidFill>
                          <a:effectLst/>
                          <a:latin typeface="+mn-lt"/>
                        </a:rPr>
                        <a:t>High/</a:t>
                      </a:r>
                      <a:br>
                        <a:rPr kumimoji="0" lang="en-US" sz="1000" u="none" strike="noStrike" cap="none" normalizeH="0" baseline="0" dirty="0">
                          <a:ln>
                            <a:noFill/>
                          </a:ln>
                          <a:solidFill>
                            <a:schemeClr val="bg1"/>
                          </a:solidFill>
                          <a:effectLst/>
                          <a:latin typeface="+mn-lt"/>
                        </a:rPr>
                      </a:br>
                      <a:r>
                        <a:rPr kumimoji="0" lang="en-US" sz="1000" u="none" strike="noStrike" cap="none" normalizeH="0" baseline="0" dirty="0">
                          <a:ln>
                            <a:noFill/>
                          </a:ln>
                          <a:solidFill>
                            <a:schemeClr val="bg1"/>
                          </a:solidFill>
                          <a:effectLst/>
                          <a:latin typeface="+mn-lt"/>
                        </a:rPr>
                        <a:t>Medium/Low</a:t>
                      </a:r>
                      <a:endParaRPr kumimoji="0" lang="en-US" sz="1000" b="0" i="0" u="none" strike="noStrike" kern="1200"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1" fontAlgn="base" latinLnBrk="0" hangingPunct="1">
                        <a:lnSpc>
                          <a:spcPct val="125000"/>
                        </a:lnSpc>
                        <a:spcBef>
                          <a:spcPct val="75000"/>
                        </a:spcBef>
                        <a:spcAft>
                          <a:spcPct val="0"/>
                        </a:spcAft>
                        <a:buClr>
                          <a:schemeClr val="tx2"/>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&lt;Name&gt;</a:t>
                      </a:r>
                    </a:p>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250-300</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1" fontAlgn="base" latinLnBrk="0" hangingPunct="1">
                        <a:lnSpc>
                          <a:spcPct val="125000"/>
                        </a:lnSpc>
                        <a:spcBef>
                          <a:spcPct val="75000"/>
                        </a:spcBef>
                        <a:spcAft>
                          <a:spcPct val="0"/>
                        </a:spcAft>
                        <a:buClr>
                          <a:schemeClr val="tx2"/>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[Expert,  Advanced, or Basic]</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1" fontAlgn="base" latinLnBrk="0" hangingPunct="1">
                        <a:lnSpc>
                          <a:spcPct val="125000"/>
                        </a:lnSpc>
                        <a:spcBef>
                          <a:spcPct val="75000"/>
                        </a:spcBef>
                        <a:spcAft>
                          <a:spcPct val="0"/>
                        </a:spcAft>
                        <a:buClr>
                          <a:schemeClr val="tx2"/>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[Expert, Advanced, or Basic]</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[Yes, No, or Partially] – within CD, Consulting, 3</a:t>
                      </a:r>
                      <a:r>
                        <a:rPr kumimoji="0" lang="en-US" sz="1000" u="none" strike="noStrike" cap="none" normalizeH="0" baseline="30000" dirty="0">
                          <a:ln>
                            <a:noFill/>
                          </a:ln>
                          <a:solidFill>
                            <a:schemeClr val="bg1"/>
                          </a:solidFill>
                          <a:effectLst/>
                          <a:latin typeface="+mn-lt"/>
                        </a:rPr>
                        <a:t>rd</a:t>
                      </a:r>
                      <a:r>
                        <a:rPr kumimoji="0" lang="en-US" sz="1000" u="none" strike="noStrike" cap="none" normalizeH="0" baseline="0" dirty="0">
                          <a:ln>
                            <a:noFill/>
                          </a:ln>
                          <a:solidFill>
                            <a:schemeClr val="bg1"/>
                          </a:solidFill>
                          <a:effectLst/>
                          <a:latin typeface="+mn-lt"/>
                        </a:rPr>
                        <a:t> party etc.</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Text</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1583">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1" fontAlgn="base" latinLnBrk="0" hangingPunct="1">
                        <a:lnSpc>
                          <a:spcPct val="125000"/>
                        </a:lnSpc>
                        <a:spcBef>
                          <a:spcPct val="75000"/>
                        </a:spcBef>
                        <a:spcAft>
                          <a:spcPct val="0"/>
                        </a:spcAft>
                        <a:buClr>
                          <a:schemeClr val="tx2"/>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Document Management</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8971">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Permit Management</a:t>
                      </a:r>
                      <a:endParaRPr kumimoji="0" lang="en-US" sz="1000" b="1"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rPr>
                        <a:t>x</a:t>
                      </a: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2925">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6134">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l"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200" u="none" strike="noStrike" cap="none" normalizeH="0" baseline="0" dirty="0">
                          <a:ln>
                            <a:noFill/>
                          </a:ln>
                          <a:solidFill>
                            <a:schemeClr val="bg1"/>
                          </a:solidFill>
                          <a:effectLst/>
                          <a:latin typeface="+mn-lt"/>
                        </a:rPr>
                        <a:t>x</a:t>
                      </a:r>
                      <a:endParaRPr kumimoji="0" lang="en-US" sz="12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1088558" rtl="0" eaLnBrk="1" latinLnBrk="0" hangingPunct="1">
                        <a:defRPr sz="2100" kern="1200">
                          <a:solidFill>
                            <a:schemeClr val="tx1"/>
                          </a:solidFill>
                          <a:latin typeface="Arial"/>
                        </a:defRPr>
                      </a:lvl1pPr>
                      <a:lvl2pPr marL="544279" algn="l" defTabSz="1088558" rtl="0" eaLnBrk="1" latinLnBrk="0" hangingPunct="1">
                        <a:defRPr sz="2100" kern="1200">
                          <a:solidFill>
                            <a:schemeClr val="tx1"/>
                          </a:solidFill>
                          <a:latin typeface="Arial"/>
                        </a:defRPr>
                      </a:lvl2pPr>
                      <a:lvl3pPr marL="1088558" algn="l" defTabSz="1088558" rtl="0" eaLnBrk="1" latinLnBrk="0" hangingPunct="1">
                        <a:defRPr sz="2100" kern="1200">
                          <a:solidFill>
                            <a:schemeClr val="tx1"/>
                          </a:solidFill>
                          <a:latin typeface="Arial"/>
                        </a:defRPr>
                      </a:lvl3pPr>
                      <a:lvl4pPr marL="1632837" algn="l" defTabSz="1088558" rtl="0" eaLnBrk="1" latinLnBrk="0" hangingPunct="1">
                        <a:defRPr sz="2100" kern="1200">
                          <a:solidFill>
                            <a:schemeClr val="tx1"/>
                          </a:solidFill>
                          <a:latin typeface="Arial"/>
                        </a:defRPr>
                      </a:lvl4pPr>
                      <a:lvl5pPr marL="2177116" algn="l" defTabSz="1088558" rtl="0" eaLnBrk="1" latinLnBrk="0" hangingPunct="1">
                        <a:defRPr sz="2100" kern="1200">
                          <a:solidFill>
                            <a:schemeClr val="tx1"/>
                          </a:solidFill>
                          <a:latin typeface="Arial"/>
                        </a:defRPr>
                      </a:lvl5pPr>
                      <a:lvl6pPr marL="2721396" algn="l" defTabSz="1088558" rtl="0" eaLnBrk="1" latinLnBrk="0" hangingPunct="1">
                        <a:defRPr sz="2100" kern="1200">
                          <a:solidFill>
                            <a:schemeClr val="tx1"/>
                          </a:solidFill>
                          <a:latin typeface="Arial"/>
                        </a:defRPr>
                      </a:lvl6pPr>
                      <a:lvl7pPr marL="3265675" algn="l" defTabSz="1088558" rtl="0" eaLnBrk="1" latinLnBrk="0" hangingPunct="1">
                        <a:defRPr sz="2100" kern="1200">
                          <a:solidFill>
                            <a:schemeClr val="tx1"/>
                          </a:solidFill>
                          <a:latin typeface="Arial"/>
                        </a:defRPr>
                      </a:lvl7pPr>
                      <a:lvl8pPr marL="3809954" algn="l" defTabSz="1088558" rtl="0" eaLnBrk="1" latinLnBrk="0" hangingPunct="1">
                        <a:defRPr sz="2100" kern="1200">
                          <a:solidFill>
                            <a:schemeClr val="tx1"/>
                          </a:solidFill>
                          <a:latin typeface="Arial"/>
                        </a:defRPr>
                      </a:lvl8pPr>
                      <a:lvl9pPr marL="4354233" algn="l" defTabSz="1088558" rtl="0" eaLnBrk="1" latinLnBrk="0" hangingPunct="1">
                        <a:defRPr sz="2100" kern="1200">
                          <a:solidFill>
                            <a:schemeClr val="tx1"/>
                          </a:solidFill>
                          <a:latin typeface="Arial"/>
                        </a:defRPr>
                      </a:lvl9pPr>
                    </a:lstStyle>
                    <a:p>
                      <a:pPr marL="0" marR="0" lvl="0" indent="0" algn="ctr" defTabSz="914400" rtl="0" eaLnBrk="0" fontAlgn="base" latinLnBrk="0" hangingPunct="0">
                        <a:lnSpc>
                          <a:spcPct val="100000"/>
                        </a:lnSpc>
                        <a:spcBef>
                          <a:spcPct val="75000"/>
                        </a:spcBef>
                        <a:spcAft>
                          <a:spcPct val="0"/>
                        </a:spcAft>
                        <a:buClr>
                          <a:schemeClr val="tx1"/>
                        </a:buClr>
                        <a:buSzPct val="80000"/>
                        <a:buFont typeface="Wingdings" pitchFamily="2" charset="2"/>
                        <a:buNone/>
                        <a:tabLst/>
                      </a:pPr>
                      <a:r>
                        <a:rPr kumimoji="0" lang="en-US" sz="1000" u="none" strike="noStrike" cap="none" normalizeH="0" baseline="0" dirty="0">
                          <a:ln>
                            <a:noFill/>
                          </a:ln>
                          <a:solidFill>
                            <a:schemeClr val="bg1"/>
                          </a:solidFill>
                          <a:effectLst/>
                          <a:latin typeface="+mn-lt"/>
                        </a:rPr>
                        <a:t>x</a:t>
                      </a:r>
                      <a:endParaRPr kumimoji="0" lang="en-US" sz="1000" b="0" i="0" u="none" strike="noStrike" cap="none" normalizeH="0" baseline="0" dirty="0">
                        <a:ln>
                          <a:noFill/>
                        </a:ln>
                        <a:solidFill>
                          <a:schemeClr val="bg1"/>
                        </a:solidFill>
                        <a:effectLst/>
                        <a:latin typeface="+mn-lt"/>
                        <a:ea typeface="Arial Unicode MS" pitchFamily="34" charset="-128"/>
                        <a:cs typeface="Arial Unicode MS" pitchFamily="34" charset="-128"/>
                      </a:endParaRPr>
                    </a:p>
                  </a:txBody>
                  <a:tcPr marL="0" marR="0" marT="71975" marB="71975" horzOverflow="overflow">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14" name="Picture 13">
            <a:extLst>
              <a:ext uri="{FF2B5EF4-FFF2-40B4-BE49-F238E27FC236}">
                <a16:creationId xmlns:a16="http://schemas.microsoft.com/office/drawing/2014/main" id="{50FC60C3-48DF-450C-8BCC-EF9EA9CB43BA}"/>
              </a:ext>
            </a:extLst>
          </p:cNvPr>
          <p:cNvPicPr>
            <a:picLocks noChangeAspect="1"/>
          </p:cNvPicPr>
          <p:nvPr/>
        </p:nvPicPr>
        <p:blipFill>
          <a:blip r:embed="rId4"/>
          <a:stretch>
            <a:fillRect/>
          </a:stretch>
        </p:blipFill>
        <p:spPr>
          <a:xfrm>
            <a:off x="1" y="6661844"/>
            <a:ext cx="2533981" cy="191594"/>
          </a:xfrm>
          <a:prstGeom prst="rect">
            <a:avLst/>
          </a:prstGeom>
        </p:spPr>
      </p:pic>
      <p:sp>
        <p:nvSpPr>
          <p:cNvPr id="4" name="Slide Number Placeholder 3">
            <a:extLst>
              <a:ext uri="{FF2B5EF4-FFF2-40B4-BE49-F238E27FC236}">
                <a16:creationId xmlns:a16="http://schemas.microsoft.com/office/drawing/2014/main" id="{5285B5AD-9D61-47A9-8A39-2A7C841C3421}"/>
              </a:ext>
            </a:extLst>
          </p:cNvPr>
          <p:cNvSpPr>
            <a:spLocks noGrp="1"/>
          </p:cNvSpPr>
          <p:nvPr>
            <p:ph type="sldNum" sz="quarter" idx="11"/>
          </p:nvPr>
        </p:nvSpPr>
        <p:spPr/>
        <p:txBody>
          <a:bodyPr/>
          <a:lstStyle/>
          <a:p>
            <a:pPr defTabSz="1088449"/>
            <a:fld id="{334BEC4E-0B85-4151-BD5E-C51CAACBD089}" type="slidenum">
              <a:rPr lang="de-DE">
                <a:solidFill>
                  <a:srgbClr val="000000"/>
                </a:solidFill>
                <a:latin typeface="Arial"/>
              </a:rPr>
              <a:pPr defTabSz="1088449"/>
              <a:t>2</a:t>
            </a:fld>
            <a:endParaRPr lang="de-DE">
              <a:solidFill>
                <a:srgbClr val="000000"/>
              </a:solidFill>
              <a:latin typeface="Arial"/>
            </a:endParaRPr>
          </a:p>
        </p:txBody>
      </p:sp>
      <p:graphicFrame>
        <p:nvGraphicFramePr>
          <p:cNvPr id="2" name="Table 1">
            <a:extLst>
              <a:ext uri="{FF2B5EF4-FFF2-40B4-BE49-F238E27FC236}">
                <a16:creationId xmlns:a16="http://schemas.microsoft.com/office/drawing/2014/main" id="{D0AC95B7-D4A8-D448-8616-7FAEBC36B1F8}"/>
              </a:ext>
            </a:extLst>
          </p:cNvPr>
          <p:cNvGraphicFramePr>
            <a:graphicFrameLocks noGrp="1"/>
          </p:cNvGraphicFramePr>
          <p:nvPr/>
        </p:nvGraphicFramePr>
        <p:xfrm>
          <a:off x="503869" y="1856951"/>
          <a:ext cx="10986960" cy="3748920"/>
        </p:xfrm>
        <a:graphic>
          <a:graphicData uri="http://schemas.openxmlformats.org/drawingml/2006/table">
            <a:tbl>
              <a:tblPr firstRow="1" bandRow="1">
                <a:tableStyleId>{3C2FFA5D-87B4-456A-9821-1D502468CF0F}</a:tableStyleId>
              </a:tblPr>
              <a:tblGrid>
                <a:gridCol w="1373370">
                  <a:extLst>
                    <a:ext uri="{9D8B030D-6E8A-4147-A177-3AD203B41FA5}">
                      <a16:colId xmlns:a16="http://schemas.microsoft.com/office/drawing/2014/main" val="2633264337"/>
                    </a:ext>
                  </a:extLst>
                </a:gridCol>
                <a:gridCol w="1373370">
                  <a:extLst>
                    <a:ext uri="{9D8B030D-6E8A-4147-A177-3AD203B41FA5}">
                      <a16:colId xmlns:a16="http://schemas.microsoft.com/office/drawing/2014/main" val="2936231931"/>
                    </a:ext>
                  </a:extLst>
                </a:gridCol>
                <a:gridCol w="1373370">
                  <a:extLst>
                    <a:ext uri="{9D8B030D-6E8A-4147-A177-3AD203B41FA5}">
                      <a16:colId xmlns:a16="http://schemas.microsoft.com/office/drawing/2014/main" val="1751972391"/>
                    </a:ext>
                  </a:extLst>
                </a:gridCol>
                <a:gridCol w="1373370">
                  <a:extLst>
                    <a:ext uri="{9D8B030D-6E8A-4147-A177-3AD203B41FA5}">
                      <a16:colId xmlns:a16="http://schemas.microsoft.com/office/drawing/2014/main" val="208182989"/>
                    </a:ext>
                  </a:extLst>
                </a:gridCol>
                <a:gridCol w="1373370">
                  <a:extLst>
                    <a:ext uri="{9D8B030D-6E8A-4147-A177-3AD203B41FA5}">
                      <a16:colId xmlns:a16="http://schemas.microsoft.com/office/drawing/2014/main" val="3400249646"/>
                    </a:ext>
                  </a:extLst>
                </a:gridCol>
                <a:gridCol w="1373370">
                  <a:extLst>
                    <a:ext uri="{9D8B030D-6E8A-4147-A177-3AD203B41FA5}">
                      <a16:colId xmlns:a16="http://schemas.microsoft.com/office/drawing/2014/main" val="2785853579"/>
                    </a:ext>
                  </a:extLst>
                </a:gridCol>
                <a:gridCol w="1373370">
                  <a:extLst>
                    <a:ext uri="{9D8B030D-6E8A-4147-A177-3AD203B41FA5}">
                      <a16:colId xmlns:a16="http://schemas.microsoft.com/office/drawing/2014/main" val="1289930161"/>
                    </a:ext>
                  </a:extLst>
                </a:gridCol>
                <a:gridCol w="1373370">
                  <a:extLst>
                    <a:ext uri="{9D8B030D-6E8A-4147-A177-3AD203B41FA5}">
                      <a16:colId xmlns:a16="http://schemas.microsoft.com/office/drawing/2014/main" val="3282398476"/>
                    </a:ext>
                  </a:extLst>
                </a:gridCol>
              </a:tblGrid>
              <a:tr h="822746">
                <a:tc>
                  <a:txBody>
                    <a:bodyPr/>
                    <a:lstStyle/>
                    <a:p>
                      <a:r>
                        <a:rPr lang="en-GB" sz="1200" dirty="0"/>
                        <a:t>Topic</a:t>
                      </a:r>
                    </a:p>
                  </a:txBody>
                  <a:tcPr marL="91416" marR="91416" marT="45708" marB="45708"/>
                </a:tc>
                <a:tc>
                  <a:txBody>
                    <a:bodyPr/>
                    <a:lstStyle/>
                    <a:p>
                      <a:r>
                        <a:rPr lang="en-GB" sz="1200" dirty="0"/>
                        <a:t>SAP Component/ Solution</a:t>
                      </a:r>
                    </a:p>
                  </a:txBody>
                  <a:tcPr marL="91416" marR="91416" marT="45708" marB="45708"/>
                </a:tc>
                <a:tc>
                  <a:txBody>
                    <a:bodyPr/>
                    <a:lstStyle/>
                    <a:p>
                      <a:r>
                        <a:rPr lang="en-GB" sz="1200" dirty="0"/>
                        <a:t>Technical Complexity</a:t>
                      </a:r>
                    </a:p>
                  </a:txBody>
                  <a:tcPr marL="91416" marR="91416" marT="45708" marB="45708"/>
                </a:tc>
                <a:tc>
                  <a:txBody>
                    <a:bodyPr/>
                    <a:lstStyle/>
                    <a:p>
                      <a:r>
                        <a:rPr lang="en-GB" sz="1200" dirty="0"/>
                        <a:t>Architects of SAP IBSO Involved in estimates</a:t>
                      </a:r>
                    </a:p>
                  </a:txBody>
                  <a:tcPr marL="91416" marR="91416" marT="45708" marB="45708"/>
                </a:tc>
                <a:tc>
                  <a:txBody>
                    <a:bodyPr/>
                    <a:lstStyle/>
                    <a:p>
                      <a:r>
                        <a:rPr lang="en-GB" sz="1200" dirty="0"/>
                        <a:t>Net Development Effort</a:t>
                      </a:r>
                    </a:p>
                  </a:txBody>
                  <a:tcPr marL="91416" marR="91416" marT="45708" marB="45708"/>
                </a:tc>
                <a:tc>
                  <a:txBody>
                    <a:bodyPr/>
                    <a:lstStyle/>
                    <a:p>
                      <a:r>
                        <a:rPr lang="en-GB" sz="1200" dirty="0"/>
                        <a:t>SAP Solution Skills</a:t>
                      </a:r>
                    </a:p>
                  </a:txBody>
                  <a:tcPr marL="91416" marR="91416" marT="45708" marB="45708"/>
                </a:tc>
                <a:tc>
                  <a:txBody>
                    <a:bodyPr/>
                    <a:lstStyle/>
                    <a:p>
                      <a:r>
                        <a:rPr lang="en-GB" sz="1200" dirty="0"/>
                        <a:t>Industry Expertise</a:t>
                      </a:r>
                    </a:p>
                  </a:txBody>
                  <a:tcPr marL="91416" marR="91416" marT="45708" marB="45708"/>
                </a:tc>
                <a:tc>
                  <a:txBody>
                    <a:bodyPr/>
                    <a:lstStyle/>
                    <a:p>
                      <a:r>
                        <a:rPr lang="en-GB" sz="1200" dirty="0"/>
                        <a:t>Skills and experience generally available</a:t>
                      </a:r>
                    </a:p>
                  </a:txBody>
                  <a:tcPr marL="91416" marR="91416" marT="45708" marB="45708"/>
                </a:tc>
                <a:extLst>
                  <a:ext uri="{0D108BD9-81ED-4DB2-BD59-A6C34878D82A}">
                    <a16:rowId xmlns:a16="http://schemas.microsoft.com/office/drawing/2014/main" val="2406094805"/>
                  </a:ext>
                </a:extLst>
              </a:tr>
              <a:tr h="1554075">
                <a:tc>
                  <a:txBody>
                    <a:bodyPr/>
                    <a:lstStyle/>
                    <a:p>
                      <a:r>
                        <a:rPr lang="en-GB" sz="1200" dirty="0"/>
                        <a:t>Study Master</a:t>
                      </a:r>
                    </a:p>
                  </a:txBody>
                  <a:tcPr marL="91416" marR="91416" marT="45708" marB="45708"/>
                </a:tc>
                <a:tc>
                  <a:txBody>
                    <a:bodyPr/>
                    <a:lstStyle/>
                    <a:p>
                      <a:r>
                        <a:rPr lang="en-GB" sz="1200" dirty="0"/>
                        <a:t>SAP Cloud Platform</a:t>
                      </a:r>
                    </a:p>
                  </a:txBody>
                  <a:tcPr marL="91416" marR="91416" marT="45708" marB="45708"/>
                </a:tc>
                <a:tc>
                  <a:txBody>
                    <a:bodyPr/>
                    <a:lstStyle/>
                    <a:p>
                      <a:r>
                        <a:rPr lang="en-GB" sz="1200" dirty="0"/>
                        <a:t>Medium - High</a:t>
                      </a:r>
                    </a:p>
                  </a:txBody>
                  <a:tcPr marL="91416" marR="91416" marT="45708" marB="45708"/>
                </a:tc>
                <a:tc>
                  <a:txBody>
                    <a:bodyPr/>
                    <a:lstStyle/>
                    <a:p>
                      <a:r>
                        <a:rPr lang="en-GB" sz="1200" dirty="0"/>
                        <a:t>Ram Mahalingam,</a:t>
                      </a:r>
                    </a:p>
                    <a:p>
                      <a:r>
                        <a:rPr lang="en-GB" sz="1200" dirty="0"/>
                        <a:t>Nils Schnabel,</a:t>
                      </a:r>
                    </a:p>
                    <a:p>
                      <a:r>
                        <a:rPr lang="en-GB" sz="1200" dirty="0"/>
                        <a:t>Maximillian Rupp,</a:t>
                      </a:r>
                    </a:p>
                    <a:p>
                      <a:r>
                        <a:rPr lang="en-GB" sz="1200" dirty="0"/>
                        <a:t>Pascal Jung,</a:t>
                      </a:r>
                    </a:p>
                    <a:p>
                      <a:r>
                        <a:rPr lang="en-GB" sz="1200" dirty="0"/>
                        <a:t>Thomas Schwartz</a:t>
                      </a:r>
                    </a:p>
                  </a:txBody>
                  <a:tcPr marL="91416" marR="91416" marT="45708" marB="45708"/>
                </a:tc>
                <a:tc>
                  <a:txBody>
                    <a:bodyPr/>
                    <a:lstStyle/>
                    <a:p>
                      <a:r>
                        <a:rPr lang="en-GB" sz="1200" dirty="0"/>
                        <a:t>1840</a:t>
                      </a:r>
                    </a:p>
                  </a:txBody>
                  <a:tcPr marL="91416" marR="91416" marT="45708" marB="45708"/>
                </a:tc>
                <a:tc>
                  <a:txBody>
                    <a:bodyPr/>
                    <a:lstStyle/>
                    <a:p>
                      <a:r>
                        <a:rPr lang="en-GB" sz="1200" dirty="0"/>
                        <a:t>Advanced</a:t>
                      </a:r>
                    </a:p>
                  </a:txBody>
                  <a:tcPr marL="91416" marR="91416" marT="45708" marB="45708"/>
                </a:tc>
                <a:tc>
                  <a:txBody>
                    <a:bodyPr/>
                    <a:lstStyle/>
                    <a:p>
                      <a:r>
                        <a:rPr lang="en-GB" sz="1200" dirty="0"/>
                        <a:t>Advanced</a:t>
                      </a:r>
                    </a:p>
                  </a:txBody>
                  <a:tcPr marL="91416" marR="91416" marT="45708" marB="45708"/>
                </a:tc>
                <a:tc>
                  <a:txBody>
                    <a:bodyPr/>
                    <a:lstStyle/>
                    <a:p>
                      <a:r>
                        <a:rPr lang="en-GB" sz="1200" dirty="0"/>
                        <a:t>Yes (IBSO,IBU, </a:t>
                      </a:r>
                      <a:r>
                        <a:rPr lang="en-GB" sz="1200" dirty="0" err="1"/>
                        <a:t>LeverX</a:t>
                      </a:r>
                      <a:r>
                        <a:rPr lang="en-GB" sz="1200" dirty="0"/>
                        <a:t>, Tenthpin)</a:t>
                      </a:r>
                    </a:p>
                  </a:txBody>
                  <a:tcPr marL="91416" marR="91416" marT="45708" marB="45708"/>
                </a:tc>
                <a:extLst>
                  <a:ext uri="{0D108BD9-81ED-4DB2-BD59-A6C34878D82A}">
                    <a16:rowId xmlns:a16="http://schemas.microsoft.com/office/drawing/2014/main" val="1007585851"/>
                  </a:ext>
                </a:extLst>
              </a:tr>
              <a:tr h="457081">
                <a:tc>
                  <a:txBody>
                    <a:bodyPr/>
                    <a:lstStyle/>
                    <a:p>
                      <a:r>
                        <a:rPr lang="en-GB" sz="1200" dirty="0"/>
                        <a:t>Planning</a:t>
                      </a:r>
                    </a:p>
                  </a:txBody>
                  <a:tcPr marL="91416" marR="91416" marT="45708" marB="45708"/>
                </a:tc>
                <a:tc>
                  <a:txBody>
                    <a:bodyPr/>
                    <a:lstStyle/>
                    <a:p>
                      <a:r>
                        <a:rPr lang="en-GB" sz="1200" dirty="0"/>
                        <a:t>SAP Cloud Platform</a:t>
                      </a:r>
                    </a:p>
                  </a:txBody>
                  <a:tcPr marL="91416" marR="91416" marT="45708" marB="45708"/>
                </a:tc>
                <a:tc>
                  <a:txBody>
                    <a:bodyPr/>
                    <a:lstStyle/>
                    <a:p>
                      <a:r>
                        <a:rPr lang="en-GB" sz="1200" dirty="0"/>
                        <a:t>Medium - High</a:t>
                      </a:r>
                    </a:p>
                  </a:txBody>
                  <a:tcPr marL="91416" marR="91416" marT="45708" marB="45708"/>
                </a:tc>
                <a:tc>
                  <a:txBody>
                    <a:bodyPr/>
                    <a:lstStyle/>
                    <a:p>
                      <a:r>
                        <a:rPr lang="en-GB" sz="1200" dirty="0"/>
                        <a:t>Same as Above</a:t>
                      </a:r>
                    </a:p>
                  </a:txBody>
                  <a:tcPr marL="91416" marR="91416" marT="45708" marB="45708"/>
                </a:tc>
                <a:tc>
                  <a:txBody>
                    <a:bodyPr/>
                    <a:lstStyle/>
                    <a:p>
                      <a:r>
                        <a:rPr lang="en-GB" sz="1200" dirty="0"/>
                        <a:t>1725</a:t>
                      </a:r>
                    </a:p>
                  </a:txBody>
                  <a:tcPr marL="91416" marR="91416" marT="45708" marB="45708"/>
                </a:tc>
                <a:tc>
                  <a:txBody>
                    <a:bodyPr/>
                    <a:lstStyle/>
                    <a:p>
                      <a:r>
                        <a:rPr lang="en-GB" sz="1200" dirty="0"/>
                        <a:t>Advanced</a:t>
                      </a:r>
                    </a:p>
                  </a:txBody>
                  <a:tcPr marL="91416" marR="91416" marT="45708" marB="45708"/>
                </a:tc>
                <a:tc>
                  <a:txBody>
                    <a:bodyPr/>
                    <a:lstStyle/>
                    <a:p>
                      <a:r>
                        <a:rPr lang="en-GB" sz="1200" dirty="0"/>
                        <a:t>Advanced</a:t>
                      </a:r>
                    </a:p>
                  </a:txBody>
                  <a:tcPr marL="91416" marR="91416" marT="45708" marB="45708"/>
                </a:tc>
                <a:tc>
                  <a:txBody>
                    <a:bodyPr/>
                    <a:lstStyle/>
                    <a:p>
                      <a:r>
                        <a:rPr lang="en-GB" sz="1200" dirty="0"/>
                        <a:t>Yes (IBSO,IBU, </a:t>
                      </a:r>
                      <a:r>
                        <a:rPr lang="en-GB" sz="1200" dirty="0" err="1"/>
                        <a:t>LeverX</a:t>
                      </a:r>
                      <a:r>
                        <a:rPr lang="en-GB" sz="1200" dirty="0"/>
                        <a:t>, Tenthpin)</a:t>
                      </a:r>
                    </a:p>
                  </a:txBody>
                  <a:tcPr marL="91416" marR="91416" marT="45708" marB="45708"/>
                </a:tc>
                <a:extLst>
                  <a:ext uri="{0D108BD9-81ED-4DB2-BD59-A6C34878D82A}">
                    <a16:rowId xmlns:a16="http://schemas.microsoft.com/office/drawing/2014/main" val="2149473177"/>
                  </a:ext>
                </a:extLst>
              </a:tr>
              <a:tr h="457081">
                <a:tc>
                  <a:txBody>
                    <a:bodyPr/>
                    <a:lstStyle/>
                    <a:p>
                      <a:r>
                        <a:rPr lang="en-GB" sz="1200" dirty="0"/>
                        <a:t>Manufacturing</a:t>
                      </a:r>
                    </a:p>
                  </a:txBody>
                  <a:tcPr marL="91416" marR="91416" marT="45708" marB="45708"/>
                </a:tc>
                <a:tc>
                  <a:txBody>
                    <a:bodyPr/>
                    <a:lstStyle/>
                    <a:p>
                      <a:r>
                        <a:rPr lang="en-GB" sz="1200" dirty="0"/>
                        <a:t>S/4 HANA Add-On</a:t>
                      </a:r>
                    </a:p>
                  </a:txBody>
                  <a:tcPr marL="91416" marR="91416" marT="45708" marB="45708"/>
                </a:tc>
                <a:tc>
                  <a:txBody>
                    <a:bodyPr/>
                    <a:lstStyle/>
                    <a:p>
                      <a:r>
                        <a:rPr lang="en-GB" sz="1200" dirty="0"/>
                        <a:t>Medium - High</a:t>
                      </a:r>
                    </a:p>
                  </a:txBody>
                  <a:tcPr marL="91416" marR="91416" marT="45708" marB="45708"/>
                </a:tc>
                <a:tc>
                  <a:txBody>
                    <a:bodyPr/>
                    <a:lstStyle/>
                    <a:p>
                      <a:r>
                        <a:rPr lang="en-GB" sz="1200" dirty="0"/>
                        <a:t>Same as above</a:t>
                      </a:r>
                    </a:p>
                  </a:txBody>
                  <a:tcPr marL="91416" marR="91416" marT="45708" marB="45708"/>
                </a:tc>
                <a:tc>
                  <a:txBody>
                    <a:bodyPr/>
                    <a:lstStyle/>
                    <a:p>
                      <a:r>
                        <a:rPr lang="en-GB" sz="1200" dirty="0"/>
                        <a:t>2415</a:t>
                      </a:r>
                    </a:p>
                  </a:txBody>
                  <a:tcPr marL="91416" marR="91416" marT="45708" marB="45708"/>
                </a:tc>
                <a:tc>
                  <a:txBody>
                    <a:bodyPr/>
                    <a:lstStyle/>
                    <a:p>
                      <a:r>
                        <a:rPr lang="en-GB" sz="1200" dirty="0"/>
                        <a:t>Advanced</a:t>
                      </a:r>
                    </a:p>
                  </a:txBody>
                  <a:tcPr marL="91416" marR="91416" marT="45708" marB="45708"/>
                </a:tc>
                <a:tc>
                  <a:txBody>
                    <a:bodyPr/>
                    <a:lstStyle/>
                    <a:p>
                      <a:r>
                        <a:rPr lang="en-GB" sz="1200" dirty="0"/>
                        <a:t>Advanced</a:t>
                      </a:r>
                    </a:p>
                  </a:txBody>
                  <a:tcPr marL="91416" marR="91416" marT="45708" marB="45708"/>
                </a:tc>
                <a:tc>
                  <a:txBody>
                    <a:bodyPr/>
                    <a:lstStyle/>
                    <a:p>
                      <a:r>
                        <a:rPr lang="en-GB" sz="1200" dirty="0"/>
                        <a:t>Yes (IBSO,IBU, </a:t>
                      </a:r>
                      <a:r>
                        <a:rPr lang="en-GB" sz="1200" dirty="0" err="1"/>
                        <a:t>LeverX</a:t>
                      </a:r>
                      <a:r>
                        <a:rPr lang="en-GB" sz="1200" dirty="0"/>
                        <a:t>, Tenthpin)</a:t>
                      </a:r>
                    </a:p>
                  </a:txBody>
                  <a:tcPr marL="91416" marR="91416" marT="45708" marB="45708"/>
                </a:tc>
                <a:extLst>
                  <a:ext uri="{0D108BD9-81ED-4DB2-BD59-A6C34878D82A}">
                    <a16:rowId xmlns:a16="http://schemas.microsoft.com/office/drawing/2014/main" val="1500520456"/>
                  </a:ext>
                </a:extLst>
              </a:tr>
              <a:tr h="457081">
                <a:tc>
                  <a:txBody>
                    <a:bodyPr/>
                    <a:lstStyle/>
                    <a:p>
                      <a:r>
                        <a:rPr lang="en-GB" sz="1200" dirty="0"/>
                        <a:t>Deliver</a:t>
                      </a:r>
                    </a:p>
                  </a:txBody>
                  <a:tcPr marL="91416" marR="91416" marT="45708" marB="45708"/>
                </a:tc>
                <a:tc>
                  <a:txBody>
                    <a:bodyPr/>
                    <a:lstStyle/>
                    <a:p>
                      <a:r>
                        <a:rPr lang="en-GB" sz="1200" dirty="0"/>
                        <a:t>S/4 HANA Add-On</a:t>
                      </a:r>
                    </a:p>
                  </a:txBody>
                  <a:tcPr marL="91416" marR="91416" marT="45708" marB="45708"/>
                </a:tc>
                <a:tc>
                  <a:txBody>
                    <a:bodyPr/>
                    <a:lstStyle/>
                    <a:p>
                      <a:r>
                        <a:rPr lang="en-GB" sz="1200" dirty="0"/>
                        <a:t>Medium - High</a:t>
                      </a:r>
                    </a:p>
                  </a:txBody>
                  <a:tcPr marL="91416" marR="91416" marT="45708" marB="45708"/>
                </a:tc>
                <a:tc>
                  <a:txBody>
                    <a:bodyPr/>
                    <a:lstStyle/>
                    <a:p>
                      <a:r>
                        <a:rPr lang="en-GB" sz="1200" dirty="0"/>
                        <a:t>Same as above</a:t>
                      </a:r>
                    </a:p>
                  </a:txBody>
                  <a:tcPr marL="91416" marR="91416" marT="45708" marB="45708"/>
                </a:tc>
                <a:tc>
                  <a:txBody>
                    <a:bodyPr/>
                    <a:lstStyle/>
                    <a:p>
                      <a:r>
                        <a:rPr lang="en-GB" sz="1200" dirty="0"/>
                        <a:t>1380</a:t>
                      </a:r>
                    </a:p>
                  </a:txBody>
                  <a:tcPr marL="91416" marR="91416" marT="45708" marB="45708"/>
                </a:tc>
                <a:tc>
                  <a:txBody>
                    <a:bodyPr/>
                    <a:lstStyle/>
                    <a:p>
                      <a:r>
                        <a:rPr lang="en-GB" sz="1200" dirty="0"/>
                        <a:t>Advanced</a:t>
                      </a:r>
                    </a:p>
                  </a:txBody>
                  <a:tcPr marL="91416" marR="91416" marT="45708" marB="45708"/>
                </a:tc>
                <a:tc>
                  <a:txBody>
                    <a:bodyPr/>
                    <a:lstStyle/>
                    <a:p>
                      <a:r>
                        <a:rPr lang="en-GB" sz="1200" dirty="0"/>
                        <a:t>Advanced</a:t>
                      </a:r>
                    </a:p>
                  </a:txBody>
                  <a:tcPr marL="91416" marR="91416" marT="45708" marB="45708"/>
                </a:tc>
                <a:tc>
                  <a:txBody>
                    <a:bodyPr/>
                    <a:lstStyle/>
                    <a:p>
                      <a:r>
                        <a:rPr lang="en-GB" sz="1200" dirty="0"/>
                        <a:t>Yes (IBSO,IBU, </a:t>
                      </a:r>
                      <a:r>
                        <a:rPr lang="en-GB" sz="1200" dirty="0" err="1"/>
                        <a:t>LeverX</a:t>
                      </a:r>
                      <a:r>
                        <a:rPr lang="en-GB" sz="1200" dirty="0"/>
                        <a:t>, Tenthpin)</a:t>
                      </a:r>
                    </a:p>
                  </a:txBody>
                  <a:tcPr marL="91416" marR="91416" marT="45708" marB="45708"/>
                </a:tc>
                <a:extLst>
                  <a:ext uri="{0D108BD9-81ED-4DB2-BD59-A6C34878D82A}">
                    <a16:rowId xmlns:a16="http://schemas.microsoft.com/office/drawing/2014/main" val="2426423319"/>
                  </a:ext>
                </a:extLst>
              </a:tr>
            </a:tbl>
          </a:graphicData>
        </a:graphic>
      </p:graphicFrame>
    </p:spTree>
    <p:extLst>
      <p:ext uri="{BB962C8B-B14F-4D97-AF65-F5344CB8AC3E}">
        <p14:creationId xmlns:p14="http://schemas.microsoft.com/office/powerpoint/2010/main" val="223103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0DDAE-0D35-4D52-B11F-87986F8F58DC}"/>
              </a:ext>
            </a:extLst>
          </p:cNvPr>
          <p:cNvSpPr>
            <a:spLocks noGrp="1"/>
          </p:cNvSpPr>
          <p:nvPr>
            <p:ph type="sldNum" sz="quarter" idx="11"/>
          </p:nvPr>
        </p:nvSpPr>
        <p:spPr/>
        <p:txBody>
          <a:bodyPr/>
          <a:lstStyle/>
          <a:p>
            <a:pPr defTabSz="1088449"/>
            <a:fld id="{334BEC4E-0B85-4151-BD5E-C51CAACBD089}" type="slidenum">
              <a:rPr lang="de-DE">
                <a:solidFill>
                  <a:srgbClr val="000000"/>
                </a:solidFill>
                <a:latin typeface="Arial"/>
              </a:rPr>
              <a:pPr defTabSz="1088449"/>
              <a:t>3</a:t>
            </a:fld>
            <a:endParaRPr lang="de-DE" dirty="0">
              <a:solidFill>
                <a:srgbClr val="000000"/>
              </a:solidFill>
              <a:latin typeface="Arial"/>
            </a:endParaRPr>
          </a:p>
        </p:txBody>
      </p:sp>
      <p:sp>
        <p:nvSpPr>
          <p:cNvPr id="5" name="Title 1">
            <a:extLst>
              <a:ext uri="{FF2B5EF4-FFF2-40B4-BE49-F238E27FC236}">
                <a16:creationId xmlns:a16="http://schemas.microsoft.com/office/drawing/2014/main" id="{87B5C8E8-8EE6-4240-83C5-15A4A58B319A}"/>
              </a:ext>
            </a:extLst>
          </p:cNvPr>
          <p:cNvSpPr>
            <a:spLocks noGrp="1"/>
          </p:cNvSpPr>
          <p:nvPr>
            <p:ph type="title"/>
          </p:nvPr>
        </p:nvSpPr>
        <p:spPr>
          <a:xfrm>
            <a:off x="503870" y="504761"/>
            <a:ext cx="11183564" cy="369236"/>
          </a:xfrm>
        </p:spPr>
        <p:txBody>
          <a:bodyPr/>
          <a:lstStyle/>
          <a:p>
            <a:r>
              <a:rPr lang="en-US"/>
              <a:t>SAP Clinical Trial Supply Management</a:t>
            </a:r>
            <a:endParaRPr lang="en-US" b="0"/>
          </a:p>
        </p:txBody>
      </p:sp>
      <p:sp>
        <p:nvSpPr>
          <p:cNvPr id="6" name="Rechteck 9">
            <a:extLst>
              <a:ext uri="{FF2B5EF4-FFF2-40B4-BE49-F238E27FC236}">
                <a16:creationId xmlns:a16="http://schemas.microsoft.com/office/drawing/2014/main" id="{AB24FE2D-D19E-48D7-B870-FC8D1C74921F}"/>
              </a:ext>
            </a:extLst>
          </p:cNvPr>
          <p:cNvSpPr/>
          <p:nvPr/>
        </p:nvSpPr>
        <p:spPr>
          <a:xfrm>
            <a:off x="347945" y="2098704"/>
            <a:ext cx="4936633" cy="3240578"/>
          </a:xfrm>
          <a:prstGeom prst="rect">
            <a:avLst/>
          </a:prstGeom>
          <a:noFill/>
          <a:ln cap="rnd">
            <a:solidFill>
              <a:srgbClr val="427CAC"/>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defTabSz="1088449"/>
            <a:endParaRPr lang="en-US" sz="1200" b="1">
              <a:solidFill>
                <a:srgbClr val="999999"/>
              </a:solidFill>
              <a:latin typeface="Arial" charset="0"/>
              <a:ea typeface="Arial" charset="0"/>
              <a:cs typeface="Arial" charset="0"/>
            </a:endParaRPr>
          </a:p>
        </p:txBody>
      </p:sp>
      <p:sp>
        <p:nvSpPr>
          <p:cNvPr id="7" name="Textfeld 4">
            <a:extLst>
              <a:ext uri="{FF2B5EF4-FFF2-40B4-BE49-F238E27FC236}">
                <a16:creationId xmlns:a16="http://schemas.microsoft.com/office/drawing/2014/main" id="{A335BB1E-093E-4AC0-BD88-2B225935A57A}"/>
              </a:ext>
            </a:extLst>
          </p:cNvPr>
          <p:cNvSpPr txBox="1"/>
          <p:nvPr/>
        </p:nvSpPr>
        <p:spPr>
          <a:xfrm>
            <a:off x="2075666" y="1754428"/>
            <a:ext cx="1709943" cy="307697"/>
          </a:xfrm>
          <a:prstGeom prst="rect">
            <a:avLst/>
          </a:prstGeom>
          <a:solidFill>
            <a:schemeClr val="tx1"/>
          </a:solidFill>
        </p:spPr>
        <p:txBody>
          <a:bodyPr wrap="square"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1088449"/>
            <a:r>
              <a:rPr lang="en-US" sz="1400" b="1">
                <a:solidFill>
                  <a:srgbClr val="000000">
                    <a:lumMod val="50000"/>
                    <a:lumOff val="50000"/>
                  </a:srgbClr>
                </a:solidFill>
                <a:ea typeface="BentonSans Medium" charset="0"/>
                <a:cs typeface="BentonSans Medium" charset="0"/>
              </a:rPr>
              <a:t>CLOUD</a:t>
            </a:r>
          </a:p>
        </p:txBody>
      </p:sp>
      <p:sp>
        <p:nvSpPr>
          <p:cNvPr id="8" name="Textfeld 6">
            <a:extLst>
              <a:ext uri="{FF2B5EF4-FFF2-40B4-BE49-F238E27FC236}">
                <a16:creationId xmlns:a16="http://schemas.microsoft.com/office/drawing/2014/main" id="{31552001-02FA-447D-8EDE-226FE545FAF7}"/>
              </a:ext>
            </a:extLst>
          </p:cNvPr>
          <p:cNvSpPr txBox="1"/>
          <p:nvPr/>
        </p:nvSpPr>
        <p:spPr>
          <a:xfrm>
            <a:off x="8081790" y="1754428"/>
            <a:ext cx="1581142" cy="307697"/>
          </a:xfrm>
          <a:prstGeom prst="rect">
            <a:avLst/>
          </a:prstGeom>
          <a:solidFill>
            <a:schemeClr val="tx1"/>
          </a:solidFill>
        </p:spPr>
        <p:txBody>
          <a:bodyPr wrap="square" rtlCol="0">
            <a:spAutoFit/>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algn="ctr" defTabSz="1088449"/>
            <a:r>
              <a:rPr lang="en-US" sz="1400" b="1">
                <a:solidFill>
                  <a:srgbClr val="000000">
                    <a:lumMod val="50000"/>
                    <a:lumOff val="50000"/>
                  </a:srgbClr>
                </a:solidFill>
                <a:ea typeface="BentonSans Medium" charset="0"/>
                <a:cs typeface="BentonSans Medium" charset="0"/>
              </a:rPr>
              <a:t>ON-PREMISE</a:t>
            </a:r>
          </a:p>
        </p:txBody>
      </p:sp>
      <p:cxnSp>
        <p:nvCxnSpPr>
          <p:cNvPr id="9" name="Gerade Verbindung 60">
            <a:extLst>
              <a:ext uri="{FF2B5EF4-FFF2-40B4-BE49-F238E27FC236}">
                <a16:creationId xmlns:a16="http://schemas.microsoft.com/office/drawing/2014/main" id="{615B5BCB-CB16-488F-8E64-4844B4DFCEF4}"/>
              </a:ext>
            </a:extLst>
          </p:cNvPr>
          <p:cNvCxnSpPr>
            <a:cxnSpLocks/>
          </p:cNvCxnSpPr>
          <p:nvPr/>
        </p:nvCxnSpPr>
        <p:spPr>
          <a:xfrm flipV="1">
            <a:off x="6232026" y="1751099"/>
            <a:ext cx="0" cy="886019"/>
          </a:xfrm>
          <a:prstGeom prst="line">
            <a:avLst/>
          </a:prstGeom>
          <a:ln w="38100" cap="rnd">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 name="Elbow Connector 83">
            <a:extLst>
              <a:ext uri="{FF2B5EF4-FFF2-40B4-BE49-F238E27FC236}">
                <a16:creationId xmlns:a16="http://schemas.microsoft.com/office/drawing/2014/main" id="{1F584ACC-820C-4C94-9012-B0693DB17811}"/>
              </a:ext>
            </a:extLst>
          </p:cNvPr>
          <p:cNvCxnSpPr>
            <a:cxnSpLocks/>
            <a:stCxn id="13" idx="3"/>
            <a:endCxn id="21" idx="2"/>
          </p:cNvCxnSpPr>
          <p:nvPr/>
        </p:nvCxnSpPr>
        <p:spPr>
          <a:xfrm flipV="1">
            <a:off x="6616739" y="4961277"/>
            <a:ext cx="3229557" cy="557959"/>
          </a:xfrm>
          <a:prstGeom prst="bentConnector2">
            <a:avLst/>
          </a:prstGeom>
          <a:ln w="19050" cap="rnd" cmpd="sng">
            <a:solidFill>
              <a:schemeClr val="bg1">
                <a:lumMod val="50000"/>
                <a:lumOff val="50000"/>
              </a:schemeClr>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Elbow Connector 86">
            <a:extLst>
              <a:ext uri="{FF2B5EF4-FFF2-40B4-BE49-F238E27FC236}">
                <a16:creationId xmlns:a16="http://schemas.microsoft.com/office/drawing/2014/main" id="{9B6717E0-1611-461E-9069-1D609E96B003}"/>
              </a:ext>
            </a:extLst>
          </p:cNvPr>
          <p:cNvCxnSpPr>
            <a:cxnSpLocks/>
            <a:stCxn id="13" idx="1"/>
            <a:endCxn id="6" idx="2"/>
          </p:cNvCxnSpPr>
          <p:nvPr/>
        </p:nvCxnSpPr>
        <p:spPr>
          <a:xfrm rot="10800000">
            <a:off x="2816261" y="5339283"/>
            <a:ext cx="3440572" cy="179953"/>
          </a:xfrm>
          <a:prstGeom prst="bentConnector2">
            <a:avLst/>
          </a:prstGeom>
          <a:ln w="19050" cap="rnd" cmpd="sng">
            <a:solidFill>
              <a:srgbClr val="666666"/>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3D99AD-21B3-46EF-A9AB-7D57E35FD6EC}"/>
              </a:ext>
            </a:extLst>
          </p:cNvPr>
          <p:cNvGrpSpPr/>
          <p:nvPr/>
        </p:nvGrpSpPr>
        <p:grpSpPr>
          <a:xfrm>
            <a:off x="5662737" y="5339283"/>
            <a:ext cx="1554673" cy="774088"/>
            <a:chOff x="6489334" y="5112354"/>
            <a:chExt cx="1555078" cy="774290"/>
          </a:xfrm>
        </p:grpSpPr>
        <p:pic>
          <p:nvPicPr>
            <p:cNvPr id="13" name="Picture 12">
              <a:extLst>
                <a:ext uri="{FF2B5EF4-FFF2-40B4-BE49-F238E27FC236}">
                  <a16:creationId xmlns:a16="http://schemas.microsoft.com/office/drawing/2014/main" id="{3AF0C086-53FD-4346-A3DC-89C2E2A29149}"/>
                </a:ext>
              </a:extLst>
            </p:cNvPr>
            <p:cNvPicPr>
              <a:picLocks/>
            </p:cNvPicPr>
            <p:nvPr/>
          </p:nvPicPr>
          <p:blipFill rotWithShape="1">
            <a:blip r:embed="rId2"/>
            <a:srcRect l="-4433" r="-6807"/>
            <a:stretch/>
          </p:blipFill>
          <p:spPr>
            <a:xfrm>
              <a:off x="7083585" y="5112354"/>
              <a:ext cx="360000" cy="360000"/>
            </a:xfrm>
            <a:prstGeom prst="rect">
              <a:avLst/>
            </a:prstGeom>
          </p:spPr>
        </p:pic>
        <p:sp>
          <p:nvSpPr>
            <p:cNvPr id="14" name="Abgerundetes Rechteck 30">
              <a:extLst>
                <a:ext uri="{FF2B5EF4-FFF2-40B4-BE49-F238E27FC236}">
                  <a16:creationId xmlns:a16="http://schemas.microsoft.com/office/drawing/2014/main" id="{369F26CB-B3C6-4312-B6F3-DBEB3E36837A}"/>
                </a:ext>
              </a:extLst>
            </p:cNvPr>
            <p:cNvSpPr/>
            <p:nvPr/>
          </p:nvSpPr>
          <p:spPr>
            <a:xfrm>
              <a:off x="6489334" y="5508944"/>
              <a:ext cx="1555078"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defTabSz="1088449"/>
              <a:r>
                <a:rPr lang="en-US" sz="1100" b="1">
                  <a:solidFill>
                    <a:srgbClr val="1A9898"/>
                  </a:solidFill>
                  <a:latin typeface="Arial" charset="0"/>
                  <a:ea typeface="Arial" charset="0"/>
                  <a:cs typeface="Arial" charset="0"/>
                </a:rPr>
                <a:t>Corporate Identity Provider</a:t>
              </a:r>
            </a:p>
          </p:txBody>
        </p:sp>
      </p:grpSp>
      <p:cxnSp>
        <p:nvCxnSpPr>
          <p:cNvPr id="15" name="Straight Arrow Connector 18">
            <a:extLst>
              <a:ext uri="{FF2B5EF4-FFF2-40B4-BE49-F238E27FC236}">
                <a16:creationId xmlns:a16="http://schemas.microsoft.com/office/drawing/2014/main" id="{4EC276B6-79EF-4AC5-A076-71553160986E}"/>
              </a:ext>
            </a:extLst>
          </p:cNvPr>
          <p:cNvCxnSpPr>
            <a:cxnSpLocks/>
          </p:cNvCxnSpPr>
          <p:nvPr/>
        </p:nvCxnSpPr>
        <p:spPr>
          <a:xfrm>
            <a:off x="1595833" y="2994832"/>
            <a:ext cx="507218" cy="0"/>
          </a:xfrm>
          <a:prstGeom prst="straightConnector1">
            <a:avLst/>
          </a:prstGeom>
          <a:ln w="19050" cap="rnd" cmpd="sng">
            <a:solidFill>
              <a:schemeClr val="bg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Abgerundetes Rechteck 30">
            <a:extLst>
              <a:ext uri="{FF2B5EF4-FFF2-40B4-BE49-F238E27FC236}">
                <a16:creationId xmlns:a16="http://schemas.microsoft.com/office/drawing/2014/main" id="{7D2DB3F1-441E-4FD3-BC96-AF5AEE29EA23}"/>
              </a:ext>
            </a:extLst>
          </p:cNvPr>
          <p:cNvSpPr/>
          <p:nvPr/>
        </p:nvSpPr>
        <p:spPr>
          <a:xfrm>
            <a:off x="5463368" y="1751097"/>
            <a:ext cx="784311" cy="314358"/>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defTabSz="1088449"/>
            <a:r>
              <a:rPr lang="en-US" sz="1200">
                <a:solidFill>
                  <a:srgbClr val="000000">
                    <a:lumMod val="50000"/>
                    <a:lumOff val="50000"/>
                  </a:srgbClr>
                </a:solidFill>
                <a:latin typeface="Arial" charset="0"/>
                <a:ea typeface="Arial" charset="0"/>
                <a:cs typeface="Arial" charset="0"/>
              </a:rPr>
              <a:t>Firewall</a:t>
            </a:r>
          </a:p>
        </p:txBody>
      </p:sp>
      <p:cxnSp>
        <p:nvCxnSpPr>
          <p:cNvPr id="17" name="Straight Arrow Connector 18">
            <a:extLst>
              <a:ext uri="{FF2B5EF4-FFF2-40B4-BE49-F238E27FC236}">
                <a16:creationId xmlns:a16="http://schemas.microsoft.com/office/drawing/2014/main" id="{319561BD-F12B-4CC3-8046-50A9B04631A0}"/>
              </a:ext>
            </a:extLst>
          </p:cNvPr>
          <p:cNvCxnSpPr>
            <a:cxnSpLocks/>
            <a:stCxn id="38" idx="0"/>
            <a:endCxn id="29" idx="2"/>
          </p:cNvCxnSpPr>
          <p:nvPr/>
        </p:nvCxnSpPr>
        <p:spPr>
          <a:xfrm rot="5400000" flipH="1" flipV="1">
            <a:off x="5210466" y="1240248"/>
            <a:ext cx="162147" cy="3243765"/>
          </a:xfrm>
          <a:prstGeom prst="bentConnector2">
            <a:avLst/>
          </a:prstGeom>
          <a:ln w="19050" cap="rnd" cmpd="sng">
            <a:solidFill>
              <a:schemeClr val="bg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Gerade Verbindung 60">
            <a:extLst>
              <a:ext uri="{FF2B5EF4-FFF2-40B4-BE49-F238E27FC236}">
                <a16:creationId xmlns:a16="http://schemas.microsoft.com/office/drawing/2014/main" id="{3775E39B-3503-4A9E-A77E-EDB8292BEF61}"/>
              </a:ext>
            </a:extLst>
          </p:cNvPr>
          <p:cNvCxnSpPr>
            <a:cxnSpLocks/>
          </p:cNvCxnSpPr>
          <p:nvPr/>
        </p:nvCxnSpPr>
        <p:spPr>
          <a:xfrm flipV="1">
            <a:off x="6232025" y="2994832"/>
            <a:ext cx="0" cy="2009008"/>
          </a:xfrm>
          <a:prstGeom prst="line">
            <a:avLst/>
          </a:prstGeom>
          <a:ln w="38100" cap="rnd">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hteck 61">
            <a:extLst>
              <a:ext uri="{FF2B5EF4-FFF2-40B4-BE49-F238E27FC236}">
                <a16:creationId xmlns:a16="http://schemas.microsoft.com/office/drawing/2014/main" id="{39A69AFA-DDAD-45B6-B5F3-4732A5222FAB}"/>
              </a:ext>
            </a:extLst>
          </p:cNvPr>
          <p:cNvSpPr/>
          <p:nvPr/>
        </p:nvSpPr>
        <p:spPr>
          <a:xfrm>
            <a:off x="515124" y="2680911"/>
            <a:ext cx="998057" cy="1729000"/>
          </a:xfrm>
          <a:prstGeom prst="rect">
            <a:avLst/>
          </a:prstGeom>
          <a:no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0" rtlCol="0" anchor="t" anchorCtr="0"/>
          <a:lstStyle/>
          <a:p>
            <a:pPr defTabSz="1088449"/>
            <a:r>
              <a:rPr lang="en-US" sz="1100" b="1" kern="0">
                <a:solidFill>
                  <a:srgbClr val="92D050"/>
                </a:solidFill>
                <a:latin typeface="Arial"/>
                <a:ea typeface="BentonSans" charset="0"/>
                <a:cs typeface="BentonSans" charset="0"/>
              </a:rPr>
              <a:t>CTSM Fiori Applications</a:t>
            </a:r>
          </a:p>
        </p:txBody>
      </p:sp>
      <p:pic>
        <p:nvPicPr>
          <p:cNvPr id="20" name="Picture 19">
            <a:extLst>
              <a:ext uri="{FF2B5EF4-FFF2-40B4-BE49-F238E27FC236}">
                <a16:creationId xmlns:a16="http://schemas.microsoft.com/office/drawing/2014/main" id="{AB8574B4-A12F-4E68-8F05-EBCF70A5FEC1}"/>
              </a:ext>
            </a:extLst>
          </p:cNvPr>
          <p:cNvPicPr>
            <a:picLocks noChangeAspect="1"/>
          </p:cNvPicPr>
          <p:nvPr/>
        </p:nvPicPr>
        <p:blipFill>
          <a:blip r:embed="rId3"/>
          <a:stretch>
            <a:fillRect/>
          </a:stretch>
        </p:blipFill>
        <p:spPr>
          <a:xfrm>
            <a:off x="8302883" y="2263977"/>
            <a:ext cx="1233174" cy="129246"/>
          </a:xfrm>
          <a:prstGeom prst="rect">
            <a:avLst/>
          </a:prstGeom>
        </p:spPr>
      </p:pic>
      <p:sp>
        <p:nvSpPr>
          <p:cNvPr id="21" name="Rechteck 9">
            <a:extLst>
              <a:ext uri="{FF2B5EF4-FFF2-40B4-BE49-F238E27FC236}">
                <a16:creationId xmlns:a16="http://schemas.microsoft.com/office/drawing/2014/main" id="{62E82813-1204-4179-8638-3DFF5EC3C3D5}"/>
              </a:ext>
            </a:extLst>
          </p:cNvPr>
          <p:cNvSpPr/>
          <p:nvPr/>
        </p:nvSpPr>
        <p:spPr>
          <a:xfrm>
            <a:off x="8110973" y="2136016"/>
            <a:ext cx="3470647" cy="2825261"/>
          </a:xfrm>
          <a:prstGeom prst="rect">
            <a:avLst/>
          </a:prstGeom>
          <a:noFill/>
          <a:ln cap="rnd">
            <a:solidFill>
              <a:schemeClr val="bg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t" anchorCtr="0"/>
          <a:lstStyle>
            <a:defPPr>
              <a:defRPr lang="de-DE"/>
            </a:defPPr>
            <a:lvl1pPr marL="0" algn="l" defTabSz="1088776" rtl="0" eaLnBrk="1" latinLnBrk="0" hangingPunct="1">
              <a:defRPr lang="de-DE" sz="2100" kern="1200">
                <a:solidFill>
                  <a:schemeClr val="lt1"/>
                </a:solidFill>
                <a:latin typeface="+mn-lt"/>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lt1"/>
                </a:solidFill>
                <a:latin typeface="+mn-lt"/>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lt1"/>
                </a:solidFill>
                <a:latin typeface="+mn-lt"/>
                <a:ea typeface="+mn-ea"/>
                <a:cs typeface="+mn-cs"/>
              </a:defRPr>
            </a:lvl3pPr>
            <a:lvl4pPr marL="1633164" algn="l" defTabSz="1088776" rtl="0" eaLnBrk="1" latinLnBrk="0" hangingPunct="1">
              <a:buClr>
                <a:srgbClr val="666666"/>
              </a:buClr>
              <a:buSzPct val="80000"/>
              <a:buFont typeface="Arial"/>
              <a:buChar char=""/>
              <a:defRPr lang="de-DE" sz="1400" kern="1200">
                <a:solidFill>
                  <a:schemeClr val="lt1"/>
                </a:solidFill>
                <a:latin typeface="+mn-lt"/>
                <a:ea typeface="+mn-ea"/>
                <a:cs typeface="+mn-cs"/>
              </a:defRPr>
            </a:lvl4pPr>
            <a:lvl5pPr marL="2177552" algn="l" defTabSz="1088776" rtl="0" eaLnBrk="1" latinLnBrk="0" hangingPunct="1">
              <a:buClr>
                <a:srgbClr val="666666"/>
              </a:buClr>
              <a:buSzPct val="80000"/>
              <a:buFont typeface="Arial"/>
              <a:buChar char=""/>
              <a:defRPr lang="de-DE" sz="1200" kern="1200">
                <a:solidFill>
                  <a:schemeClr val="lt1"/>
                </a:solidFill>
                <a:latin typeface="+mn-lt"/>
                <a:ea typeface="+mn-ea"/>
                <a:cs typeface="+mn-cs"/>
              </a:defRPr>
            </a:lvl5pPr>
            <a:lvl6pPr marL="2721940" algn="l" defTabSz="1088776" rtl="0" eaLnBrk="1" latinLnBrk="0" hangingPunct="1">
              <a:defRPr sz="2100" kern="1200">
                <a:solidFill>
                  <a:schemeClr val="lt1"/>
                </a:solidFill>
                <a:latin typeface="+mn-lt"/>
                <a:ea typeface="+mn-ea"/>
                <a:cs typeface="+mn-cs"/>
              </a:defRPr>
            </a:lvl6pPr>
            <a:lvl7pPr marL="3266328" algn="l" defTabSz="1088776" rtl="0" eaLnBrk="1" latinLnBrk="0" hangingPunct="1">
              <a:defRPr sz="2100" kern="1200">
                <a:solidFill>
                  <a:schemeClr val="lt1"/>
                </a:solidFill>
                <a:latin typeface="+mn-lt"/>
                <a:ea typeface="+mn-ea"/>
                <a:cs typeface="+mn-cs"/>
              </a:defRPr>
            </a:lvl7pPr>
            <a:lvl8pPr marL="3810716" algn="l" defTabSz="1088776" rtl="0" eaLnBrk="1" latinLnBrk="0" hangingPunct="1">
              <a:defRPr sz="2100" kern="1200">
                <a:solidFill>
                  <a:schemeClr val="lt1"/>
                </a:solidFill>
                <a:latin typeface="+mn-lt"/>
                <a:ea typeface="+mn-ea"/>
                <a:cs typeface="+mn-cs"/>
              </a:defRPr>
            </a:lvl8pPr>
            <a:lvl9pPr marL="4355104" algn="l" defTabSz="1088776" rtl="0" eaLnBrk="1" latinLnBrk="0" hangingPunct="1">
              <a:defRPr sz="2100" kern="1200">
                <a:solidFill>
                  <a:schemeClr val="lt1"/>
                </a:solidFill>
                <a:latin typeface="+mn-lt"/>
                <a:ea typeface="+mn-ea"/>
                <a:cs typeface="+mn-cs"/>
              </a:defRPr>
            </a:lvl9pPr>
          </a:lstStyle>
          <a:p>
            <a:pPr defTabSz="1088449"/>
            <a:endParaRPr lang="en-US" sz="1200" b="1">
              <a:solidFill>
                <a:srgbClr val="999999"/>
              </a:solidFill>
              <a:latin typeface="Arial" charset="0"/>
              <a:ea typeface="Arial" charset="0"/>
              <a:cs typeface="Arial" charset="0"/>
            </a:endParaRPr>
          </a:p>
        </p:txBody>
      </p:sp>
      <p:sp>
        <p:nvSpPr>
          <p:cNvPr id="22" name="Rechteck 9">
            <a:extLst>
              <a:ext uri="{FF2B5EF4-FFF2-40B4-BE49-F238E27FC236}">
                <a16:creationId xmlns:a16="http://schemas.microsoft.com/office/drawing/2014/main" id="{288702EA-0168-4B26-A3EB-594561F5B373}"/>
              </a:ext>
            </a:extLst>
          </p:cNvPr>
          <p:cNvSpPr/>
          <p:nvPr/>
        </p:nvSpPr>
        <p:spPr>
          <a:xfrm>
            <a:off x="9370316" y="3239915"/>
            <a:ext cx="1008110" cy="373640"/>
          </a:xfrm>
          <a:prstGeom prst="rect">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0092D1"/>
                </a:solidFill>
                <a:latin typeface="Arial" charset="0"/>
                <a:ea typeface="Arial" charset="0"/>
                <a:cs typeface="Arial" charset="0"/>
              </a:rPr>
              <a:t>Sales and Distribution</a:t>
            </a:r>
            <a:endParaRPr lang="en-US" sz="1100" dirty="0">
              <a:solidFill>
                <a:srgbClr val="FFFFFF">
                  <a:lumMod val="65000"/>
                  <a:lumOff val="35000"/>
                </a:srgbClr>
              </a:solidFill>
              <a:latin typeface="Arial" charset="0"/>
              <a:ea typeface="Arial" charset="0"/>
              <a:cs typeface="Arial" charset="0"/>
            </a:endParaRPr>
          </a:p>
        </p:txBody>
      </p:sp>
      <p:sp>
        <p:nvSpPr>
          <p:cNvPr id="23" name="Rechteck 9">
            <a:extLst>
              <a:ext uri="{FF2B5EF4-FFF2-40B4-BE49-F238E27FC236}">
                <a16:creationId xmlns:a16="http://schemas.microsoft.com/office/drawing/2014/main" id="{98D799AA-6846-408D-B6EA-2B0E37B7D89C}"/>
              </a:ext>
            </a:extLst>
          </p:cNvPr>
          <p:cNvSpPr/>
          <p:nvPr/>
        </p:nvSpPr>
        <p:spPr>
          <a:xfrm>
            <a:off x="10471156" y="3248343"/>
            <a:ext cx="1008111" cy="373640"/>
          </a:xfrm>
          <a:prstGeom prst="rect">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0092D1"/>
                </a:solidFill>
                <a:latin typeface="Arial" charset="0"/>
                <a:ea typeface="Arial" charset="0"/>
                <a:cs typeface="Arial" charset="0"/>
              </a:rPr>
              <a:t>Materials Management</a:t>
            </a:r>
            <a:endParaRPr lang="en-US" sz="1100" dirty="0">
              <a:solidFill>
                <a:srgbClr val="FFFFFF">
                  <a:lumMod val="65000"/>
                  <a:lumOff val="35000"/>
                </a:srgbClr>
              </a:solidFill>
              <a:latin typeface="Arial" charset="0"/>
              <a:ea typeface="Arial" charset="0"/>
              <a:cs typeface="Arial" charset="0"/>
            </a:endParaRPr>
          </a:p>
        </p:txBody>
      </p:sp>
      <p:sp>
        <p:nvSpPr>
          <p:cNvPr id="24" name="Rechteck 9">
            <a:extLst>
              <a:ext uri="{FF2B5EF4-FFF2-40B4-BE49-F238E27FC236}">
                <a16:creationId xmlns:a16="http://schemas.microsoft.com/office/drawing/2014/main" id="{CA56AF4F-D7ED-4406-A4FD-1FA0F7FA2A5A}"/>
              </a:ext>
            </a:extLst>
          </p:cNvPr>
          <p:cNvSpPr/>
          <p:nvPr/>
        </p:nvSpPr>
        <p:spPr>
          <a:xfrm>
            <a:off x="10458060" y="3690237"/>
            <a:ext cx="1008110" cy="360860"/>
          </a:xfrm>
          <a:prstGeom prst="rect">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0092D1"/>
                </a:solidFill>
                <a:latin typeface="Arial" charset="0"/>
                <a:ea typeface="Arial" charset="0"/>
                <a:cs typeface="Arial" charset="0"/>
              </a:rPr>
              <a:t>Production Planning</a:t>
            </a:r>
            <a:endParaRPr lang="en-US" sz="1100" dirty="0">
              <a:solidFill>
                <a:srgbClr val="FFFFFF">
                  <a:lumMod val="65000"/>
                  <a:lumOff val="35000"/>
                </a:srgbClr>
              </a:solidFill>
              <a:latin typeface="Arial" charset="0"/>
              <a:ea typeface="Arial" charset="0"/>
              <a:cs typeface="Arial" charset="0"/>
            </a:endParaRPr>
          </a:p>
        </p:txBody>
      </p:sp>
      <p:sp>
        <p:nvSpPr>
          <p:cNvPr id="25" name="Rechteck 9">
            <a:extLst>
              <a:ext uri="{FF2B5EF4-FFF2-40B4-BE49-F238E27FC236}">
                <a16:creationId xmlns:a16="http://schemas.microsoft.com/office/drawing/2014/main" id="{6EB6B20D-F391-44AB-9CBE-8695C9E7EAA0}"/>
              </a:ext>
            </a:extLst>
          </p:cNvPr>
          <p:cNvSpPr/>
          <p:nvPr/>
        </p:nvSpPr>
        <p:spPr>
          <a:xfrm>
            <a:off x="8286404" y="2534793"/>
            <a:ext cx="891719" cy="1875118"/>
          </a:xfrm>
          <a:prstGeom prst="rect">
            <a:avLst/>
          </a:prstGeom>
          <a:noFill/>
          <a:ln w="19050" cap="rnd">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t"/>
          <a:lstStyle/>
          <a:p>
            <a:pPr algn="ctr" defTabSz="1088449"/>
            <a:r>
              <a:rPr lang="en-US" sz="1100" b="1">
                <a:solidFill>
                  <a:srgbClr val="92D050"/>
                </a:solidFill>
                <a:latin typeface="Arial" charset="0"/>
                <a:cs typeface="Arial" charset="0"/>
              </a:rPr>
              <a:t>CTSM</a:t>
            </a:r>
          </a:p>
          <a:p>
            <a:pPr algn="ctr" defTabSz="1088449"/>
            <a:r>
              <a:rPr lang="en-US" sz="1100" b="1">
                <a:solidFill>
                  <a:srgbClr val="92D050"/>
                </a:solidFill>
                <a:latin typeface="Arial" charset="0"/>
                <a:cs typeface="Arial" charset="0"/>
              </a:rPr>
              <a:t>Add-On</a:t>
            </a:r>
          </a:p>
        </p:txBody>
      </p:sp>
      <p:pic>
        <p:nvPicPr>
          <p:cNvPr id="26" name="Picture 25">
            <a:extLst>
              <a:ext uri="{FF2B5EF4-FFF2-40B4-BE49-F238E27FC236}">
                <a16:creationId xmlns:a16="http://schemas.microsoft.com/office/drawing/2014/main" id="{6E2E10F9-36FB-4BF9-AF4E-0B0AC07E3CE3}"/>
              </a:ext>
            </a:extLst>
          </p:cNvPr>
          <p:cNvPicPr>
            <a:picLocks noChangeAspect="1"/>
          </p:cNvPicPr>
          <p:nvPr/>
        </p:nvPicPr>
        <p:blipFill>
          <a:blip r:embed="rId4"/>
          <a:stretch>
            <a:fillRect/>
          </a:stretch>
        </p:blipFill>
        <p:spPr>
          <a:xfrm>
            <a:off x="491903" y="2213198"/>
            <a:ext cx="1799531" cy="142432"/>
          </a:xfrm>
          <a:prstGeom prst="rect">
            <a:avLst/>
          </a:prstGeom>
        </p:spPr>
      </p:pic>
      <p:pic>
        <p:nvPicPr>
          <p:cNvPr id="27" name="Picture 26">
            <a:extLst>
              <a:ext uri="{FF2B5EF4-FFF2-40B4-BE49-F238E27FC236}">
                <a16:creationId xmlns:a16="http://schemas.microsoft.com/office/drawing/2014/main" id="{4FEE9FB7-BB69-4C70-BFF8-73E19199FE8C}"/>
              </a:ext>
            </a:extLst>
          </p:cNvPr>
          <p:cNvPicPr>
            <a:picLocks noChangeAspect="1"/>
          </p:cNvPicPr>
          <p:nvPr/>
        </p:nvPicPr>
        <p:blipFill>
          <a:blip r:embed="rId5"/>
          <a:stretch>
            <a:fillRect/>
          </a:stretch>
        </p:blipFill>
        <p:spPr>
          <a:xfrm>
            <a:off x="541730" y="5048349"/>
            <a:ext cx="1436900" cy="196376"/>
          </a:xfrm>
          <a:prstGeom prst="rect">
            <a:avLst/>
          </a:prstGeom>
        </p:spPr>
      </p:pic>
      <p:grpSp>
        <p:nvGrpSpPr>
          <p:cNvPr id="28" name="Group 27">
            <a:extLst>
              <a:ext uri="{FF2B5EF4-FFF2-40B4-BE49-F238E27FC236}">
                <a16:creationId xmlns:a16="http://schemas.microsoft.com/office/drawing/2014/main" id="{2538C0CE-3AB5-4FC8-8B8A-FD0EF72A29D2}"/>
              </a:ext>
            </a:extLst>
          </p:cNvPr>
          <p:cNvGrpSpPr/>
          <p:nvPr/>
        </p:nvGrpSpPr>
        <p:grpSpPr>
          <a:xfrm>
            <a:off x="6701273" y="2421150"/>
            <a:ext cx="1145850" cy="864609"/>
            <a:chOff x="7285895" y="3915618"/>
            <a:chExt cx="1146148" cy="864834"/>
          </a:xfrm>
        </p:grpSpPr>
        <p:pic>
          <p:nvPicPr>
            <p:cNvPr id="29" name="Bild 75">
              <a:extLst>
                <a:ext uri="{FF2B5EF4-FFF2-40B4-BE49-F238E27FC236}">
                  <a16:creationId xmlns:a16="http://schemas.microsoft.com/office/drawing/2014/main" id="{D06489E0-CCB2-442C-A6C1-EDC03CA120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8098" y="3915618"/>
              <a:ext cx="720000" cy="720000"/>
            </a:xfrm>
            <a:prstGeom prst="ellipse">
              <a:avLst/>
            </a:prstGeom>
          </p:spPr>
        </p:pic>
        <p:sp>
          <p:nvSpPr>
            <p:cNvPr id="30" name="Rechteck 39">
              <a:extLst>
                <a:ext uri="{FF2B5EF4-FFF2-40B4-BE49-F238E27FC236}">
                  <a16:creationId xmlns:a16="http://schemas.microsoft.com/office/drawing/2014/main" id="{B135F337-8E80-41FC-BEE8-6B68C7D18D4B}"/>
                </a:ext>
              </a:extLst>
            </p:cNvPr>
            <p:cNvSpPr/>
            <p:nvPr/>
          </p:nvSpPr>
          <p:spPr>
            <a:xfrm>
              <a:off x="7285895" y="4611175"/>
              <a:ext cx="1146148" cy="169277"/>
            </a:xfrm>
            <a:prstGeom prst="rect">
              <a:avLst/>
            </a:prstGeom>
          </p:spPr>
          <p:txBody>
            <a:bodyPr wrap="none" lIns="0" tIns="0" rIns="0" bIns="0">
              <a:spAutoFit/>
            </a:bodyPr>
            <a:lstStyle/>
            <a:p>
              <a:pPr algn="ctr" defTabSz="1088449"/>
              <a:r>
                <a:rPr lang="en-US" sz="1100" b="1">
                  <a:solidFill>
                    <a:srgbClr val="427CAC"/>
                  </a:solidFill>
                  <a:latin typeface="Arial" charset="0"/>
                  <a:ea typeface="Arial" charset="0"/>
                  <a:cs typeface="Arial" charset="0"/>
                </a:rPr>
                <a:t>Cloud Connector</a:t>
              </a:r>
            </a:p>
          </p:txBody>
        </p:sp>
      </p:grpSp>
      <p:sp>
        <p:nvSpPr>
          <p:cNvPr id="31" name="Rechteck 61">
            <a:extLst>
              <a:ext uri="{FF2B5EF4-FFF2-40B4-BE49-F238E27FC236}">
                <a16:creationId xmlns:a16="http://schemas.microsoft.com/office/drawing/2014/main" id="{85B2E184-1E29-49CE-9DB5-8EF9FDC2E693}"/>
              </a:ext>
            </a:extLst>
          </p:cNvPr>
          <p:cNvSpPr/>
          <p:nvPr/>
        </p:nvSpPr>
        <p:spPr>
          <a:xfrm>
            <a:off x="7154943" y="4150152"/>
            <a:ext cx="734352" cy="330453"/>
          </a:xfrm>
          <a:prstGeom prst="rect">
            <a:avLst/>
          </a:prstGeom>
          <a:noFill/>
          <a:ln w="19050" cap="rnd">
            <a:solidFill>
              <a:schemeClr val="bg1">
                <a:lumMod val="50000"/>
                <a:lumOff val="50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nchorCtr="0"/>
          <a:lstStyle/>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CTMS</a:t>
            </a:r>
          </a:p>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On-Prem</a:t>
            </a:r>
          </a:p>
        </p:txBody>
      </p:sp>
      <p:cxnSp>
        <p:nvCxnSpPr>
          <p:cNvPr id="32" name="Straight Arrow Connector 18">
            <a:extLst>
              <a:ext uri="{FF2B5EF4-FFF2-40B4-BE49-F238E27FC236}">
                <a16:creationId xmlns:a16="http://schemas.microsoft.com/office/drawing/2014/main" id="{CAB1D9BF-CDAF-4CFC-9291-C1EA0C00234C}"/>
              </a:ext>
            </a:extLst>
          </p:cNvPr>
          <p:cNvCxnSpPr>
            <a:cxnSpLocks/>
            <a:stCxn id="30" idx="2"/>
            <a:endCxn id="31" idx="0"/>
          </p:cNvCxnSpPr>
          <p:nvPr/>
        </p:nvCxnSpPr>
        <p:spPr>
          <a:xfrm rot="16200000" flipH="1">
            <a:off x="6965963" y="3593995"/>
            <a:ext cx="864392" cy="247920"/>
          </a:xfrm>
          <a:prstGeom prst="bentConnector3">
            <a:avLst>
              <a:gd name="adj1" fmla="val 24932"/>
            </a:avLst>
          </a:prstGeom>
          <a:ln w="19050" cap="rnd" cmpd="sng">
            <a:solidFill>
              <a:schemeClr val="bg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hteck 61">
            <a:extLst>
              <a:ext uri="{FF2B5EF4-FFF2-40B4-BE49-F238E27FC236}">
                <a16:creationId xmlns:a16="http://schemas.microsoft.com/office/drawing/2014/main" id="{338BCFA5-CAC9-4A88-9D48-CB493348C63F}"/>
              </a:ext>
            </a:extLst>
          </p:cNvPr>
          <p:cNvSpPr/>
          <p:nvPr/>
        </p:nvSpPr>
        <p:spPr>
          <a:xfrm>
            <a:off x="6630734" y="3716048"/>
            <a:ext cx="734352" cy="330453"/>
          </a:xfrm>
          <a:prstGeom prst="rect">
            <a:avLst/>
          </a:prstGeom>
          <a:noFill/>
          <a:ln w="19050" cap="rnd">
            <a:solidFill>
              <a:schemeClr val="bg1">
                <a:lumMod val="50000"/>
                <a:lumOff val="50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nchorCtr="0"/>
          <a:lstStyle/>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IRT</a:t>
            </a:r>
          </a:p>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On-Prem </a:t>
            </a:r>
          </a:p>
        </p:txBody>
      </p:sp>
      <p:cxnSp>
        <p:nvCxnSpPr>
          <p:cNvPr id="34" name="Straight Arrow Connector 18">
            <a:extLst>
              <a:ext uri="{FF2B5EF4-FFF2-40B4-BE49-F238E27FC236}">
                <a16:creationId xmlns:a16="http://schemas.microsoft.com/office/drawing/2014/main" id="{12CAA29C-94DA-4B7F-ACEA-318635BA10B1}"/>
              </a:ext>
            </a:extLst>
          </p:cNvPr>
          <p:cNvCxnSpPr>
            <a:cxnSpLocks/>
            <a:stCxn id="30" idx="2"/>
            <a:endCxn id="33" idx="0"/>
          </p:cNvCxnSpPr>
          <p:nvPr/>
        </p:nvCxnSpPr>
        <p:spPr>
          <a:xfrm rot="5400000">
            <a:off x="6920910" y="3362759"/>
            <a:ext cx="430288" cy="276288"/>
          </a:xfrm>
          <a:prstGeom prst="bentConnector3">
            <a:avLst>
              <a:gd name="adj1" fmla="val 50000"/>
            </a:avLst>
          </a:prstGeom>
          <a:ln w="19050" cap="rnd" cmpd="sng">
            <a:solidFill>
              <a:schemeClr val="bg1">
                <a:lumMod val="50000"/>
                <a:lumOff val="50000"/>
              </a:schemeClr>
            </a:solidFill>
            <a:round/>
            <a:headEnd type="triangle" w="med" len="med"/>
            <a:tailEnd type="triangl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18">
            <a:extLst>
              <a:ext uri="{FF2B5EF4-FFF2-40B4-BE49-F238E27FC236}">
                <a16:creationId xmlns:a16="http://schemas.microsoft.com/office/drawing/2014/main" id="{6876D0A8-2899-4B60-8801-B1FE9765E55D}"/>
              </a:ext>
            </a:extLst>
          </p:cNvPr>
          <p:cNvCxnSpPr>
            <a:cxnSpLocks/>
            <a:stCxn id="29" idx="6"/>
          </p:cNvCxnSpPr>
          <p:nvPr/>
        </p:nvCxnSpPr>
        <p:spPr>
          <a:xfrm flipV="1">
            <a:off x="7633234" y="2778302"/>
            <a:ext cx="461723" cy="2755"/>
          </a:xfrm>
          <a:prstGeom prst="bentConnector3">
            <a:avLst>
              <a:gd name="adj1" fmla="val 50000"/>
            </a:avLst>
          </a:prstGeom>
          <a:ln w="19050" cap="rnd" cmpd="sng">
            <a:solidFill>
              <a:schemeClr val="bg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7D38C49C-55DA-4DDE-9AA8-086AAE8CF6DD}"/>
              </a:ext>
            </a:extLst>
          </p:cNvPr>
          <p:cNvGrpSpPr/>
          <p:nvPr/>
        </p:nvGrpSpPr>
        <p:grpSpPr>
          <a:xfrm>
            <a:off x="3249745" y="2943203"/>
            <a:ext cx="846166" cy="864609"/>
            <a:chOff x="5466694" y="4185457"/>
            <a:chExt cx="846386" cy="864834"/>
          </a:xfrm>
        </p:grpSpPr>
        <p:sp>
          <p:nvSpPr>
            <p:cNvPr id="37" name="Rechteck 39">
              <a:extLst>
                <a:ext uri="{FF2B5EF4-FFF2-40B4-BE49-F238E27FC236}">
                  <a16:creationId xmlns:a16="http://schemas.microsoft.com/office/drawing/2014/main" id="{8BF3B982-FB74-4ECE-B06F-CACBA4041C1C}"/>
                </a:ext>
              </a:extLst>
            </p:cNvPr>
            <p:cNvSpPr/>
            <p:nvPr/>
          </p:nvSpPr>
          <p:spPr>
            <a:xfrm>
              <a:off x="5466694" y="4881014"/>
              <a:ext cx="846386" cy="169277"/>
            </a:xfrm>
            <a:prstGeom prst="rect">
              <a:avLst/>
            </a:prstGeom>
          </p:spPr>
          <p:txBody>
            <a:bodyPr wrap="none" lIns="0" tIns="0" rIns="0" bIns="0">
              <a:spAutoFit/>
            </a:bodyPr>
            <a:lstStyle/>
            <a:p>
              <a:pPr algn="ctr" defTabSz="1088449"/>
              <a:r>
                <a:rPr lang="en-US" sz="1100" b="1">
                  <a:solidFill>
                    <a:srgbClr val="427CAC"/>
                  </a:solidFill>
                  <a:latin typeface="Arial" charset="0"/>
                  <a:ea typeface="Arial" charset="0"/>
                  <a:cs typeface="Arial" charset="0"/>
                </a:rPr>
                <a:t>Connectivity</a:t>
              </a:r>
            </a:p>
          </p:txBody>
        </p:sp>
        <p:pic>
          <p:nvPicPr>
            <p:cNvPr id="38" name="Bild 40">
              <a:extLst>
                <a:ext uri="{FF2B5EF4-FFF2-40B4-BE49-F238E27FC236}">
                  <a16:creationId xmlns:a16="http://schemas.microsoft.com/office/drawing/2014/main" id="{91831075-FB7E-4CA0-87B5-DAABF9DA16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6714" y="4185457"/>
              <a:ext cx="720000" cy="720000"/>
            </a:xfrm>
            <a:prstGeom prst="ellipse">
              <a:avLst/>
            </a:prstGeom>
          </p:spPr>
        </p:pic>
      </p:grpSp>
      <p:sp>
        <p:nvSpPr>
          <p:cNvPr id="39" name="Rectangle 38">
            <a:extLst>
              <a:ext uri="{FF2B5EF4-FFF2-40B4-BE49-F238E27FC236}">
                <a16:creationId xmlns:a16="http://schemas.microsoft.com/office/drawing/2014/main" id="{F4DD90B1-A9CB-4D5A-89F9-F77AECE96904}"/>
              </a:ext>
            </a:extLst>
          </p:cNvPr>
          <p:cNvSpPr/>
          <p:nvPr/>
        </p:nvSpPr>
        <p:spPr bwMode="gray">
          <a:xfrm>
            <a:off x="4622675" y="4966788"/>
            <a:ext cx="115199" cy="117965"/>
          </a:xfrm>
          <a:prstGeom prst="rect">
            <a:avLst/>
          </a:prstGeom>
          <a:noFill/>
          <a:ln w="25400" algn="ctr">
            <a:no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solidFill>
                <a:srgbClr val="FFFFFF"/>
              </a:solidFill>
              <a:latin typeface="Arial"/>
              <a:ea typeface="Arial Unicode MS" pitchFamily="34" charset="-128"/>
              <a:cs typeface="Arial Unicode MS" pitchFamily="34" charset="-128"/>
            </a:endParaRPr>
          </a:p>
        </p:txBody>
      </p:sp>
      <p:sp>
        <p:nvSpPr>
          <p:cNvPr id="40" name="Rechteck 9">
            <a:extLst>
              <a:ext uri="{FF2B5EF4-FFF2-40B4-BE49-F238E27FC236}">
                <a16:creationId xmlns:a16="http://schemas.microsoft.com/office/drawing/2014/main" id="{19AD267E-725B-4CD4-982D-74C90630515A}"/>
              </a:ext>
            </a:extLst>
          </p:cNvPr>
          <p:cNvSpPr/>
          <p:nvPr/>
        </p:nvSpPr>
        <p:spPr>
          <a:xfrm>
            <a:off x="2244713" y="3748507"/>
            <a:ext cx="778704" cy="561916"/>
          </a:xfrm>
          <a:prstGeom prst="rect">
            <a:avLst/>
          </a:prstGeom>
          <a:noFill/>
          <a:ln w="19050" cap="rnd">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a:solidFill>
                  <a:srgbClr val="92D050"/>
                </a:solidFill>
                <a:latin typeface="Arial" charset="0"/>
                <a:ea typeface="Arial" charset="0"/>
                <a:cs typeface="Arial" charset="0"/>
              </a:rPr>
              <a:t>Study Planning</a:t>
            </a:r>
            <a:endParaRPr lang="en-US" sz="1100">
              <a:solidFill>
                <a:srgbClr val="92D050"/>
              </a:solidFill>
              <a:latin typeface="Arial" charset="0"/>
              <a:ea typeface="Arial" charset="0"/>
              <a:cs typeface="Arial" charset="0"/>
            </a:endParaRPr>
          </a:p>
        </p:txBody>
      </p:sp>
      <p:sp>
        <p:nvSpPr>
          <p:cNvPr id="41" name="Rechteck 9">
            <a:extLst>
              <a:ext uri="{FF2B5EF4-FFF2-40B4-BE49-F238E27FC236}">
                <a16:creationId xmlns:a16="http://schemas.microsoft.com/office/drawing/2014/main" id="{B01441C9-6E4D-4ED5-AC28-A7947EBEF28E}"/>
              </a:ext>
            </a:extLst>
          </p:cNvPr>
          <p:cNvSpPr/>
          <p:nvPr/>
        </p:nvSpPr>
        <p:spPr>
          <a:xfrm>
            <a:off x="2252267" y="3049809"/>
            <a:ext cx="778704" cy="561916"/>
          </a:xfrm>
          <a:prstGeom prst="rect">
            <a:avLst/>
          </a:prstGeom>
          <a:noFill/>
          <a:ln w="19050" cap="rnd">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a:solidFill>
                  <a:srgbClr val="92D050"/>
                </a:solidFill>
                <a:latin typeface="Arial" charset="0"/>
                <a:ea typeface="Arial" charset="0"/>
                <a:cs typeface="Arial" charset="0"/>
              </a:rPr>
              <a:t>Study Master</a:t>
            </a:r>
            <a:endParaRPr lang="en-US" sz="1100">
              <a:solidFill>
                <a:srgbClr val="92D050"/>
              </a:solidFill>
              <a:latin typeface="Arial" charset="0"/>
              <a:ea typeface="Arial" charset="0"/>
              <a:cs typeface="Arial" charset="0"/>
            </a:endParaRPr>
          </a:p>
        </p:txBody>
      </p:sp>
      <p:sp>
        <p:nvSpPr>
          <p:cNvPr id="42" name="Rechteck 9">
            <a:extLst>
              <a:ext uri="{FF2B5EF4-FFF2-40B4-BE49-F238E27FC236}">
                <a16:creationId xmlns:a16="http://schemas.microsoft.com/office/drawing/2014/main" id="{0ED97E28-E4D2-4321-969D-7D1AECF908E8}"/>
              </a:ext>
            </a:extLst>
          </p:cNvPr>
          <p:cNvSpPr/>
          <p:nvPr/>
        </p:nvSpPr>
        <p:spPr>
          <a:xfrm>
            <a:off x="2153009" y="2718195"/>
            <a:ext cx="957892" cy="1718655"/>
          </a:xfrm>
          <a:prstGeom prst="rect">
            <a:avLst/>
          </a:prstGeom>
          <a:noFill/>
          <a:ln w="19050" cap="rnd">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t"/>
          <a:lstStyle/>
          <a:p>
            <a:pPr algn="ctr" defTabSz="1088449"/>
            <a:r>
              <a:rPr lang="en-US" sz="1100" b="1">
                <a:solidFill>
                  <a:srgbClr val="92D050"/>
                </a:solidFill>
                <a:latin typeface="Arial" charset="0"/>
                <a:ea typeface="Arial" charset="0"/>
                <a:cs typeface="Arial" charset="0"/>
              </a:rPr>
              <a:t>CTSM</a:t>
            </a:r>
            <a:endParaRPr lang="en-US" sz="1100">
              <a:solidFill>
                <a:srgbClr val="92D050"/>
              </a:solidFill>
              <a:latin typeface="Arial" charset="0"/>
              <a:ea typeface="Arial" charset="0"/>
              <a:cs typeface="Arial" charset="0"/>
            </a:endParaRPr>
          </a:p>
        </p:txBody>
      </p:sp>
      <p:grpSp>
        <p:nvGrpSpPr>
          <p:cNvPr id="43" name="Gruppierung 7">
            <a:extLst>
              <a:ext uri="{FF2B5EF4-FFF2-40B4-BE49-F238E27FC236}">
                <a16:creationId xmlns:a16="http://schemas.microsoft.com/office/drawing/2014/main" id="{B6C06927-A9B6-4DA5-B04B-2B6D6F1697F4}"/>
              </a:ext>
            </a:extLst>
          </p:cNvPr>
          <p:cNvGrpSpPr/>
          <p:nvPr/>
        </p:nvGrpSpPr>
        <p:grpSpPr>
          <a:xfrm>
            <a:off x="4161542" y="2943204"/>
            <a:ext cx="1041499" cy="1185283"/>
            <a:chOff x="2871673" y="2333281"/>
            <a:chExt cx="1041770" cy="1185592"/>
          </a:xfrm>
        </p:grpSpPr>
        <p:sp>
          <p:nvSpPr>
            <p:cNvPr id="44" name="Rechteck 42">
              <a:extLst>
                <a:ext uri="{FF2B5EF4-FFF2-40B4-BE49-F238E27FC236}">
                  <a16:creationId xmlns:a16="http://schemas.microsoft.com/office/drawing/2014/main" id="{27E9C92C-C260-4505-81D0-24871B4042D8}"/>
                </a:ext>
              </a:extLst>
            </p:cNvPr>
            <p:cNvSpPr/>
            <p:nvPr/>
          </p:nvSpPr>
          <p:spPr>
            <a:xfrm>
              <a:off x="2871673" y="3011042"/>
              <a:ext cx="1041770" cy="507831"/>
            </a:xfrm>
            <a:prstGeom prst="rect">
              <a:avLst/>
            </a:prstGeom>
          </p:spPr>
          <p:txBody>
            <a:bodyPr wrap="square" lIns="0" tIns="0" rIns="0" bIns="0">
              <a:spAutoFit/>
            </a:bodyPr>
            <a:lstStyle/>
            <a:p>
              <a:pPr algn="ctr" defTabSz="1088449"/>
              <a:r>
                <a:rPr lang="en-US" sz="1100" b="1">
                  <a:solidFill>
                    <a:srgbClr val="427CAC"/>
                  </a:solidFill>
                  <a:latin typeface="Arial"/>
                </a:rPr>
                <a:t>SAP Cloud</a:t>
              </a:r>
              <a:br>
                <a:rPr lang="en-US" sz="1100" b="1">
                  <a:solidFill>
                    <a:srgbClr val="427CAC"/>
                  </a:solidFill>
                  <a:latin typeface="Arial"/>
                </a:rPr>
              </a:br>
              <a:r>
                <a:rPr lang="en-US" sz="1100" b="1">
                  <a:solidFill>
                    <a:srgbClr val="427CAC"/>
                  </a:solidFill>
                  <a:latin typeface="Arial"/>
                </a:rPr>
                <a:t>Platform Integration</a:t>
              </a:r>
              <a:endParaRPr lang="en-US" sz="1100" b="1">
                <a:solidFill>
                  <a:srgbClr val="427CAC"/>
                </a:solidFill>
                <a:latin typeface="Arial"/>
                <a:ea typeface="Arial" charset="0"/>
                <a:cs typeface="Arial" charset="0"/>
              </a:endParaRPr>
            </a:p>
          </p:txBody>
        </p:sp>
        <p:pic>
          <p:nvPicPr>
            <p:cNvPr id="45" name="Bild 54">
              <a:extLst>
                <a:ext uri="{FF2B5EF4-FFF2-40B4-BE49-F238E27FC236}">
                  <a16:creationId xmlns:a16="http://schemas.microsoft.com/office/drawing/2014/main" id="{BDA3BA4C-C1BE-404E-81C4-E89B689C4F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681" y="2333281"/>
              <a:ext cx="720000" cy="720000"/>
            </a:xfrm>
            <a:prstGeom prst="ellipse">
              <a:avLst/>
            </a:prstGeom>
            <a:solidFill>
              <a:schemeClr val="tx1"/>
            </a:solidFill>
          </p:spPr>
        </p:pic>
      </p:grpSp>
      <p:cxnSp>
        <p:nvCxnSpPr>
          <p:cNvPr id="46" name="Straight Arrow Connector 18">
            <a:extLst>
              <a:ext uri="{FF2B5EF4-FFF2-40B4-BE49-F238E27FC236}">
                <a16:creationId xmlns:a16="http://schemas.microsoft.com/office/drawing/2014/main" id="{B9EAC4AB-96EF-42DD-8FEF-EA1C72CC4901}"/>
              </a:ext>
            </a:extLst>
          </p:cNvPr>
          <p:cNvCxnSpPr>
            <a:cxnSpLocks/>
            <a:stCxn id="45" idx="0"/>
            <a:endCxn id="29" idx="2"/>
          </p:cNvCxnSpPr>
          <p:nvPr/>
        </p:nvCxnSpPr>
        <p:spPr>
          <a:xfrm rot="5400000" flipH="1" flipV="1">
            <a:off x="5724843" y="1754625"/>
            <a:ext cx="162147" cy="2215011"/>
          </a:xfrm>
          <a:prstGeom prst="bentConnector2">
            <a:avLst/>
          </a:prstGeom>
          <a:ln w="19050" cap="rnd" cmpd="sng">
            <a:solidFill>
              <a:schemeClr val="bg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69F8FD6-B704-4EA1-9FC6-387C00177A3E}"/>
              </a:ext>
            </a:extLst>
          </p:cNvPr>
          <p:cNvGrpSpPr/>
          <p:nvPr/>
        </p:nvGrpSpPr>
        <p:grpSpPr>
          <a:xfrm>
            <a:off x="718892" y="3294145"/>
            <a:ext cx="611841" cy="776130"/>
            <a:chOff x="1788132" y="3321056"/>
            <a:chExt cx="612000" cy="776332"/>
          </a:xfrm>
        </p:grpSpPr>
        <p:sp>
          <p:nvSpPr>
            <p:cNvPr id="48" name="Rechteck 50">
              <a:extLst>
                <a:ext uri="{FF2B5EF4-FFF2-40B4-BE49-F238E27FC236}">
                  <a16:creationId xmlns:a16="http://schemas.microsoft.com/office/drawing/2014/main" id="{9C589EDF-2F40-4F31-978B-FBEFB1B2E83E}"/>
                </a:ext>
              </a:extLst>
            </p:cNvPr>
            <p:cNvSpPr/>
            <p:nvPr/>
          </p:nvSpPr>
          <p:spPr>
            <a:xfrm>
              <a:off x="1858384" y="3928111"/>
              <a:ext cx="462697" cy="169277"/>
            </a:xfrm>
            <a:prstGeom prst="rect">
              <a:avLst/>
            </a:prstGeom>
          </p:spPr>
          <p:txBody>
            <a:bodyPr wrap="square" lIns="0" tIns="0" rIns="0" bIns="0">
              <a:spAutoFit/>
            </a:bodyPr>
            <a:lstStyle/>
            <a:p>
              <a:pPr algn="ctr" defTabSz="1088449"/>
              <a:r>
                <a:rPr lang="en-US" sz="1100" b="1">
                  <a:solidFill>
                    <a:srgbClr val="427CAC"/>
                  </a:solidFill>
                  <a:latin typeface="Arial" charset="0"/>
                  <a:ea typeface="Arial" charset="0"/>
                  <a:cs typeface="Arial" charset="0"/>
                </a:rPr>
                <a:t>Portal</a:t>
              </a:r>
            </a:p>
          </p:txBody>
        </p:sp>
        <p:pic>
          <p:nvPicPr>
            <p:cNvPr id="49" name="Bild 20">
              <a:extLst>
                <a:ext uri="{FF2B5EF4-FFF2-40B4-BE49-F238E27FC236}">
                  <a16:creationId xmlns:a16="http://schemas.microsoft.com/office/drawing/2014/main" id="{98B80C64-44CC-4A0D-B0E3-7F328DFC82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8132" y="3321056"/>
              <a:ext cx="612000" cy="612000"/>
            </a:xfrm>
            <a:prstGeom prst="rect">
              <a:avLst/>
            </a:prstGeom>
          </p:spPr>
        </p:pic>
      </p:grpSp>
      <p:sp>
        <p:nvSpPr>
          <p:cNvPr id="50" name="Abgerundetes Rechteck 24">
            <a:extLst>
              <a:ext uri="{FF2B5EF4-FFF2-40B4-BE49-F238E27FC236}">
                <a16:creationId xmlns:a16="http://schemas.microsoft.com/office/drawing/2014/main" id="{715C1302-5678-4470-817E-77FE24334B30}"/>
              </a:ext>
            </a:extLst>
          </p:cNvPr>
          <p:cNvSpPr/>
          <p:nvPr/>
        </p:nvSpPr>
        <p:spPr>
          <a:xfrm>
            <a:off x="5863656" y="2709108"/>
            <a:ext cx="801821" cy="182544"/>
          </a:xfrm>
          <a:prstGeom prst="roundRect">
            <a:avLst>
              <a:gd name="adj" fmla="val 50000"/>
            </a:avLst>
          </a:prstGeom>
          <a:solidFill>
            <a:schemeClr val="bg1">
              <a:lumMod val="50000"/>
              <a:lumOff val="50000"/>
            </a:schemeClr>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defTabSz="1088449"/>
            <a:r>
              <a:rPr lang="en-US" sz="800">
                <a:solidFill>
                  <a:srgbClr val="FFFFFF"/>
                </a:solidFill>
                <a:latin typeface="Arial"/>
                <a:ea typeface="BentonSans Book " charset="0"/>
                <a:cs typeface="BentonSans Book " charset="0"/>
              </a:rPr>
              <a:t>Secure tunnel</a:t>
            </a:r>
          </a:p>
        </p:txBody>
      </p:sp>
      <p:pic>
        <p:nvPicPr>
          <p:cNvPr id="51" name="Picture 50">
            <a:extLst>
              <a:ext uri="{FF2B5EF4-FFF2-40B4-BE49-F238E27FC236}">
                <a16:creationId xmlns:a16="http://schemas.microsoft.com/office/drawing/2014/main" id="{556C64A2-26E0-449D-BB7E-453AC12D4C8A}"/>
              </a:ext>
            </a:extLst>
          </p:cNvPr>
          <p:cNvPicPr>
            <a:picLocks noChangeAspect="1"/>
          </p:cNvPicPr>
          <p:nvPr/>
        </p:nvPicPr>
        <p:blipFill>
          <a:blip r:embed="rId10"/>
          <a:stretch>
            <a:fillRect/>
          </a:stretch>
        </p:blipFill>
        <p:spPr>
          <a:xfrm>
            <a:off x="4774347" y="2156528"/>
            <a:ext cx="447637" cy="348640"/>
          </a:xfrm>
          <a:prstGeom prst="rect">
            <a:avLst/>
          </a:prstGeom>
        </p:spPr>
      </p:pic>
      <p:sp>
        <p:nvSpPr>
          <p:cNvPr id="52" name="Rechteck 9">
            <a:extLst>
              <a:ext uri="{FF2B5EF4-FFF2-40B4-BE49-F238E27FC236}">
                <a16:creationId xmlns:a16="http://schemas.microsoft.com/office/drawing/2014/main" id="{5F335EB1-41AE-4F3B-B488-59AC36F86D05}"/>
              </a:ext>
            </a:extLst>
          </p:cNvPr>
          <p:cNvSpPr/>
          <p:nvPr/>
        </p:nvSpPr>
        <p:spPr>
          <a:xfrm>
            <a:off x="8342200" y="3745839"/>
            <a:ext cx="778704" cy="561916"/>
          </a:xfrm>
          <a:prstGeom prst="rect">
            <a:avLst/>
          </a:prstGeom>
          <a:noFill/>
          <a:ln w="19050" cap="rnd">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92D050"/>
                </a:solidFill>
                <a:latin typeface="Arial" charset="0"/>
                <a:ea typeface="Arial" charset="0"/>
                <a:cs typeface="Arial" charset="0"/>
              </a:rPr>
              <a:t>Deliver</a:t>
            </a:r>
            <a:endParaRPr lang="en-US" sz="1100" dirty="0">
              <a:solidFill>
                <a:srgbClr val="92D050"/>
              </a:solidFill>
              <a:latin typeface="Arial" charset="0"/>
              <a:ea typeface="Arial" charset="0"/>
              <a:cs typeface="Arial" charset="0"/>
            </a:endParaRPr>
          </a:p>
        </p:txBody>
      </p:sp>
      <p:sp>
        <p:nvSpPr>
          <p:cNvPr id="53" name="Rechteck 9">
            <a:extLst>
              <a:ext uri="{FF2B5EF4-FFF2-40B4-BE49-F238E27FC236}">
                <a16:creationId xmlns:a16="http://schemas.microsoft.com/office/drawing/2014/main" id="{48EFA8E2-3A89-4BF7-9D44-DD6A827AEFE9}"/>
              </a:ext>
            </a:extLst>
          </p:cNvPr>
          <p:cNvSpPr/>
          <p:nvPr/>
        </p:nvSpPr>
        <p:spPr>
          <a:xfrm>
            <a:off x="9372720" y="3694984"/>
            <a:ext cx="1012428" cy="373640"/>
          </a:xfrm>
          <a:prstGeom prst="rect">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0092D1"/>
                </a:solidFill>
                <a:latin typeface="Arial" charset="0"/>
                <a:ea typeface="Arial" charset="0"/>
                <a:cs typeface="Arial" charset="0"/>
              </a:rPr>
              <a:t>Project Systems</a:t>
            </a:r>
            <a:endParaRPr lang="en-US" sz="1100" dirty="0">
              <a:solidFill>
                <a:srgbClr val="FFFFFF">
                  <a:lumMod val="65000"/>
                  <a:lumOff val="35000"/>
                </a:srgbClr>
              </a:solidFill>
              <a:latin typeface="Arial" charset="0"/>
              <a:ea typeface="Arial" charset="0"/>
              <a:cs typeface="Arial" charset="0"/>
            </a:endParaRPr>
          </a:p>
        </p:txBody>
      </p:sp>
      <p:sp>
        <p:nvSpPr>
          <p:cNvPr id="54" name="Rechteck 9">
            <a:extLst>
              <a:ext uri="{FF2B5EF4-FFF2-40B4-BE49-F238E27FC236}">
                <a16:creationId xmlns:a16="http://schemas.microsoft.com/office/drawing/2014/main" id="{70AE9132-CD9F-41EE-8A26-44FB71915CDC}"/>
              </a:ext>
            </a:extLst>
          </p:cNvPr>
          <p:cNvSpPr/>
          <p:nvPr/>
        </p:nvSpPr>
        <p:spPr>
          <a:xfrm>
            <a:off x="9373721" y="4141140"/>
            <a:ext cx="1008110" cy="625459"/>
          </a:xfrm>
          <a:prstGeom prst="rect">
            <a:avLst/>
          </a:prstGeom>
          <a:noFill/>
          <a:ln w="19050" cap="rnd">
            <a:solidFill>
              <a:srgbClr val="0092D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0092D1"/>
                </a:solidFill>
                <a:latin typeface="Arial" charset="0"/>
                <a:ea typeface="Arial" charset="0"/>
                <a:cs typeface="Arial" charset="0"/>
              </a:rPr>
              <a:t>Extended Warehouse Management</a:t>
            </a:r>
            <a:endParaRPr lang="en-US" sz="1100" dirty="0">
              <a:solidFill>
                <a:srgbClr val="FFFFFF">
                  <a:lumMod val="65000"/>
                  <a:lumOff val="35000"/>
                </a:srgbClr>
              </a:solidFill>
              <a:latin typeface="Arial" charset="0"/>
              <a:ea typeface="Arial" charset="0"/>
              <a:cs typeface="Arial" charset="0"/>
            </a:endParaRPr>
          </a:p>
        </p:txBody>
      </p:sp>
      <p:sp>
        <p:nvSpPr>
          <p:cNvPr id="55" name="Rechteck 9">
            <a:extLst>
              <a:ext uri="{FF2B5EF4-FFF2-40B4-BE49-F238E27FC236}">
                <a16:creationId xmlns:a16="http://schemas.microsoft.com/office/drawing/2014/main" id="{60925DE5-5539-4816-AE8F-72E621C7BD6B}"/>
              </a:ext>
            </a:extLst>
          </p:cNvPr>
          <p:cNvSpPr/>
          <p:nvPr/>
        </p:nvSpPr>
        <p:spPr>
          <a:xfrm>
            <a:off x="9370315" y="2524838"/>
            <a:ext cx="1008110" cy="625459"/>
          </a:xfrm>
          <a:prstGeom prst="rect">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0092D1"/>
                </a:solidFill>
                <a:latin typeface="Arial" charset="0"/>
                <a:ea typeface="Arial" charset="0"/>
                <a:cs typeface="Arial" charset="0"/>
              </a:rPr>
              <a:t>Advanced Track and Trace</a:t>
            </a:r>
            <a:endParaRPr lang="en-US" sz="1100" dirty="0">
              <a:solidFill>
                <a:srgbClr val="FFFFFF">
                  <a:lumMod val="65000"/>
                  <a:lumOff val="35000"/>
                </a:srgbClr>
              </a:solidFill>
              <a:latin typeface="Arial" charset="0"/>
              <a:ea typeface="Arial" charset="0"/>
              <a:cs typeface="Arial" charset="0"/>
            </a:endParaRPr>
          </a:p>
        </p:txBody>
      </p:sp>
      <p:grpSp>
        <p:nvGrpSpPr>
          <p:cNvPr id="56" name="Gruppierung 11">
            <a:extLst>
              <a:ext uri="{FF2B5EF4-FFF2-40B4-BE49-F238E27FC236}">
                <a16:creationId xmlns:a16="http://schemas.microsoft.com/office/drawing/2014/main" id="{C56C82D8-AEB8-4B28-AC38-20DD9CEE9E92}"/>
              </a:ext>
            </a:extLst>
          </p:cNvPr>
          <p:cNvGrpSpPr/>
          <p:nvPr/>
        </p:nvGrpSpPr>
        <p:grpSpPr>
          <a:xfrm>
            <a:off x="3133319" y="4077989"/>
            <a:ext cx="1157731" cy="1127141"/>
            <a:chOff x="278014" y="3687284"/>
            <a:chExt cx="1158032" cy="1127435"/>
          </a:xfrm>
        </p:grpSpPr>
        <p:sp>
          <p:nvSpPr>
            <p:cNvPr id="57" name="Rechteck 45">
              <a:extLst>
                <a:ext uri="{FF2B5EF4-FFF2-40B4-BE49-F238E27FC236}">
                  <a16:creationId xmlns:a16="http://schemas.microsoft.com/office/drawing/2014/main" id="{7C5B6341-68B3-4EFF-80D1-B6E6215222C6}"/>
                </a:ext>
              </a:extLst>
            </p:cNvPr>
            <p:cNvSpPr/>
            <p:nvPr/>
          </p:nvSpPr>
          <p:spPr>
            <a:xfrm>
              <a:off x="278014" y="4476165"/>
              <a:ext cx="1158032" cy="338554"/>
            </a:xfrm>
            <a:prstGeom prst="rect">
              <a:avLst/>
            </a:prstGeom>
          </p:spPr>
          <p:txBody>
            <a:bodyPr wrap="square" lIns="0" tIns="0" rIns="0" bIns="0">
              <a:spAutoFit/>
            </a:bodyPr>
            <a:lstStyle/>
            <a:p>
              <a:pPr algn="ctr" defTabSz="1088449"/>
              <a:r>
                <a:rPr lang="en-US" sz="1100" b="1">
                  <a:solidFill>
                    <a:srgbClr val="427CAC"/>
                  </a:solidFill>
                  <a:latin typeface="Arial" charset="0"/>
                  <a:ea typeface="Arial" charset="0"/>
                  <a:cs typeface="Arial" charset="0"/>
                </a:rPr>
                <a:t>SAP Enterprise </a:t>
              </a:r>
              <a:br>
                <a:rPr lang="en-US" sz="1100" b="1">
                  <a:solidFill>
                    <a:srgbClr val="427CAC"/>
                  </a:solidFill>
                  <a:latin typeface="Arial" charset="0"/>
                  <a:ea typeface="Arial" charset="0"/>
                  <a:cs typeface="Arial" charset="0"/>
                </a:rPr>
              </a:br>
              <a:r>
                <a:rPr lang="en-US" sz="1100" b="1">
                  <a:solidFill>
                    <a:srgbClr val="427CAC"/>
                  </a:solidFill>
                  <a:latin typeface="Arial" charset="0"/>
                  <a:ea typeface="Arial" charset="0"/>
                  <a:cs typeface="Arial" charset="0"/>
                </a:rPr>
                <a:t>Messaging</a:t>
              </a:r>
            </a:p>
          </p:txBody>
        </p:sp>
        <p:pic>
          <p:nvPicPr>
            <p:cNvPr id="58" name="Bild 66">
              <a:extLst>
                <a:ext uri="{FF2B5EF4-FFF2-40B4-BE49-F238E27FC236}">
                  <a16:creationId xmlns:a16="http://schemas.microsoft.com/office/drawing/2014/main" id="{99F050A7-11A7-4D5F-9C2E-166E992340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1218" y="3687284"/>
              <a:ext cx="720000" cy="720000"/>
            </a:xfrm>
            <a:prstGeom prst="ellipse">
              <a:avLst/>
            </a:prstGeom>
          </p:spPr>
        </p:pic>
      </p:grpSp>
      <p:grpSp>
        <p:nvGrpSpPr>
          <p:cNvPr id="59" name="Group 58">
            <a:extLst>
              <a:ext uri="{FF2B5EF4-FFF2-40B4-BE49-F238E27FC236}">
                <a16:creationId xmlns:a16="http://schemas.microsoft.com/office/drawing/2014/main" id="{A7A7F386-CB7C-492E-845D-234B4E23BCAB}"/>
              </a:ext>
            </a:extLst>
          </p:cNvPr>
          <p:cNvGrpSpPr/>
          <p:nvPr/>
        </p:nvGrpSpPr>
        <p:grpSpPr>
          <a:xfrm>
            <a:off x="4304128" y="4187463"/>
            <a:ext cx="772593" cy="1038366"/>
            <a:chOff x="7362942" y="3776084"/>
            <a:chExt cx="772794" cy="1038636"/>
          </a:xfrm>
        </p:grpSpPr>
        <p:sp>
          <p:nvSpPr>
            <p:cNvPr id="60" name="Rechteck 55">
              <a:extLst>
                <a:ext uri="{FF2B5EF4-FFF2-40B4-BE49-F238E27FC236}">
                  <a16:creationId xmlns:a16="http://schemas.microsoft.com/office/drawing/2014/main" id="{2337B964-74A9-49EE-9DF9-7C117DBB3340}"/>
                </a:ext>
              </a:extLst>
            </p:cNvPr>
            <p:cNvSpPr/>
            <p:nvPr/>
          </p:nvSpPr>
          <p:spPr>
            <a:xfrm>
              <a:off x="7362942" y="4476166"/>
              <a:ext cx="772794" cy="338554"/>
            </a:xfrm>
            <a:prstGeom prst="rect">
              <a:avLst/>
            </a:prstGeom>
          </p:spPr>
          <p:txBody>
            <a:bodyPr wrap="square" lIns="0" tIns="0" rIns="0" bIns="0">
              <a:spAutoFit/>
            </a:bodyPr>
            <a:lstStyle/>
            <a:p>
              <a:pPr algn="ctr" defTabSz="1088449"/>
              <a:r>
                <a:rPr lang="en-US" sz="1100" b="1">
                  <a:solidFill>
                    <a:srgbClr val="427CAC"/>
                  </a:solidFill>
                  <a:latin typeface="Arial"/>
                </a:rPr>
                <a:t>SAP HANA</a:t>
              </a:r>
              <a:br>
                <a:rPr lang="en-US" sz="1100" b="1">
                  <a:solidFill>
                    <a:srgbClr val="427CAC"/>
                  </a:solidFill>
                  <a:latin typeface="Arial"/>
                </a:rPr>
              </a:br>
              <a:r>
                <a:rPr lang="en-US" sz="1100" b="1">
                  <a:solidFill>
                    <a:srgbClr val="427CAC"/>
                  </a:solidFill>
                  <a:latin typeface="Arial"/>
                </a:rPr>
                <a:t>service</a:t>
              </a:r>
              <a:endParaRPr lang="en-US" sz="1100" b="1">
                <a:solidFill>
                  <a:srgbClr val="427CAC"/>
                </a:solidFill>
                <a:latin typeface="Arial" charset="0"/>
                <a:ea typeface="Arial" charset="0"/>
                <a:cs typeface="Arial" charset="0"/>
              </a:endParaRPr>
            </a:p>
          </p:txBody>
        </p:sp>
        <p:pic>
          <p:nvPicPr>
            <p:cNvPr id="61" name="Picture 60">
              <a:extLst>
                <a:ext uri="{FF2B5EF4-FFF2-40B4-BE49-F238E27FC236}">
                  <a16:creationId xmlns:a16="http://schemas.microsoft.com/office/drawing/2014/main" id="{B842AB27-35FE-4871-9F5D-56F5CB34B978}"/>
                </a:ext>
              </a:extLst>
            </p:cNvPr>
            <p:cNvPicPr>
              <a:picLocks noChangeAspect="1"/>
            </p:cNvPicPr>
            <p:nvPr/>
          </p:nvPicPr>
          <p:blipFill>
            <a:blip r:embed="rId12"/>
            <a:stretch>
              <a:fillRect/>
            </a:stretch>
          </p:blipFill>
          <p:spPr>
            <a:xfrm>
              <a:off x="7443338" y="3776084"/>
              <a:ext cx="612000" cy="612000"/>
            </a:xfrm>
            <a:prstGeom prst="rect">
              <a:avLst/>
            </a:prstGeom>
          </p:spPr>
        </p:pic>
      </p:grpSp>
      <p:sp>
        <p:nvSpPr>
          <p:cNvPr id="62" name="Rechteck 9">
            <a:extLst>
              <a:ext uri="{FF2B5EF4-FFF2-40B4-BE49-F238E27FC236}">
                <a16:creationId xmlns:a16="http://schemas.microsoft.com/office/drawing/2014/main" id="{16B5806B-03A8-4995-B0A2-C329B78EEF33}"/>
              </a:ext>
            </a:extLst>
          </p:cNvPr>
          <p:cNvSpPr/>
          <p:nvPr/>
        </p:nvSpPr>
        <p:spPr>
          <a:xfrm>
            <a:off x="8340811" y="3058872"/>
            <a:ext cx="778704" cy="561916"/>
          </a:xfrm>
          <a:prstGeom prst="rect">
            <a:avLst/>
          </a:prstGeom>
          <a:noFill/>
          <a:ln w="19050" cap="rnd">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92D050"/>
                </a:solidFill>
                <a:latin typeface="Arial" charset="0"/>
                <a:ea typeface="Arial" charset="0"/>
                <a:cs typeface="Arial" charset="0"/>
              </a:rPr>
              <a:t>Make</a:t>
            </a:r>
            <a:endParaRPr lang="en-US" sz="1100" dirty="0">
              <a:solidFill>
                <a:srgbClr val="92D050"/>
              </a:solidFill>
              <a:latin typeface="Arial" charset="0"/>
              <a:ea typeface="Arial" charset="0"/>
              <a:cs typeface="Arial" charset="0"/>
            </a:endParaRPr>
          </a:p>
        </p:txBody>
      </p:sp>
      <p:sp>
        <p:nvSpPr>
          <p:cNvPr id="63" name="Rechteck 9">
            <a:extLst>
              <a:ext uri="{FF2B5EF4-FFF2-40B4-BE49-F238E27FC236}">
                <a16:creationId xmlns:a16="http://schemas.microsoft.com/office/drawing/2014/main" id="{5BA670B7-44BC-434D-927B-9C6D2F1FB098}"/>
              </a:ext>
            </a:extLst>
          </p:cNvPr>
          <p:cNvSpPr/>
          <p:nvPr/>
        </p:nvSpPr>
        <p:spPr>
          <a:xfrm>
            <a:off x="10458060" y="2520449"/>
            <a:ext cx="1008110" cy="625459"/>
          </a:xfrm>
          <a:prstGeom prst="rect">
            <a:avLst/>
          </a:prstGeom>
          <a:noFill/>
          <a:ln w="19050" cap="rnd">
            <a:solidFill>
              <a:srgbClr val="0092D1"/>
            </a:solidFill>
          </a:ln>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lstStyle/>
          <a:p>
            <a:pPr algn="ctr" defTabSz="1088449"/>
            <a:r>
              <a:rPr lang="en-US" sz="1100" b="1" dirty="0">
                <a:solidFill>
                  <a:srgbClr val="0092D1"/>
                </a:solidFill>
                <a:latin typeface="Arial" charset="0"/>
                <a:ea typeface="Arial" charset="0"/>
                <a:cs typeface="Arial" charset="0"/>
              </a:rPr>
              <a:t>Global Label Management</a:t>
            </a:r>
            <a:endParaRPr lang="en-US" sz="1100" dirty="0">
              <a:solidFill>
                <a:srgbClr val="FFFFFF">
                  <a:lumMod val="65000"/>
                  <a:lumOff val="35000"/>
                </a:srgbClr>
              </a:solidFill>
              <a:latin typeface="Arial" charset="0"/>
              <a:ea typeface="Arial" charset="0"/>
              <a:cs typeface="Arial" charset="0"/>
            </a:endParaRPr>
          </a:p>
        </p:txBody>
      </p:sp>
      <p:sp>
        <p:nvSpPr>
          <p:cNvPr id="64" name="Rechteck 61">
            <a:extLst>
              <a:ext uri="{FF2B5EF4-FFF2-40B4-BE49-F238E27FC236}">
                <a16:creationId xmlns:a16="http://schemas.microsoft.com/office/drawing/2014/main" id="{1D51111E-7CFF-4E9E-9504-CE231C97189C}"/>
              </a:ext>
            </a:extLst>
          </p:cNvPr>
          <p:cNvSpPr/>
          <p:nvPr/>
        </p:nvSpPr>
        <p:spPr>
          <a:xfrm>
            <a:off x="5395601" y="3392743"/>
            <a:ext cx="734352" cy="330453"/>
          </a:xfrm>
          <a:prstGeom prst="rect">
            <a:avLst/>
          </a:prstGeom>
          <a:noFill/>
          <a:ln w="19050" cap="rnd">
            <a:solidFill>
              <a:schemeClr val="bg1">
                <a:lumMod val="50000"/>
                <a:lumOff val="50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nchorCtr="0"/>
          <a:lstStyle/>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CTMS</a:t>
            </a:r>
          </a:p>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Cloud</a:t>
            </a:r>
          </a:p>
        </p:txBody>
      </p:sp>
      <p:sp>
        <p:nvSpPr>
          <p:cNvPr id="65" name="Rechteck 61">
            <a:extLst>
              <a:ext uri="{FF2B5EF4-FFF2-40B4-BE49-F238E27FC236}">
                <a16:creationId xmlns:a16="http://schemas.microsoft.com/office/drawing/2014/main" id="{55197146-804B-43B6-B801-48FEF8A239A8}"/>
              </a:ext>
            </a:extLst>
          </p:cNvPr>
          <p:cNvSpPr/>
          <p:nvPr/>
        </p:nvSpPr>
        <p:spPr>
          <a:xfrm>
            <a:off x="5391126" y="2972657"/>
            <a:ext cx="734352" cy="330453"/>
          </a:xfrm>
          <a:prstGeom prst="rect">
            <a:avLst/>
          </a:prstGeom>
          <a:noFill/>
          <a:ln w="19050" cap="rnd">
            <a:solidFill>
              <a:schemeClr val="bg1">
                <a:lumMod val="50000"/>
                <a:lumOff val="50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1981" tIns="71981" rIns="71981" bIns="71981" rtlCol="0" anchor="ctr" anchorCtr="0"/>
          <a:lstStyle/>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IRT</a:t>
            </a:r>
          </a:p>
          <a:p>
            <a:pPr algn="ctr" defTabSz="1088449"/>
            <a:r>
              <a:rPr lang="en-US" sz="1000" b="1" dirty="0">
                <a:solidFill>
                  <a:srgbClr val="000000">
                    <a:lumMod val="50000"/>
                    <a:lumOff val="50000"/>
                  </a:srgbClr>
                </a:solidFill>
                <a:latin typeface="Arial" panose="020B0604020202020204" pitchFamily="34" charset="0"/>
                <a:cs typeface="Arial" panose="020B0604020202020204" pitchFamily="34" charset="0"/>
              </a:rPr>
              <a:t>Cloud</a:t>
            </a:r>
          </a:p>
        </p:txBody>
      </p:sp>
      <p:cxnSp>
        <p:nvCxnSpPr>
          <p:cNvPr id="66" name="Straight Arrow Connector 18">
            <a:extLst>
              <a:ext uri="{FF2B5EF4-FFF2-40B4-BE49-F238E27FC236}">
                <a16:creationId xmlns:a16="http://schemas.microsoft.com/office/drawing/2014/main" id="{0489A0A5-0294-4D05-8466-9FDD350A6352}"/>
              </a:ext>
            </a:extLst>
          </p:cNvPr>
          <p:cNvCxnSpPr>
            <a:cxnSpLocks/>
            <a:stCxn id="45" idx="6"/>
            <a:endCxn id="65" idx="1"/>
          </p:cNvCxnSpPr>
          <p:nvPr/>
        </p:nvCxnSpPr>
        <p:spPr>
          <a:xfrm flipV="1">
            <a:off x="5058316" y="3137884"/>
            <a:ext cx="332809" cy="165226"/>
          </a:xfrm>
          <a:prstGeom prst="bentConnector3">
            <a:avLst>
              <a:gd name="adj1" fmla="val 50000"/>
            </a:avLst>
          </a:prstGeom>
          <a:ln w="19050" cap="rnd" cmpd="sng">
            <a:solidFill>
              <a:schemeClr val="bg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18">
            <a:extLst>
              <a:ext uri="{FF2B5EF4-FFF2-40B4-BE49-F238E27FC236}">
                <a16:creationId xmlns:a16="http://schemas.microsoft.com/office/drawing/2014/main" id="{24CBEB65-7951-4912-87E2-9606233A09E6}"/>
              </a:ext>
            </a:extLst>
          </p:cNvPr>
          <p:cNvCxnSpPr>
            <a:cxnSpLocks/>
            <a:stCxn id="45" idx="6"/>
            <a:endCxn id="64" idx="1"/>
          </p:cNvCxnSpPr>
          <p:nvPr/>
        </p:nvCxnSpPr>
        <p:spPr>
          <a:xfrm>
            <a:off x="5058316" y="3303110"/>
            <a:ext cx="337284" cy="254860"/>
          </a:xfrm>
          <a:prstGeom prst="bentConnector3">
            <a:avLst>
              <a:gd name="adj1" fmla="val 50000"/>
            </a:avLst>
          </a:prstGeom>
          <a:ln w="19050" cap="rnd" cmpd="sng">
            <a:solidFill>
              <a:schemeClr val="bg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40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A073B8-7F54-416A-9057-7C8626C2833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2432" y="490220"/>
            <a:ext cx="5457190" cy="2938780"/>
          </a:xfrm>
          <a:prstGeom prst="rect">
            <a:avLst/>
          </a:prstGeom>
        </p:spPr>
      </p:pic>
      <p:pic>
        <p:nvPicPr>
          <p:cNvPr id="6" name="Picture 5">
            <a:extLst>
              <a:ext uri="{FF2B5EF4-FFF2-40B4-BE49-F238E27FC236}">
                <a16:creationId xmlns:a16="http://schemas.microsoft.com/office/drawing/2014/main" id="{5EA204B5-0CAA-46BF-94DF-6FE8B54FBE9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66728" y="620334"/>
            <a:ext cx="5598795" cy="2949575"/>
          </a:xfrm>
          <a:prstGeom prst="rect">
            <a:avLst/>
          </a:prstGeom>
        </p:spPr>
      </p:pic>
      <p:pic>
        <p:nvPicPr>
          <p:cNvPr id="7" name="Picture 6">
            <a:extLst>
              <a:ext uri="{FF2B5EF4-FFF2-40B4-BE49-F238E27FC236}">
                <a16:creationId xmlns:a16="http://schemas.microsoft.com/office/drawing/2014/main" id="{8D0F2F23-07C0-4415-BE7D-2283ED66186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69533" y="3569909"/>
            <a:ext cx="5497195" cy="3003550"/>
          </a:xfrm>
          <a:prstGeom prst="rect">
            <a:avLst/>
          </a:prstGeom>
        </p:spPr>
      </p:pic>
      <p:pic>
        <p:nvPicPr>
          <p:cNvPr id="8" name="Picture 7">
            <a:extLst>
              <a:ext uri="{FF2B5EF4-FFF2-40B4-BE49-F238E27FC236}">
                <a16:creationId xmlns:a16="http://schemas.microsoft.com/office/drawing/2014/main" id="{88318977-BFCD-4F72-827C-36B8003E1D7C}"/>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48728" y="3676589"/>
            <a:ext cx="5747385" cy="2790190"/>
          </a:xfrm>
          <a:prstGeom prst="rect">
            <a:avLst/>
          </a:prstGeom>
        </p:spPr>
      </p:pic>
    </p:spTree>
    <p:extLst>
      <p:ext uri="{BB962C8B-B14F-4D97-AF65-F5344CB8AC3E}">
        <p14:creationId xmlns:p14="http://schemas.microsoft.com/office/powerpoint/2010/main" val="135209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7B4822A-DBCF-479F-93CD-92A9B4E0E48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1040" y="387240"/>
            <a:ext cx="5573395" cy="2846705"/>
          </a:xfrm>
          <a:prstGeom prst="rect">
            <a:avLst/>
          </a:prstGeom>
        </p:spPr>
      </p:pic>
      <p:pic>
        <p:nvPicPr>
          <p:cNvPr id="10" name="Picture 9">
            <a:extLst>
              <a:ext uri="{FF2B5EF4-FFF2-40B4-BE49-F238E27FC236}">
                <a16:creationId xmlns:a16="http://schemas.microsoft.com/office/drawing/2014/main" id="{4C02BCA9-7A90-4733-80A9-E8EFC458AB6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51575" y="354964"/>
            <a:ext cx="5940425" cy="3074035"/>
          </a:xfrm>
          <a:prstGeom prst="rect">
            <a:avLst/>
          </a:prstGeom>
        </p:spPr>
      </p:pic>
      <p:pic>
        <p:nvPicPr>
          <p:cNvPr id="11" name="Picture 10">
            <a:extLst>
              <a:ext uri="{FF2B5EF4-FFF2-40B4-BE49-F238E27FC236}">
                <a16:creationId xmlns:a16="http://schemas.microsoft.com/office/drawing/2014/main" id="{997C9A28-5A9B-48E0-B881-3A950AFEFF5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21040" y="3714817"/>
            <a:ext cx="5940425" cy="2827020"/>
          </a:xfrm>
          <a:prstGeom prst="rect">
            <a:avLst/>
          </a:prstGeom>
        </p:spPr>
      </p:pic>
      <p:pic>
        <p:nvPicPr>
          <p:cNvPr id="12" name="Picture 11">
            <a:extLst>
              <a:ext uri="{FF2B5EF4-FFF2-40B4-BE49-F238E27FC236}">
                <a16:creationId xmlns:a16="http://schemas.microsoft.com/office/drawing/2014/main" id="{B58F23B6-F6F0-4C1A-8425-B9691D2F185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51575" y="3543367"/>
            <a:ext cx="5940425" cy="2998470"/>
          </a:xfrm>
          <a:prstGeom prst="rect">
            <a:avLst/>
          </a:prstGeom>
        </p:spPr>
      </p:pic>
    </p:spTree>
    <p:extLst>
      <p:ext uri="{BB962C8B-B14F-4D97-AF65-F5344CB8AC3E}">
        <p14:creationId xmlns:p14="http://schemas.microsoft.com/office/powerpoint/2010/main" val="381723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16F66C-312B-4078-A856-B6A04336846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5575" y="353060"/>
            <a:ext cx="5940425" cy="3075940"/>
          </a:xfrm>
          <a:prstGeom prst="rect">
            <a:avLst/>
          </a:prstGeom>
        </p:spPr>
      </p:pic>
      <p:pic>
        <p:nvPicPr>
          <p:cNvPr id="7" name="Picture 6">
            <a:extLst>
              <a:ext uri="{FF2B5EF4-FFF2-40B4-BE49-F238E27FC236}">
                <a16:creationId xmlns:a16="http://schemas.microsoft.com/office/drawing/2014/main" id="{1D8A64C4-36E6-4329-88F5-120E0001B5D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96000" y="405130"/>
            <a:ext cx="5940425" cy="3023870"/>
          </a:xfrm>
          <a:prstGeom prst="rect">
            <a:avLst/>
          </a:prstGeom>
        </p:spPr>
      </p:pic>
      <p:pic>
        <p:nvPicPr>
          <p:cNvPr id="8" name="Picture 7">
            <a:extLst>
              <a:ext uri="{FF2B5EF4-FFF2-40B4-BE49-F238E27FC236}">
                <a16:creationId xmlns:a16="http://schemas.microsoft.com/office/drawing/2014/main" id="{6C0C319A-8B69-4F92-97B6-1CF656E9297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55574" y="3826982"/>
            <a:ext cx="5940425" cy="2877820"/>
          </a:xfrm>
          <a:prstGeom prst="rect">
            <a:avLst/>
          </a:prstGeom>
        </p:spPr>
      </p:pic>
    </p:spTree>
    <p:extLst>
      <p:ext uri="{BB962C8B-B14F-4D97-AF65-F5344CB8AC3E}">
        <p14:creationId xmlns:p14="http://schemas.microsoft.com/office/powerpoint/2010/main" val="92786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211313C-4DB8-4C7F-8ABF-8074464831A5}"/>
              </a:ext>
            </a:extLst>
          </p:cNvPr>
          <p:cNvSpPr/>
          <p:nvPr/>
        </p:nvSpPr>
        <p:spPr bwMode="gray">
          <a:xfrm>
            <a:off x="430478" y="1123836"/>
            <a:ext cx="1187382" cy="899532"/>
          </a:xfrm>
          <a:prstGeom prst="rect">
            <a:avLst/>
          </a:prstGeom>
          <a:solidFill>
            <a:schemeClr val="bg2">
              <a:lumMod val="75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1.1 Trigger: Demand from clinician System CTMS</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14" name="Rectangle 13">
            <a:extLst>
              <a:ext uri="{FF2B5EF4-FFF2-40B4-BE49-F238E27FC236}">
                <a16:creationId xmlns:a16="http://schemas.microsoft.com/office/drawing/2014/main" id="{2D56F569-5053-4962-AB8B-4A64FB8FF237}"/>
              </a:ext>
            </a:extLst>
          </p:cNvPr>
          <p:cNvSpPr/>
          <p:nvPr/>
        </p:nvSpPr>
        <p:spPr bwMode="gray">
          <a:xfrm>
            <a:off x="1701943" y="1123836"/>
            <a:ext cx="1187382" cy="899532"/>
          </a:xfrm>
          <a:prstGeom prst="rect">
            <a:avLst/>
          </a:prstGeom>
          <a:solidFill>
            <a:schemeClr val="bg2">
              <a:lumMod val="75000"/>
            </a:schemeClr>
          </a:solidFill>
          <a:ln w="57150">
            <a:solidFill>
              <a:schemeClr val="tx1"/>
            </a:solid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1.2 Definition of the drug substances (=compound)</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16" name="Rectangle 15">
            <a:extLst>
              <a:ext uri="{FF2B5EF4-FFF2-40B4-BE49-F238E27FC236}">
                <a16:creationId xmlns:a16="http://schemas.microsoft.com/office/drawing/2014/main" id="{9D889D15-8F43-4C1B-8A90-BF69031F7BCB}"/>
              </a:ext>
            </a:extLst>
          </p:cNvPr>
          <p:cNvSpPr/>
          <p:nvPr/>
        </p:nvSpPr>
        <p:spPr bwMode="gray">
          <a:xfrm>
            <a:off x="2978121" y="1123836"/>
            <a:ext cx="1187382" cy="899532"/>
          </a:xfrm>
          <a:prstGeom prst="rect">
            <a:avLst/>
          </a:prstGeom>
          <a:solidFill>
            <a:schemeClr val="bg2">
              <a:lumMod val="75000"/>
            </a:schemeClr>
          </a:solidFill>
          <a:ln w="57150">
            <a:solidFill>
              <a:schemeClr val="tx1"/>
            </a:solid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1.3 Definition of trial (iterative) and simulations</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18" name="Rectangle 17">
            <a:extLst>
              <a:ext uri="{FF2B5EF4-FFF2-40B4-BE49-F238E27FC236}">
                <a16:creationId xmlns:a16="http://schemas.microsoft.com/office/drawing/2014/main" id="{FF4EF17C-F080-4B6B-BCA4-822FBFC2CE08}"/>
              </a:ext>
            </a:extLst>
          </p:cNvPr>
          <p:cNvSpPr/>
          <p:nvPr/>
        </p:nvSpPr>
        <p:spPr bwMode="gray">
          <a:xfrm>
            <a:off x="4254300" y="1123836"/>
            <a:ext cx="1187382" cy="899532"/>
          </a:xfrm>
          <a:prstGeom prst="rect">
            <a:avLst/>
          </a:prstGeom>
          <a:solidFill>
            <a:schemeClr val="bg2">
              <a:lumMod val="75000"/>
            </a:schemeClr>
          </a:solidFill>
          <a:ln w="57150">
            <a:solidFill>
              <a:schemeClr val="tx1"/>
            </a:solid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1.4 Calculate and schedule demand</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20" name="Rectangle 19">
            <a:extLst>
              <a:ext uri="{FF2B5EF4-FFF2-40B4-BE49-F238E27FC236}">
                <a16:creationId xmlns:a16="http://schemas.microsoft.com/office/drawing/2014/main" id="{5D0FD458-468B-41A5-A4EE-1E8DE64C919F}"/>
              </a:ext>
            </a:extLst>
          </p:cNvPr>
          <p:cNvSpPr/>
          <p:nvPr/>
        </p:nvSpPr>
        <p:spPr bwMode="gray">
          <a:xfrm>
            <a:off x="5530478" y="1123836"/>
            <a:ext cx="1187382" cy="899532"/>
          </a:xfrm>
          <a:prstGeom prst="rect">
            <a:avLst/>
          </a:prstGeom>
          <a:solidFill>
            <a:schemeClr val="bg2">
              <a:lumMod val="75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1.5 Approval of the protocol (paper)</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22" name="Rectangle 21">
            <a:extLst>
              <a:ext uri="{FF2B5EF4-FFF2-40B4-BE49-F238E27FC236}">
                <a16:creationId xmlns:a16="http://schemas.microsoft.com/office/drawing/2014/main" id="{5FE91F5F-92F0-4B40-8A6A-96674E825620}"/>
              </a:ext>
            </a:extLst>
          </p:cNvPr>
          <p:cNvSpPr/>
          <p:nvPr/>
        </p:nvSpPr>
        <p:spPr bwMode="gray">
          <a:xfrm>
            <a:off x="6806656" y="1123836"/>
            <a:ext cx="1187382" cy="899532"/>
          </a:xfrm>
          <a:prstGeom prst="rect">
            <a:avLst/>
          </a:prstGeom>
          <a:solidFill>
            <a:schemeClr val="bg2">
              <a:lumMod val="75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1.6 Approval of study</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24" name="Rectangle 23">
            <a:extLst>
              <a:ext uri="{FF2B5EF4-FFF2-40B4-BE49-F238E27FC236}">
                <a16:creationId xmlns:a16="http://schemas.microsoft.com/office/drawing/2014/main" id="{6669A30B-69EF-447D-AEE9-48DAFDE3C07D}"/>
              </a:ext>
            </a:extLst>
          </p:cNvPr>
          <p:cNvSpPr/>
          <p:nvPr/>
        </p:nvSpPr>
        <p:spPr bwMode="gray">
          <a:xfrm>
            <a:off x="8070969" y="1123836"/>
            <a:ext cx="1187382" cy="899532"/>
          </a:xfrm>
          <a:prstGeom prst="rect">
            <a:avLst/>
          </a:prstGeom>
          <a:solidFill>
            <a:schemeClr val="bg2">
              <a:lumMod val="75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1.7 Review Master Data</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26" name="Rectangle 25">
            <a:extLst>
              <a:ext uri="{FF2B5EF4-FFF2-40B4-BE49-F238E27FC236}">
                <a16:creationId xmlns:a16="http://schemas.microsoft.com/office/drawing/2014/main" id="{6B5CE0D8-649F-4360-B805-07FFD148D28A}"/>
              </a:ext>
            </a:extLst>
          </p:cNvPr>
          <p:cNvSpPr/>
          <p:nvPr/>
        </p:nvSpPr>
        <p:spPr bwMode="gray">
          <a:xfrm>
            <a:off x="9345169" y="1123836"/>
            <a:ext cx="1187382" cy="899532"/>
          </a:xfrm>
          <a:prstGeom prst="rect">
            <a:avLst/>
          </a:prstGeom>
          <a:solidFill>
            <a:schemeClr val="bg2">
              <a:lumMod val="75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1.8 Push study design to IRT</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28" name="Rectangle 27">
            <a:extLst>
              <a:ext uri="{FF2B5EF4-FFF2-40B4-BE49-F238E27FC236}">
                <a16:creationId xmlns:a16="http://schemas.microsoft.com/office/drawing/2014/main" id="{A30E3D6E-98ED-4711-8A07-F354DF3AAD51}"/>
              </a:ext>
            </a:extLst>
          </p:cNvPr>
          <p:cNvSpPr/>
          <p:nvPr/>
        </p:nvSpPr>
        <p:spPr bwMode="gray">
          <a:xfrm>
            <a:off x="10619368" y="1123836"/>
            <a:ext cx="1187382" cy="899532"/>
          </a:xfrm>
          <a:prstGeom prst="rect">
            <a:avLst/>
          </a:prstGeom>
          <a:solidFill>
            <a:schemeClr val="bg2">
              <a:lumMod val="75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9954" tIns="71962" rIns="89954" bIns="71962" numCol="1" spcCol="0" rtlCol="0" fromWordArt="0" anchor="ctr" anchorCtr="0" forceAA="0" compatLnSpc="1">
            <a:prstTxWarp prst="textNoShape">
              <a:avLst/>
            </a:prstTxWarp>
            <a:noAutofit/>
          </a:bodyP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1.9 Push demand to supply chain planning</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39" name="Titel 16">
            <a:extLst>
              <a:ext uri="{FF2B5EF4-FFF2-40B4-BE49-F238E27FC236}">
                <a16:creationId xmlns:a16="http://schemas.microsoft.com/office/drawing/2014/main" id="{931BC02F-CCB3-4D73-98D7-A288B1A1B08F}"/>
              </a:ext>
            </a:extLst>
          </p:cNvPr>
          <p:cNvSpPr txBox="1">
            <a:spLocks/>
          </p:cNvSpPr>
          <p:nvPr/>
        </p:nvSpPr>
        <p:spPr>
          <a:xfrm>
            <a:off x="256881" y="810084"/>
            <a:ext cx="11180652" cy="369140"/>
          </a:xfrm>
        </p:spPr>
        <p:txBody>
          <a:bodyPr/>
          <a:lstStyle>
            <a:lvl1pPr algn="l" defTabSz="1088558" rtl="0" eaLnBrk="1" latinLnBrk="0" hangingPunct="1">
              <a:spcBef>
                <a:spcPct val="0"/>
              </a:spcBef>
              <a:buNone/>
              <a:defRPr sz="2400" b="1" kern="1200" baseline="0">
                <a:solidFill>
                  <a:schemeClr val="tx1"/>
                </a:solidFill>
                <a:latin typeface="72" panose="020B0503030000000003" pitchFamily="34" charset="0"/>
                <a:ea typeface="+mj-ea"/>
                <a:cs typeface="72" panose="020B0503030000000003" pitchFamily="34" charset="0"/>
              </a:defRPr>
            </a:lvl1pPr>
          </a:lstStyle>
          <a:p>
            <a:pPr defTabSz="1088231"/>
            <a:r>
              <a:rPr lang="en-US" sz="1798" dirty="0">
                <a:solidFill>
                  <a:srgbClr val="FFFFFF"/>
                </a:solidFill>
              </a:rPr>
              <a:t>1. Planning</a:t>
            </a:r>
          </a:p>
        </p:txBody>
      </p:sp>
      <p:sp>
        <p:nvSpPr>
          <p:cNvPr id="156" name="Rectangle 155">
            <a:extLst>
              <a:ext uri="{FF2B5EF4-FFF2-40B4-BE49-F238E27FC236}">
                <a16:creationId xmlns:a16="http://schemas.microsoft.com/office/drawing/2014/main" id="{17AACD65-4AA1-4320-B820-3235ADFEBA41}"/>
              </a:ext>
            </a:extLst>
          </p:cNvPr>
          <p:cNvSpPr/>
          <p:nvPr/>
        </p:nvSpPr>
        <p:spPr bwMode="gray">
          <a:xfrm>
            <a:off x="430478" y="3530005"/>
            <a:ext cx="1187382" cy="899532"/>
          </a:xfrm>
          <a:prstGeom prst="rect">
            <a:avLst/>
          </a:prstGeom>
          <a:solidFill>
            <a:schemeClr val="accent3">
              <a:lumMod val="40000"/>
              <a:lumOff val="60000"/>
            </a:schemeClr>
          </a:solidFill>
          <a:ln w="57150">
            <a:solidFill>
              <a:schemeClr val="tx1"/>
            </a:solid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3.1 Create STO based on Purchase Req</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157" name="Rectangle 156">
            <a:extLst>
              <a:ext uri="{FF2B5EF4-FFF2-40B4-BE49-F238E27FC236}">
                <a16:creationId xmlns:a16="http://schemas.microsoft.com/office/drawing/2014/main" id="{BDFD4487-F9AC-44A3-BD31-ACC7E2421D78}"/>
              </a:ext>
            </a:extLst>
          </p:cNvPr>
          <p:cNvSpPr/>
          <p:nvPr/>
        </p:nvSpPr>
        <p:spPr bwMode="gray">
          <a:xfrm>
            <a:off x="1707414" y="3530005"/>
            <a:ext cx="1187382" cy="899532"/>
          </a:xfrm>
          <a:prstGeom prst="rect">
            <a:avLst/>
          </a:prstGeom>
          <a:solidFill>
            <a:schemeClr val="accent3">
              <a:lumMod val="40000"/>
              <a:lumOff val="6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de-DE" sz="1200" kern="0">
                <a:solidFill>
                  <a:srgbClr val="000000"/>
                </a:solidFill>
                <a:latin typeface="72" panose="020B0503030000000003" pitchFamily="34" charset="0"/>
                <a:ea typeface="Arial Unicode MS" pitchFamily="34" charset="-128"/>
              </a:rPr>
              <a:t>3.2 Create Outbound Delivery</a:t>
            </a:r>
            <a:endParaRPr lang="fr-FR" sz="1200" kern="0">
              <a:solidFill>
                <a:srgbClr val="000000"/>
              </a:solidFill>
              <a:latin typeface="72" panose="020B0503030000000003" pitchFamily="34" charset="0"/>
              <a:ea typeface="Arial Unicode MS" pitchFamily="34" charset="-128"/>
            </a:endParaRPr>
          </a:p>
        </p:txBody>
      </p:sp>
      <p:sp>
        <p:nvSpPr>
          <p:cNvPr id="158" name="Rectangle 157">
            <a:extLst>
              <a:ext uri="{FF2B5EF4-FFF2-40B4-BE49-F238E27FC236}">
                <a16:creationId xmlns:a16="http://schemas.microsoft.com/office/drawing/2014/main" id="{5883FA0D-B8B9-4290-9793-927FD1DE47A3}"/>
              </a:ext>
            </a:extLst>
          </p:cNvPr>
          <p:cNvSpPr/>
          <p:nvPr/>
        </p:nvSpPr>
        <p:spPr bwMode="gray">
          <a:xfrm>
            <a:off x="2979638" y="3530005"/>
            <a:ext cx="1187382" cy="899532"/>
          </a:xfrm>
          <a:prstGeom prst="rect">
            <a:avLst/>
          </a:prstGeom>
          <a:solidFill>
            <a:schemeClr val="accent3">
              <a:lumMod val="40000"/>
              <a:lumOff val="6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3.3 Picking and post goods issues </a:t>
            </a:r>
            <a:endParaRPr lang="fr-FR" sz="1200" kern="0">
              <a:solidFill>
                <a:srgbClr val="000000"/>
              </a:solidFill>
              <a:latin typeface="72" panose="020B0503030000000003" pitchFamily="34" charset="0"/>
              <a:ea typeface="Arial Unicode MS" pitchFamily="34" charset="-128"/>
            </a:endParaRPr>
          </a:p>
        </p:txBody>
      </p:sp>
      <p:sp>
        <p:nvSpPr>
          <p:cNvPr id="159" name="Rectangle 158">
            <a:extLst>
              <a:ext uri="{FF2B5EF4-FFF2-40B4-BE49-F238E27FC236}">
                <a16:creationId xmlns:a16="http://schemas.microsoft.com/office/drawing/2014/main" id="{A4947573-6E24-4892-AB0E-8564FF9B502E}"/>
              </a:ext>
            </a:extLst>
          </p:cNvPr>
          <p:cNvSpPr/>
          <p:nvPr/>
        </p:nvSpPr>
        <p:spPr bwMode="gray">
          <a:xfrm>
            <a:off x="4251861" y="3530005"/>
            <a:ext cx="1187382" cy="899532"/>
          </a:xfrm>
          <a:prstGeom prst="rect">
            <a:avLst/>
          </a:prstGeom>
          <a:solidFill>
            <a:schemeClr val="accent3">
              <a:lumMod val="40000"/>
              <a:lumOff val="6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3.4 Goods Receipt Delivery Local</a:t>
            </a:r>
            <a:endParaRPr lang="fr-FR" sz="1200" kern="0">
              <a:solidFill>
                <a:srgbClr val="000000"/>
              </a:solidFill>
              <a:latin typeface="72" panose="020B0503030000000003" pitchFamily="34" charset="0"/>
              <a:ea typeface="Arial Unicode MS" pitchFamily="34" charset="-128"/>
            </a:endParaRPr>
          </a:p>
        </p:txBody>
      </p:sp>
      <p:sp>
        <p:nvSpPr>
          <p:cNvPr id="160" name="Rectangle 159">
            <a:extLst>
              <a:ext uri="{FF2B5EF4-FFF2-40B4-BE49-F238E27FC236}">
                <a16:creationId xmlns:a16="http://schemas.microsoft.com/office/drawing/2014/main" id="{E1C43447-B1F6-43CB-8386-0885F980D49D}"/>
              </a:ext>
            </a:extLst>
          </p:cNvPr>
          <p:cNvSpPr/>
          <p:nvPr/>
        </p:nvSpPr>
        <p:spPr bwMode="gray">
          <a:xfrm>
            <a:off x="5524084" y="3530005"/>
            <a:ext cx="1187382" cy="899532"/>
          </a:xfrm>
          <a:prstGeom prst="rect">
            <a:avLst/>
          </a:prstGeom>
          <a:solidFill>
            <a:schemeClr val="accent3">
              <a:lumMod val="40000"/>
              <a:lumOff val="6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3.5 Create Sales Order</a:t>
            </a:r>
            <a:endParaRPr lang="fr-FR" sz="1200" kern="0">
              <a:solidFill>
                <a:srgbClr val="000000"/>
              </a:solidFill>
              <a:latin typeface="72" panose="020B0503030000000003" pitchFamily="34" charset="0"/>
              <a:ea typeface="Arial Unicode MS" pitchFamily="34" charset="-128"/>
            </a:endParaRPr>
          </a:p>
        </p:txBody>
      </p:sp>
      <p:sp>
        <p:nvSpPr>
          <p:cNvPr id="161" name="Rectangle 160">
            <a:extLst>
              <a:ext uri="{FF2B5EF4-FFF2-40B4-BE49-F238E27FC236}">
                <a16:creationId xmlns:a16="http://schemas.microsoft.com/office/drawing/2014/main" id="{7E6B1DD9-D145-411C-88B3-10211CB78B9D}"/>
              </a:ext>
            </a:extLst>
          </p:cNvPr>
          <p:cNvSpPr/>
          <p:nvPr/>
        </p:nvSpPr>
        <p:spPr bwMode="gray">
          <a:xfrm>
            <a:off x="6796307" y="3530005"/>
            <a:ext cx="1187382" cy="899532"/>
          </a:xfrm>
          <a:prstGeom prst="rect">
            <a:avLst/>
          </a:prstGeom>
          <a:solidFill>
            <a:schemeClr val="accent3">
              <a:lumMod val="40000"/>
              <a:lumOff val="6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3.6 Create Delivery</a:t>
            </a:r>
            <a:endParaRPr lang="fr-FR" sz="1200" kern="0">
              <a:solidFill>
                <a:srgbClr val="000000"/>
              </a:solidFill>
              <a:latin typeface="72" panose="020B0503030000000003" pitchFamily="34" charset="0"/>
              <a:ea typeface="Arial Unicode MS" pitchFamily="34" charset="-128"/>
            </a:endParaRPr>
          </a:p>
        </p:txBody>
      </p:sp>
      <p:sp>
        <p:nvSpPr>
          <p:cNvPr id="162" name="Rectangle 161">
            <a:extLst>
              <a:ext uri="{FF2B5EF4-FFF2-40B4-BE49-F238E27FC236}">
                <a16:creationId xmlns:a16="http://schemas.microsoft.com/office/drawing/2014/main" id="{04A0E5B1-57E8-484C-8582-2273A37716F7}"/>
              </a:ext>
            </a:extLst>
          </p:cNvPr>
          <p:cNvSpPr/>
          <p:nvPr/>
        </p:nvSpPr>
        <p:spPr bwMode="gray">
          <a:xfrm>
            <a:off x="8070969" y="3530005"/>
            <a:ext cx="1187382" cy="899532"/>
          </a:xfrm>
          <a:prstGeom prst="rect">
            <a:avLst/>
          </a:prstGeom>
          <a:solidFill>
            <a:schemeClr val="accent3">
              <a:lumMod val="40000"/>
              <a:lumOff val="6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3.7 Pick &amp; Post Goods Issues</a:t>
            </a:r>
            <a:endParaRPr lang="fr-FR" sz="1200" kern="0">
              <a:solidFill>
                <a:srgbClr val="000000"/>
              </a:solidFill>
              <a:latin typeface="72" panose="020B0503030000000003" pitchFamily="34" charset="0"/>
              <a:ea typeface="Arial Unicode MS" pitchFamily="34" charset="-128"/>
            </a:endParaRPr>
          </a:p>
        </p:txBody>
      </p:sp>
      <p:sp>
        <p:nvSpPr>
          <p:cNvPr id="163" name="Rectangle 162">
            <a:extLst>
              <a:ext uri="{FF2B5EF4-FFF2-40B4-BE49-F238E27FC236}">
                <a16:creationId xmlns:a16="http://schemas.microsoft.com/office/drawing/2014/main" id="{EC26D2C0-4721-4B1F-BA01-172E3964C9F7}"/>
              </a:ext>
            </a:extLst>
          </p:cNvPr>
          <p:cNvSpPr/>
          <p:nvPr/>
        </p:nvSpPr>
        <p:spPr bwMode="gray">
          <a:xfrm>
            <a:off x="9345169" y="3530005"/>
            <a:ext cx="1187382" cy="899532"/>
          </a:xfrm>
          <a:prstGeom prst="rect">
            <a:avLst/>
          </a:prstGeom>
          <a:solidFill>
            <a:schemeClr val="accent3">
              <a:lumMod val="40000"/>
              <a:lumOff val="6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3.8 Pro Forma Free of Charge Invoice</a:t>
            </a:r>
            <a:endParaRPr lang="fr-FR" sz="1200" kern="0">
              <a:solidFill>
                <a:srgbClr val="000000"/>
              </a:solidFill>
              <a:latin typeface="72" panose="020B0503030000000003" pitchFamily="34" charset="0"/>
              <a:ea typeface="Arial Unicode MS" pitchFamily="34" charset="-128"/>
            </a:endParaRPr>
          </a:p>
        </p:txBody>
      </p:sp>
      <p:sp>
        <p:nvSpPr>
          <p:cNvPr id="155" name="Titel 16">
            <a:extLst>
              <a:ext uri="{FF2B5EF4-FFF2-40B4-BE49-F238E27FC236}">
                <a16:creationId xmlns:a16="http://schemas.microsoft.com/office/drawing/2014/main" id="{0BD31267-8EE3-4C85-9A67-7FE85A0EA01F}"/>
              </a:ext>
            </a:extLst>
          </p:cNvPr>
          <p:cNvSpPr txBox="1">
            <a:spLocks/>
          </p:cNvSpPr>
          <p:nvPr/>
        </p:nvSpPr>
        <p:spPr>
          <a:xfrm>
            <a:off x="256881" y="3216252"/>
            <a:ext cx="11180652" cy="369140"/>
          </a:xfrm>
        </p:spPr>
        <p:txBody>
          <a:bodyPr/>
          <a:lstStyle>
            <a:lvl1pPr algn="l" defTabSz="1088558" rtl="0" eaLnBrk="1" latinLnBrk="0" hangingPunct="1">
              <a:spcBef>
                <a:spcPct val="0"/>
              </a:spcBef>
              <a:buNone/>
              <a:defRPr sz="2400" b="1" kern="1200" baseline="0">
                <a:solidFill>
                  <a:schemeClr val="tx1"/>
                </a:solidFill>
                <a:latin typeface="72" panose="020B0503030000000003" pitchFamily="34" charset="0"/>
                <a:ea typeface="+mj-ea"/>
                <a:cs typeface="72" panose="020B0503030000000003" pitchFamily="34" charset="0"/>
              </a:defRPr>
            </a:lvl1pPr>
          </a:lstStyle>
          <a:p>
            <a:pPr defTabSz="1088231"/>
            <a:r>
              <a:rPr lang="en-US" sz="1798" dirty="0">
                <a:solidFill>
                  <a:srgbClr val="FFFFFF"/>
                </a:solidFill>
              </a:rPr>
              <a:t>3. Deliver</a:t>
            </a:r>
          </a:p>
        </p:txBody>
      </p:sp>
      <p:sp>
        <p:nvSpPr>
          <p:cNvPr id="168" name="Rectangle 167">
            <a:extLst>
              <a:ext uri="{FF2B5EF4-FFF2-40B4-BE49-F238E27FC236}">
                <a16:creationId xmlns:a16="http://schemas.microsoft.com/office/drawing/2014/main" id="{97231475-055F-4ECD-95E3-42874ECA472A}"/>
              </a:ext>
            </a:extLst>
          </p:cNvPr>
          <p:cNvSpPr/>
          <p:nvPr/>
        </p:nvSpPr>
        <p:spPr bwMode="gray">
          <a:xfrm>
            <a:off x="430478" y="5889026"/>
            <a:ext cx="1187382" cy="899532"/>
          </a:xfrm>
          <a:prstGeom prst="rect">
            <a:avLst/>
          </a:prstGeom>
          <a:solidFill>
            <a:schemeClr val="accent3"/>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5.1 System requires additional information</a:t>
            </a:r>
            <a:endParaRPr lang="fr-FR" sz="1200" kern="0">
              <a:solidFill>
                <a:srgbClr val="000000"/>
              </a:solidFill>
              <a:latin typeface="72" panose="020B0503030000000003" pitchFamily="34" charset="0"/>
              <a:ea typeface="Arial Unicode MS" pitchFamily="34" charset="-128"/>
            </a:endParaRPr>
          </a:p>
        </p:txBody>
      </p:sp>
      <p:sp>
        <p:nvSpPr>
          <p:cNvPr id="169" name="Rectangle 168">
            <a:extLst>
              <a:ext uri="{FF2B5EF4-FFF2-40B4-BE49-F238E27FC236}">
                <a16:creationId xmlns:a16="http://schemas.microsoft.com/office/drawing/2014/main" id="{231E8682-A931-4E34-9F85-D12B9FF5FD80}"/>
              </a:ext>
            </a:extLst>
          </p:cNvPr>
          <p:cNvSpPr/>
          <p:nvPr/>
        </p:nvSpPr>
        <p:spPr bwMode="gray">
          <a:xfrm>
            <a:off x="1707414" y="5889026"/>
            <a:ext cx="1187382" cy="899532"/>
          </a:xfrm>
          <a:prstGeom prst="rect">
            <a:avLst/>
          </a:prstGeom>
          <a:solidFill>
            <a:schemeClr val="accent3"/>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5.2 Information request sent out</a:t>
            </a:r>
            <a:endParaRPr lang="fr-FR" sz="1200" kern="0">
              <a:solidFill>
                <a:srgbClr val="000000"/>
              </a:solidFill>
              <a:latin typeface="72" panose="020B0503030000000003" pitchFamily="34" charset="0"/>
              <a:ea typeface="Arial Unicode MS" pitchFamily="34" charset="-128"/>
            </a:endParaRPr>
          </a:p>
        </p:txBody>
      </p:sp>
      <p:sp>
        <p:nvSpPr>
          <p:cNvPr id="170" name="Rectangle 169">
            <a:extLst>
              <a:ext uri="{FF2B5EF4-FFF2-40B4-BE49-F238E27FC236}">
                <a16:creationId xmlns:a16="http://schemas.microsoft.com/office/drawing/2014/main" id="{1ED549E3-64BA-4029-B518-D69F7741A381}"/>
              </a:ext>
            </a:extLst>
          </p:cNvPr>
          <p:cNvSpPr/>
          <p:nvPr/>
        </p:nvSpPr>
        <p:spPr bwMode="gray">
          <a:xfrm>
            <a:off x="2979638" y="5889026"/>
            <a:ext cx="1187382" cy="899532"/>
          </a:xfrm>
          <a:prstGeom prst="rect">
            <a:avLst/>
          </a:prstGeom>
          <a:solidFill>
            <a:schemeClr val="accent3"/>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5.3 Receiver notified on information request</a:t>
            </a:r>
            <a:endParaRPr lang="fr-FR" sz="1200" kern="0">
              <a:solidFill>
                <a:srgbClr val="000000"/>
              </a:solidFill>
              <a:latin typeface="72" panose="020B0503030000000003" pitchFamily="34" charset="0"/>
              <a:ea typeface="Arial Unicode MS" pitchFamily="34" charset="-128"/>
            </a:endParaRPr>
          </a:p>
        </p:txBody>
      </p:sp>
      <p:sp>
        <p:nvSpPr>
          <p:cNvPr id="171" name="Rectangle 170">
            <a:extLst>
              <a:ext uri="{FF2B5EF4-FFF2-40B4-BE49-F238E27FC236}">
                <a16:creationId xmlns:a16="http://schemas.microsoft.com/office/drawing/2014/main" id="{47BB9DC5-F50E-4D23-8E3B-D1E9A1B8A06E}"/>
              </a:ext>
            </a:extLst>
          </p:cNvPr>
          <p:cNvSpPr/>
          <p:nvPr/>
        </p:nvSpPr>
        <p:spPr bwMode="gray">
          <a:xfrm>
            <a:off x="4251861" y="5889026"/>
            <a:ext cx="1187382" cy="899532"/>
          </a:xfrm>
          <a:prstGeom prst="rect">
            <a:avLst/>
          </a:prstGeom>
          <a:solidFill>
            <a:schemeClr val="accent3"/>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5.4 Information request completed</a:t>
            </a:r>
            <a:endParaRPr lang="fr-FR" sz="1200" kern="0">
              <a:solidFill>
                <a:srgbClr val="000000"/>
              </a:solidFill>
              <a:latin typeface="72" panose="020B0503030000000003" pitchFamily="34" charset="0"/>
              <a:ea typeface="Arial Unicode MS" pitchFamily="34" charset="-128"/>
            </a:endParaRPr>
          </a:p>
        </p:txBody>
      </p:sp>
      <p:sp>
        <p:nvSpPr>
          <p:cNvPr id="172" name="Rectangle 171">
            <a:extLst>
              <a:ext uri="{FF2B5EF4-FFF2-40B4-BE49-F238E27FC236}">
                <a16:creationId xmlns:a16="http://schemas.microsoft.com/office/drawing/2014/main" id="{DD896555-074E-4E1F-9D5E-1477991A16E6}"/>
              </a:ext>
            </a:extLst>
          </p:cNvPr>
          <p:cNvSpPr/>
          <p:nvPr/>
        </p:nvSpPr>
        <p:spPr bwMode="gray">
          <a:xfrm>
            <a:off x="5524084" y="5889026"/>
            <a:ext cx="1187382" cy="899532"/>
          </a:xfrm>
          <a:prstGeom prst="rect">
            <a:avLst/>
          </a:prstGeom>
          <a:solidFill>
            <a:schemeClr val="accent3"/>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5.5 Data is being validated</a:t>
            </a:r>
            <a:endParaRPr lang="fr-FR" sz="1200" kern="0">
              <a:solidFill>
                <a:srgbClr val="000000"/>
              </a:solidFill>
              <a:latin typeface="72" panose="020B0503030000000003" pitchFamily="34" charset="0"/>
              <a:ea typeface="Arial Unicode MS" pitchFamily="34" charset="-128"/>
            </a:endParaRPr>
          </a:p>
        </p:txBody>
      </p:sp>
      <p:sp>
        <p:nvSpPr>
          <p:cNvPr id="173" name="Rectangle 172">
            <a:extLst>
              <a:ext uri="{FF2B5EF4-FFF2-40B4-BE49-F238E27FC236}">
                <a16:creationId xmlns:a16="http://schemas.microsoft.com/office/drawing/2014/main" id="{A5458E8A-744A-48EE-9635-7ED0337E0D5F}"/>
              </a:ext>
            </a:extLst>
          </p:cNvPr>
          <p:cNvSpPr/>
          <p:nvPr/>
        </p:nvSpPr>
        <p:spPr bwMode="gray">
          <a:xfrm>
            <a:off x="6796307" y="5889026"/>
            <a:ext cx="1187382" cy="899532"/>
          </a:xfrm>
          <a:prstGeom prst="rect">
            <a:avLst/>
          </a:prstGeom>
          <a:solidFill>
            <a:schemeClr val="accent3"/>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5.6 Information sent back</a:t>
            </a:r>
            <a:endParaRPr lang="fr-FR" sz="1200" kern="0">
              <a:solidFill>
                <a:srgbClr val="000000"/>
              </a:solidFill>
              <a:latin typeface="72" panose="020B0503030000000003" pitchFamily="34" charset="0"/>
              <a:ea typeface="Arial Unicode MS" pitchFamily="34" charset="-128"/>
            </a:endParaRPr>
          </a:p>
        </p:txBody>
      </p:sp>
      <p:sp>
        <p:nvSpPr>
          <p:cNvPr id="174" name="Rectangle 173">
            <a:extLst>
              <a:ext uri="{FF2B5EF4-FFF2-40B4-BE49-F238E27FC236}">
                <a16:creationId xmlns:a16="http://schemas.microsoft.com/office/drawing/2014/main" id="{450C7218-C5EB-4BC2-B586-105C7C4C5DE8}"/>
              </a:ext>
            </a:extLst>
          </p:cNvPr>
          <p:cNvSpPr/>
          <p:nvPr/>
        </p:nvSpPr>
        <p:spPr bwMode="gray">
          <a:xfrm>
            <a:off x="8070969" y="5889026"/>
            <a:ext cx="1187382" cy="899532"/>
          </a:xfrm>
          <a:prstGeom prst="rect">
            <a:avLst/>
          </a:prstGeom>
          <a:solidFill>
            <a:schemeClr val="accent3"/>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5.7 System process the required data</a:t>
            </a:r>
            <a:endParaRPr lang="fr-FR" sz="1200" kern="0">
              <a:solidFill>
                <a:srgbClr val="000000"/>
              </a:solidFill>
              <a:latin typeface="72" panose="020B0503030000000003" pitchFamily="34" charset="0"/>
              <a:ea typeface="Arial Unicode MS" pitchFamily="34" charset="-128"/>
            </a:endParaRPr>
          </a:p>
        </p:txBody>
      </p:sp>
      <p:sp>
        <p:nvSpPr>
          <p:cNvPr id="167" name="Titel 16">
            <a:extLst>
              <a:ext uri="{FF2B5EF4-FFF2-40B4-BE49-F238E27FC236}">
                <a16:creationId xmlns:a16="http://schemas.microsoft.com/office/drawing/2014/main" id="{0FB48262-B95B-4D86-A879-525D1B4C74AB}"/>
              </a:ext>
            </a:extLst>
          </p:cNvPr>
          <p:cNvSpPr txBox="1">
            <a:spLocks/>
          </p:cNvSpPr>
          <p:nvPr/>
        </p:nvSpPr>
        <p:spPr>
          <a:xfrm>
            <a:off x="256881" y="5575274"/>
            <a:ext cx="11180652" cy="369140"/>
          </a:xfrm>
        </p:spPr>
        <p:txBody>
          <a:bodyPr/>
          <a:lstStyle>
            <a:lvl1pPr algn="l" defTabSz="1088558" rtl="0" eaLnBrk="1" latinLnBrk="0" hangingPunct="1">
              <a:spcBef>
                <a:spcPct val="0"/>
              </a:spcBef>
              <a:buNone/>
              <a:defRPr sz="2400" b="1" kern="1200" baseline="0">
                <a:solidFill>
                  <a:schemeClr val="tx1"/>
                </a:solidFill>
                <a:latin typeface="72" panose="020B0503030000000003" pitchFamily="34" charset="0"/>
                <a:ea typeface="+mj-ea"/>
                <a:cs typeface="72" panose="020B0503030000000003" pitchFamily="34" charset="0"/>
              </a:defRPr>
            </a:lvl1pPr>
          </a:lstStyle>
          <a:p>
            <a:pPr defTabSz="1088231"/>
            <a:r>
              <a:rPr lang="en-US" sz="1798" dirty="0">
                <a:solidFill>
                  <a:srgbClr val="FFFFFF"/>
                </a:solidFill>
              </a:rPr>
              <a:t>5. Enable</a:t>
            </a:r>
          </a:p>
        </p:txBody>
      </p:sp>
      <p:sp>
        <p:nvSpPr>
          <p:cNvPr id="180" name="Rectangle 179">
            <a:extLst>
              <a:ext uri="{FF2B5EF4-FFF2-40B4-BE49-F238E27FC236}">
                <a16:creationId xmlns:a16="http://schemas.microsoft.com/office/drawing/2014/main" id="{56AFF774-4D37-4EDF-BD35-CA1D1921FF89}"/>
              </a:ext>
            </a:extLst>
          </p:cNvPr>
          <p:cNvSpPr/>
          <p:nvPr/>
        </p:nvSpPr>
        <p:spPr bwMode="gray">
          <a:xfrm>
            <a:off x="430478" y="4736315"/>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4.1 Patient visits the clinic</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181" name="Rectangle 180">
            <a:extLst>
              <a:ext uri="{FF2B5EF4-FFF2-40B4-BE49-F238E27FC236}">
                <a16:creationId xmlns:a16="http://schemas.microsoft.com/office/drawing/2014/main" id="{98609C8B-9EF3-43E0-B1F1-76C6A767B742}"/>
              </a:ext>
            </a:extLst>
          </p:cNvPr>
          <p:cNvSpPr/>
          <p:nvPr/>
        </p:nvSpPr>
        <p:spPr bwMode="gray">
          <a:xfrm>
            <a:off x="1697988" y="4736315"/>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4.2 Pharmacist consults IRT on dispensation</a:t>
            </a:r>
            <a:endParaRPr lang="fr-FR" sz="1200" kern="0">
              <a:solidFill>
                <a:srgbClr val="000000"/>
              </a:solidFill>
              <a:latin typeface="72" panose="020B0503030000000003" pitchFamily="34" charset="0"/>
              <a:ea typeface="Arial Unicode MS" pitchFamily="34" charset="-128"/>
            </a:endParaRPr>
          </a:p>
        </p:txBody>
      </p:sp>
      <p:sp>
        <p:nvSpPr>
          <p:cNvPr id="182" name="Rectangle 181">
            <a:extLst>
              <a:ext uri="{FF2B5EF4-FFF2-40B4-BE49-F238E27FC236}">
                <a16:creationId xmlns:a16="http://schemas.microsoft.com/office/drawing/2014/main" id="{B80816DD-F9F8-49BE-96CC-06DC93D74EA1}"/>
              </a:ext>
            </a:extLst>
          </p:cNvPr>
          <p:cNvSpPr/>
          <p:nvPr/>
        </p:nvSpPr>
        <p:spPr bwMode="gray">
          <a:xfrm>
            <a:off x="2970211" y="4736315"/>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4.3 Pharmacist prepare kit for the nurse</a:t>
            </a:r>
            <a:endParaRPr lang="fr-FR" sz="1200" kern="0">
              <a:solidFill>
                <a:srgbClr val="000000"/>
              </a:solidFill>
              <a:latin typeface="72" panose="020B0503030000000003" pitchFamily="34" charset="0"/>
              <a:ea typeface="Arial Unicode MS" pitchFamily="34" charset="-128"/>
            </a:endParaRPr>
          </a:p>
        </p:txBody>
      </p:sp>
      <p:sp>
        <p:nvSpPr>
          <p:cNvPr id="183" name="Rectangle 182">
            <a:extLst>
              <a:ext uri="{FF2B5EF4-FFF2-40B4-BE49-F238E27FC236}">
                <a16:creationId xmlns:a16="http://schemas.microsoft.com/office/drawing/2014/main" id="{EB475938-0600-4E84-89C0-94256E09E3FC}"/>
              </a:ext>
            </a:extLst>
          </p:cNvPr>
          <p:cNvSpPr/>
          <p:nvPr/>
        </p:nvSpPr>
        <p:spPr bwMode="gray">
          <a:xfrm>
            <a:off x="4242435" y="4736315"/>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4.4 Nurse retrieves the kit for the patient </a:t>
            </a:r>
            <a:endParaRPr lang="fr-FR" sz="1200" kern="0">
              <a:solidFill>
                <a:srgbClr val="000000"/>
              </a:solidFill>
              <a:latin typeface="72" panose="020B0503030000000003" pitchFamily="34" charset="0"/>
              <a:ea typeface="Arial Unicode MS" pitchFamily="34" charset="-128"/>
            </a:endParaRPr>
          </a:p>
        </p:txBody>
      </p:sp>
      <p:sp>
        <p:nvSpPr>
          <p:cNvPr id="184" name="Rectangle 183">
            <a:extLst>
              <a:ext uri="{FF2B5EF4-FFF2-40B4-BE49-F238E27FC236}">
                <a16:creationId xmlns:a16="http://schemas.microsoft.com/office/drawing/2014/main" id="{421FFA37-34F3-4B13-934B-EA29B1B7952D}"/>
              </a:ext>
            </a:extLst>
          </p:cNvPr>
          <p:cNvSpPr/>
          <p:nvPr/>
        </p:nvSpPr>
        <p:spPr bwMode="gray">
          <a:xfrm>
            <a:off x="5514658" y="4736315"/>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4.5 Pharmacist records dispensation</a:t>
            </a:r>
            <a:endParaRPr lang="fr-FR" sz="1200" kern="0">
              <a:solidFill>
                <a:srgbClr val="000000"/>
              </a:solidFill>
              <a:latin typeface="72" panose="020B0503030000000003" pitchFamily="34" charset="0"/>
              <a:ea typeface="Arial Unicode MS" pitchFamily="34" charset="-128"/>
            </a:endParaRPr>
          </a:p>
        </p:txBody>
      </p:sp>
      <p:sp>
        <p:nvSpPr>
          <p:cNvPr id="185" name="Rectangle 184">
            <a:extLst>
              <a:ext uri="{FF2B5EF4-FFF2-40B4-BE49-F238E27FC236}">
                <a16:creationId xmlns:a16="http://schemas.microsoft.com/office/drawing/2014/main" id="{B3021A2F-B194-4C02-A1B0-416523BA1C42}"/>
              </a:ext>
            </a:extLst>
          </p:cNvPr>
          <p:cNvSpPr/>
          <p:nvPr/>
        </p:nvSpPr>
        <p:spPr bwMode="gray">
          <a:xfrm>
            <a:off x="6786881" y="4741221"/>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4.6 Nurse shows patient how to apply drugs</a:t>
            </a:r>
            <a:endParaRPr lang="fr-FR" sz="1200" kern="0">
              <a:solidFill>
                <a:srgbClr val="000000"/>
              </a:solidFill>
              <a:latin typeface="72" panose="020B0503030000000003" pitchFamily="34" charset="0"/>
              <a:ea typeface="Arial Unicode MS" pitchFamily="34" charset="-128"/>
            </a:endParaRPr>
          </a:p>
        </p:txBody>
      </p:sp>
      <p:sp>
        <p:nvSpPr>
          <p:cNvPr id="186" name="Rectangle 185">
            <a:extLst>
              <a:ext uri="{FF2B5EF4-FFF2-40B4-BE49-F238E27FC236}">
                <a16:creationId xmlns:a16="http://schemas.microsoft.com/office/drawing/2014/main" id="{1E5BBF26-FB01-4CF7-8DDF-9373A2178E23}"/>
              </a:ext>
            </a:extLst>
          </p:cNvPr>
          <p:cNvSpPr/>
          <p:nvPr/>
        </p:nvSpPr>
        <p:spPr bwMode="gray">
          <a:xfrm>
            <a:off x="8070969" y="4741221"/>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4.7 Patient applies drugs and record</a:t>
            </a:r>
            <a:endParaRPr lang="fr-FR" sz="1200" kern="0">
              <a:solidFill>
                <a:srgbClr val="000000"/>
              </a:solidFill>
              <a:latin typeface="72" panose="020B0503030000000003" pitchFamily="34" charset="0"/>
              <a:ea typeface="Arial Unicode MS" pitchFamily="34" charset="-128"/>
            </a:endParaRPr>
          </a:p>
        </p:txBody>
      </p:sp>
      <p:sp>
        <p:nvSpPr>
          <p:cNvPr id="187" name="Rectangle 186">
            <a:extLst>
              <a:ext uri="{FF2B5EF4-FFF2-40B4-BE49-F238E27FC236}">
                <a16:creationId xmlns:a16="http://schemas.microsoft.com/office/drawing/2014/main" id="{D1274427-CCB8-4D25-B2CF-EFA1494D22C4}"/>
              </a:ext>
            </a:extLst>
          </p:cNvPr>
          <p:cNvSpPr/>
          <p:nvPr/>
        </p:nvSpPr>
        <p:spPr bwMode="gray">
          <a:xfrm>
            <a:off x="9345169" y="4741221"/>
            <a:ext cx="1187382" cy="899532"/>
          </a:xfrm>
          <a:prstGeom prst="rect">
            <a:avLst/>
          </a:prstGeom>
          <a:solidFill>
            <a:schemeClr val="accent4">
              <a:lumMod val="20000"/>
              <a:lumOff val="80000"/>
            </a:schemeClr>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4.8 Monitor patients health </a:t>
            </a:r>
          </a:p>
        </p:txBody>
      </p:sp>
      <p:sp>
        <p:nvSpPr>
          <p:cNvPr id="188" name="Rectangle 187">
            <a:extLst>
              <a:ext uri="{FF2B5EF4-FFF2-40B4-BE49-F238E27FC236}">
                <a16:creationId xmlns:a16="http://schemas.microsoft.com/office/drawing/2014/main" id="{B2BDFF67-5908-48E5-80E2-18B4D7383F6A}"/>
              </a:ext>
            </a:extLst>
          </p:cNvPr>
          <p:cNvSpPr/>
          <p:nvPr/>
        </p:nvSpPr>
        <p:spPr bwMode="gray">
          <a:xfrm>
            <a:off x="10619368" y="4741221"/>
            <a:ext cx="1187382" cy="899532"/>
          </a:xfrm>
          <a:prstGeom prst="rect">
            <a:avLst/>
          </a:prstGeom>
          <a:solidFill>
            <a:schemeClr val="accent4">
              <a:lumMod val="20000"/>
              <a:lumOff val="80000"/>
            </a:schemeClr>
          </a:solidFill>
          <a:ln w="57150">
            <a:solidFill>
              <a:schemeClr val="tx1"/>
            </a:solid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fr-FR" sz="1200" kern="0" dirty="0">
                <a:solidFill>
                  <a:srgbClr val="000000"/>
                </a:solidFill>
                <a:latin typeface="72" panose="020B0503030000000003" pitchFamily="34" charset="0"/>
                <a:ea typeface="Arial Unicode MS" pitchFamily="34" charset="-128"/>
              </a:rPr>
              <a:t>4.9 Return </a:t>
            </a:r>
            <a:r>
              <a:rPr lang="fr-FR" sz="1200" kern="0" dirty="0" err="1">
                <a:solidFill>
                  <a:srgbClr val="000000"/>
                </a:solidFill>
                <a:latin typeface="72" panose="020B0503030000000003" pitchFamily="34" charset="0"/>
                <a:ea typeface="Arial Unicode MS" pitchFamily="34" charset="-128"/>
              </a:rPr>
              <a:t>drugs</a:t>
            </a:r>
            <a:r>
              <a:rPr lang="fr-FR" sz="1200" kern="0" dirty="0">
                <a:solidFill>
                  <a:srgbClr val="000000"/>
                </a:solidFill>
                <a:latin typeface="72" panose="020B0503030000000003" pitchFamily="34" charset="0"/>
                <a:ea typeface="Arial Unicode MS" pitchFamily="34" charset="-128"/>
              </a:rPr>
              <a:t> &amp; </a:t>
            </a:r>
            <a:r>
              <a:rPr lang="fr-FR" sz="1200" kern="0" dirty="0" err="1">
                <a:solidFill>
                  <a:srgbClr val="000000"/>
                </a:solidFill>
                <a:latin typeface="72" panose="020B0503030000000003" pitchFamily="34" charset="0"/>
                <a:ea typeface="Arial Unicode MS" pitchFamily="34" charset="-128"/>
                <a:cs typeface="72" panose="020B0503030000000003" pitchFamily="34" charset="0"/>
              </a:rPr>
              <a:t>ancillary</a:t>
            </a:r>
            <a:r>
              <a:rPr lang="fr-FR" sz="1200" kern="0" dirty="0">
                <a:solidFill>
                  <a:srgbClr val="000000"/>
                </a:solidFill>
                <a:latin typeface="72" panose="020B0503030000000003" pitchFamily="34" charset="0"/>
                <a:ea typeface="Arial Unicode MS" pitchFamily="34" charset="-128"/>
              </a:rPr>
              <a:t> supplies</a:t>
            </a:r>
          </a:p>
        </p:txBody>
      </p:sp>
      <p:sp>
        <p:nvSpPr>
          <p:cNvPr id="179" name="Titel 16">
            <a:extLst>
              <a:ext uri="{FF2B5EF4-FFF2-40B4-BE49-F238E27FC236}">
                <a16:creationId xmlns:a16="http://schemas.microsoft.com/office/drawing/2014/main" id="{8A803727-ECAE-468F-A6A1-DB233800DB03}"/>
              </a:ext>
            </a:extLst>
          </p:cNvPr>
          <p:cNvSpPr txBox="1">
            <a:spLocks/>
          </p:cNvSpPr>
          <p:nvPr/>
        </p:nvSpPr>
        <p:spPr>
          <a:xfrm>
            <a:off x="247454" y="4427469"/>
            <a:ext cx="11180652" cy="369140"/>
          </a:xfrm>
        </p:spPr>
        <p:txBody>
          <a:bodyPr/>
          <a:lstStyle>
            <a:lvl1pPr algn="l" defTabSz="1088558" rtl="0" eaLnBrk="1" latinLnBrk="0" hangingPunct="1">
              <a:spcBef>
                <a:spcPct val="0"/>
              </a:spcBef>
              <a:buNone/>
              <a:defRPr sz="2400" b="1" kern="1200" baseline="0">
                <a:solidFill>
                  <a:schemeClr val="tx1"/>
                </a:solidFill>
                <a:latin typeface="72" panose="020B0503030000000003" pitchFamily="34" charset="0"/>
                <a:ea typeface="+mj-ea"/>
                <a:cs typeface="72" panose="020B0503030000000003" pitchFamily="34" charset="0"/>
              </a:defRPr>
            </a:lvl1pPr>
          </a:lstStyle>
          <a:p>
            <a:pPr defTabSz="1088231"/>
            <a:r>
              <a:rPr lang="en-US" sz="1798" dirty="0">
                <a:solidFill>
                  <a:srgbClr val="FFFFFF"/>
                </a:solidFill>
              </a:rPr>
              <a:t>4. The Actual Trial</a:t>
            </a:r>
          </a:p>
        </p:txBody>
      </p:sp>
      <p:sp>
        <p:nvSpPr>
          <p:cNvPr id="144" name="Rectangle 143">
            <a:extLst>
              <a:ext uri="{FF2B5EF4-FFF2-40B4-BE49-F238E27FC236}">
                <a16:creationId xmlns:a16="http://schemas.microsoft.com/office/drawing/2014/main" id="{5C7184DF-7288-4BDB-8880-0CC5D93A3238}"/>
              </a:ext>
            </a:extLst>
          </p:cNvPr>
          <p:cNvSpPr/>
          <p:nvPr/>
        </p:nvSpPr>
        <p:spPr bwMode="gray">
          <a:xfrm>
            <a:off x="430478" y="2360865"/>
            <a:ext cx="1187382" cy="899532"/>
          </a:xfrm>
          <a:prstGeom prst="rect">
            <a:avLst/>
          </a:prstGeom>
          <a:solidFill>
            <a:schemeClr val="accent1"/>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2.1 Trigger</a:t>
            </a:r>
          </a:p>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Planning for Trial is Executed</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145" name="Rectangle 144">
            <a:extLst>
              <a:ext uri="{FF2B5EF4-FFF2-40B4-BE49-F238E27FC236}">
                <a16:creationId xmlns:a16="http://schemas.microsoft.com/office/drawing/2014/main" id="{8C90EB77-136F-4487-AC10-E067BA66F420}"/>
              </a:ext>
            </a:extLst>
          </p:cNvPr>
          <p:cNvSpPr/>
          <p:nvPr/>
        </p:nvSpPr>
        <p:spPr bwMode="gray">
          <a:xfrm>
            <a:off x="1706236" y="2360865"/>
            <a:ext cx="1187382" cy="899532"/>
          </a:xfrm>
          <a:prstGeom prst="rect">
            <a:avLst/>
          </a:prstGeom>
          <a:solidFill>
            <a:schemeClr val="accent1"/>
          </a:solidFill>
          <a:ln w="57150">
            <a:solidFill>
              <a:schemeClr val="tx1"/>
            </a:solid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cs typeface="72" panose="020B0503030000000003" pitchFamily="34" charset="0"/>
              </a:rPr>
              <a:t>2.2 Checks validation summary for packaging</a:t>
            </a:r>
            <a:endParaRPr lang="fr-FR" sz="1200" kern="0">
              <a:solidFill>
                <a:srgbClr val="000000"/>
              </a:solidFill>
              <a:latin typeface="72" panose="020B0503030000000003" pitchFamily="34" charset="0"/>
              <a:ea typeface="Arial Unicode MS" pitchFamily="34" charset="-128"/>
              <a:cs typeface="72" panose="020B0503030000000003" pitchFamily="34" charset="0"/>
            </a:endParaRPr>
          </a:p>
        </p:txBody>
      </p:sp>
      <p:sp>
        <p:nvSpPr>
          <p:cNvPr id="146" name="Rectangle 145">
            <a:extLst>
              <a:ext uri="{FF2B5EF4-FFF2-40B4-BE49-F238E27FC236}">
                <a16:creationId xmlns:a16="http://schemas.microsoft.com/office/drawing/2014/main" id="{9B64099C-0531-4954-AB0B-9796D0F16C41}"/>
              </a:ext>
            </a:extLst>
          </p:cNvPr>
          <p:cNvSpPr/>
          <p:nvPr/>
        </p:nvSpPr>
        <p:spPr bwMode="gray">
          <a:xfrm>
            <a:off x="2977281" y="2360865"/>
            <a:ext cx="1187382" cy="899532"/>
          </a:xfrm>
          <a:prstGeom prst="rect">
            <a:avLst/>
          </a:prstGeom>
          <a:solidFill>
            <a:schemeClr val="accent1"/>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2.3 Release proposal for missing data</a:t>
            </a:r>
            <a:endParaRPr lang="fr-FR" sz="1200" kern="0">
              <a:solidFill>
                <a:srgbClr val="000000"/>
              </a:solidFill>
              <a:latin typeface="72" panose="020B0503030000000003" pitchFamily="34" charset="0"/>
              <a:ea typeface="Arial Unicode MS" pitchFamily="34" charset="-128"/>
            </a:endParaRPr>
          </a:p>
        </p:txBody>
      </p:sp>
      <p:sp>
        <p:nvSpPr>
          <p:cNvPr id="147" name="Rectangle 146">
            <a:extLst>
              <a:ext uri="{FF2B5EF4-FFF2-40B4-BE49-F238E27FC236}">
                <a16:creationId xmlns:a16="http://schemas.microsoft.com/office/drawing/2014/main" id="{AF0EA4DE-8DBE-4B5C-ACDE-EB38DDEFF9CE}"/>
              </a:ext>
            </a:extLst>
          </p:cNvPr>
          <p:cNvSpPr/>
          <p:nvPr/>
        </p:nvSpPr>
        <p:spPr bwMode="gray">
          <a:xfrm>
            <a:off x="4248326" y="2360865"/>
            <a:ext cx="1187382" cy="899532"/>
          </a:xfrm>
          <a:prstGeom prst="rect">
            <a:avLst/>
          </a:prstGeom>
          <a:solidFill>
            <a:schemeClr val="accent1"/>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2.4 Review MRP results</a:t>
            </a:r>
            <a:endParaRPr lang="fr-FR" sz="1200" kern="0">
              <a:solidFill>
                <a:srgbClr val="000000"/>
              </a:solidFill>
              <a:latin typeface="72" panose="020B0503030000000003" pitchFamily="34" charset="0"/>
              <a:ea typeface="Arial Unicode MS" pitchFamily="34" charset="-128"/>
            </a:endParaRPr>
          </a:p>
        </p:txBody>
      </p:sp>
      <p:sp>
        <p:nvSpPr>
          <p:cNvPr id="148" name="Rectangle 147">
            <a:extLst>
              <a:ext uri="{FF2B5EF4-FFF2-40B4-BE49-F238E27FC236}">
                <a16:creationId xmlns:a16="http://schemas.microsoft.com/office/drawing/2014/main" id="{7410D64D-6C11-48F7-9FFC-E47F034D29FD}"/>
              </a:ext>
            </a:extLst>
          </p:cNvPr>
          <p:cNvSpPr/>
          <p:nvPr/>
        </p:nvSpPr>
        <p:spPr bwMode="gray">
          <a:xfrm>
            <a:off x="5519371" y="2360865"/>
            <a:ext cx="1187382" cy="899532"/>
          </a:xfrm>
          <a:prstGeom prst="rect">
            <a:avLst/>
          </a:prstGeom>
          <a:solidFill>
            <a:schemeClr val="accent1"/>
          </a:solidFill>
          <a:ln w="57150">
            <a:solidFill>
              <a:schemeClr val="tx1"/>
            </a:solid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2.5 Process Order preparation</a:t>
            </a:r>
            <a:endParaRPr lang="fr-FR" sz="1200" kern="0">
              <a:solidFill>
                <a:srgbClr val="000000"/>
              </a:solidFill>
              <a:latin typeface="72" panose="020B0503030000000003" pitchFamily="34" charset="0"/>
              <a:ea typeface="Arial Unicode MS" pitchFamily="34" charset="-128"/>
            </a:endParaRPr>
          </a:p>
        </p:txBody>
      </p:sp>
      <p:sp>
        <p:nvSpPr>
          <p:cNvPr id="149" name="Rectangle 148">
            <a:extLst>
              <a:ext uri="{FF2B5EF4-FFF2-40B4-BE49-F238E27FC236}">
                <a16:creationId xmlns:a16="http://schemas.microsoft.com/office/drawing/2014/main" id="{2005A69E-56A4-4E8E-858B-B86E2ABDB994}"/>
              </a:ext>
            </a:extLst>
          </p:cNvPr>
          <p:cNvSpPr/>
          <p:nvPr/>
        </p:nvSpPr>
        <p:spPr bwMode="gray">
          <a:xfrm>
            <a:off x="6790416" y="2360865"/>
            <a:ext cx="1187382" cy="899532"/>
          </a:xfrm>
          <a:prstGeom prst="rect">
            <a:avLst/>
          </a:prstGeom>
          <a:solidFill>
            <a:schemeClr val="accent1"/>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2.6 Release Process Order</a:t>
            </a:r>
            <a:endParaRPr lang="fr-FR" sz="1200" kern="0">
              <a:solidFill>
                <a:srgbClr val="000000"/>
              </a:solidFill>
              <a:latin typeface="72" panose="020B0503030000000003" pitchFamily="34" charset="0"/>
              <a:ea typeface="Arial Unicode MS" pitchFamily="34" charset="-128"/>
            </a:endParaRPr>
          </a:p>
        </p:txBody>
      </p:sp>
      <p:sp>
        <p:nvSpPr>
          <p:cNvPr id="150" name="Rectangle 149">
            <a:extLst>
              <a:ext uri="{FF2B5EF4-FFF2-40B4-BE49-F238E27FC236}">
                <a16:creationId xmlns:a16="http://schemas.microsoft.com/office/drawing/2014/main" id="{4D0F3C97-1708-4966-A4F8-75B134EFAFD5}"/>
              </a:ext>
            </a:extLst>
          </p:cNvPr>
          <p:cNvSpPr/>
          <p:nvPr/>
        </p:nvSpPr>
        <p:spPr bwMode="gray">
          <a:xfrm>
            <a:off x="8070969" y="2360865"/>
            <a:ext cx="1187382" cy="899532"/>
          </a:xfrm>
          <a:prstGeom prst="rect">
            <a:avLst/>
          </a:prstGeom>
          <a:solidFill>
            <a:schemeClr val="accent1"/>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2.7 Order communication</a:t>
            </a:r>
            <a:endParaRPr lang="fr-FR" sz="1200" kern="0">
              <a:solidFill>
                <a:srgbClr val="000000"/>
              </a:solidFill>
              <a:latin typeface="72" panose="020B0503030000000003" pitchFamily="34" charset="0"/>
              <a:ea typeface="Arial Unicode MS" pitchFamily="34" charset="-128"/>
            </a:endParaRPr>
          </a:p>
        </p:txBody>
      </p:sp>
      <p:sp>
        <p:nvSpPr>
          <p:cNvPr id="151" name="Rectangle 150">
            <a:extLst>
              <a:ext uri="{FF2B5EF4-FFF2-40B4-BE49-F238E27FC236}">
                <a16:creationId xmlns:a16="http://schemas.microsoft.com/office/drawing/2014/main" id="{76A6CDE8-B612-448B-999C-A3EF687D2DFE}"/>
              </a:ext>
            </a:extLst>
          </p:cNvPr>
          <p:cNvSpPr/>
          <p:nvPr/>
        </p:nvSpPr>
        <p:spPr bwMode="gray">
          <a:xfrm>
            <a:off x="9345169" y="2360865"/>
            <a:ext cx="1187382" cy="899532"/>
          </a:xfrm>
          <a:prstGeom prst="rect">
            <a:avLst/>
          </a:prstGeom>
          <a:solidFill>
            <a:schemeClr val="accent1"/>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2.8 Execution of packaging</a:t>
            </a:r>
            <a:endParaRPr lang="fr-FR" sz="1200" kern="0">
              <a:solidFill>
                <a:srgbClr val="000000"/>
              </a:solidFill>
              <a:latin typeface="72" panose="020B0503030000000003" pitchFamily="34" charset="0"/>
              <a:ea typeface="Arial Unicode MS" pitchFamily="34" charset="-128"/>
            </a:endParaRPr>
          </a:p>
        </p:txBody>
      </p:sp>
      <p:sp>
        <p:nvSpPr>
          <p:cNvPr id="143" name="Titel 16">
            <a:extLst>
              <a:ext uri="{FF2B5EF4-FFF2-40B4-BE49-F238E27FC236}">
                <a16:creationId xmlns:a16="http://schemas.microsoft.com/office/drawing/2014/main" id="{7896B99D-ABAA-4C63-B3F5-E77444B26F25}"/>
              </a:ext>
            </a:extLst>
          </p:cNvPr>
          <p:cNvSpPr txBox="1">
            <a:spLocks/>
          </p:cNvSpPr>
          <p:nvPr/>
        </p:nvSpPr>
        <p:spPr>
          <a:xfrm>
            <a:off x="256881" y="2047112"/>
            <a:ext cx="11180652" cy="369140"/>
          </a:xfrm>
        </p:spPr>
        <p:txBody>
          <a:bodyPr/>
          <a:lstStyle>
            <a:lvl1pPr algn="l" defTabSz="1088558" rtl="0" eaLnBrk="1" latinLnBrk="0" hangingPunct="1">
              <a:spcBef>
                <a:spcPct val="0"/>
              </a:spcBef>
              <a:buNone/>
              <a:defRPr sz="2400" b="1" kern="1200" baseline="0">
                <a:solidFill>
                  <a:schemeClr val="tx1"/>
                </a:solidFill>
                <a:latin typeface="72" panose="020B0503030000000003" pitchFamily="34" charset="0"/>
                <a:ea typeface="+mj-ea"/>
                <a:cs typeface="72" panose="020B0503030000000003" pitchFamily="34" charset="0"/>
              </a:defRPr>
            </a:lvl1pPr>
          </a:lstStyle>
          <a:p>
            <a:pPr defTabSz="1088231"/>
            <a:r>
              <a:rPr lang="en-US" sz="1798" dirty="0">
                <a:solidFill>
                  <a:srgbClr val="FFFFFF"/>
                </a:solidFill>
              </a:rPr>
              <a:t>2. Make</a:t>
            </a:r>
          </a:p>
        </p:txBody>
      </p:sp>
      <p:sp>
        <p:nvSpPr>
          <p:cNvPr id="58" name="Rectangle 57">
            <a:extLst>
              <a:ext uri="{FF2B5EF4-FFF2-40B4-BE49-F238E27FC236}">
                <a16:creationId xmlns:a16="http://schemas.microsoft.com/office/drawing/2014/main" id="{49AAFAA8-AB23-4D1A-BACE-2F99142868FF}"/>
              </a:ext>
            </a:extLst>
          </p:cNvPr>
          <p:cNvSpPr/>
          <p:nvPr/>
        </p:nvSpPr>
        <p:spPr bwMode="gray">
          <a:xfrm>
            <a:off x="10619368" y="2362232"/>
            <a:ext cx="1187382" cy="899532"/>
          </a:xfrm>
          <a:prstGeom prst="rect">
            <a:avLst/>
          </a:prstGeom>
          <a:solidFill>
            <a:schemeClr val="accent1"/>
          </a:solidFill>
          <a:ln>
            <a:noFill/>
            <a:headEnd/>
            <a:tailEnd/>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lIns="89954" tIns="71962" rIns="89954" bIns="71962" rtlCol="0" anchor="ctr"/>
          <a:lstStyle/>
          <a:p>
            <a:pPr defTabSz="913852" fontAlgn="base">
              <a:spcAft>
                <a:spcPct val="0"/>
              </a:spcAft>
              <a:buClr>
                <a:srgbClr val="F0AB00"/>
              </a:buClr>
              <a:buSzPct val="80000"/>
            </a:pPr>
            <a:r>
              <a:rPr lang="en-US" sz="1200" kern="0">
                <a:solidFill>
                  <a:srgbClr val="000000"/>
                </a:solidFill>
                <a:latin typeface="72" panose="020B0503030000000003" pitchFamily="34" charset="0"/>
                <a:ea typeface="Arial Unicode MS" pitchFamily="34" charset="-128"/>
              </a:rPr>
              <a:t>2.9 Goods Receipt</a:t>
            </a:r>
            <a:endParaRPr lang="fr-FR" sz="1200" kern="0">
              <a:solidFill>
                <a:srgbClr val="000000"/>
              </a:solidFill>
              <a:latin typeface="72" panose="020B0503030000000003" pitchFamily="34" charset="0"/>
              <a:ea typeface="Arial Unicode MS" pitchFamily="34" charset="-128"/>
            </a:endParaRPr>
          </a:p>
        </p:txBody>
      </p:sp>
      <p:sp>
        <p:nvSpPr>
          <p:cNvPr id="2" name="TextBox 1">
            <a:extLst>
              <a:ext uri="{FF2B5EF4-FFF2-40B4-BE49-F238E27FC236}">
                <a16:creationId xmlns:a16="http://schemas.microsoft.com/office/drawing/2014/main" id="{A0F8D26E-4028-0541-9B41-5B395E75CB88}"/>
              </a:ext>
            </a:extLst>
          </p:cNvPr>
          <p:cNvSpPr txBox="1"/>
          <p:nvPr/>
        </p:nvSpPr>
        <p:spPr>
          <a:xfrm rot="10800000" flipH="1" flipV="1">
            <a:off x="430542" y="440361"/>
            <a:ext cx="2077829" cy="276927"/>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GB" sz="1799" b="1" kern="0" dirty="0">
                <a:solidFill>
                  <a:srgbClr val="000000"/>
                </a:solidFill>
                <a:latin typeface="Arial"/>
                <a:ea typeface="Arial Unicode MS" pitchFamily="34" charset="-128"/>
                <a:cs typeface="Arial Unicode MS" pitchFamily="34" charset="-128"/>
              </a:rPr>
              <a:t>Process Flows</a:t>
            </a:r>
          </a:p>
        </p:txBody>
      </p:sp>
      <p:sp>
        <p:nvSpPr>
          <p:cNvPr id="50" name="TextBox 49">
            <a:extLst>
              <a:ext uri="{FF2B5EF4-FFF2-40B4-BE49-F238E27FC236}">
                <a16:creationId xmlns:a16="http://schemas.microsoft.com/office/drawing/2014/main" id="{9176663E-A66B-004D-A440-6498BEA96618}"/>
              </a:ext>
            </a:extLst>
          </p:cNvPr>
          <p:cNvSpPr txBox="1"/>
          <p:nvPr/>
        </p:nvSpPr>
        <p:spPr>
          <a:xfrm rot="10800000" flipH="1" flipV="1">
            <a:off x="430542" y="885602"/>
            <a:ext cx="2077829"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GB" sz="1200" kern="0" dirty="0">
                <a:solidFill>
                  <a:srgbClr val="000000"/>
                </a:solidFill>
                <a:latin typeface="Arial"/>
                <a:ea typeface="Arial Unicode MS" pitchFamily="34" charset="-128"/>
                <a:cs typeface="Arial Unicode MS" pitchFamily="34" charset="-128"/>
              </a:rPr>
              <a:t>1. Plan</a:t>
            </a:r>
          </a:p>
        </p:txBody>
      </p:sp>
      <p:sp>
        <p:nvSpPr>
          <p:cNvPr id="51" name="TextBox 50">
            <a:extLst>
              <a:ext uri="{FF2B5EF4-FFF2-40B4-BE49-F238E27FC236}">
                <a16:creationId xmlns:a16="http://schemas.microsoft.com/office/drawing/2014/main" id="{AE64B3C0-6B6D-4648-BBA3-2AEECE20C3ED}"/>
              </a:ext>
            </a:extLst>
          </p:cNvPr>
          <p:cNvSpPr txBox="1"/>
          <p:nvPr/>
        </p:nvSpPr>
        <p:spPr>
          <a:xfrm rot="10800000" flipH="1" flipV="1">
            <a:off x="430542" y="2152502"/>
            <a:ext cx="2077829"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GB" sz="1200" kern="0" dirty="0">
                <a:solidFill>
                  <a:srgbClr val="000000"/>
                </a:solidFill>
                <a:latin typeface="Arial"/>
                <a:ea typeface="Arial Unicode MS" pitchFamily="34" charset="-128"/>
                <a:cs typeface="Arial Unicode MS" pitchFamily="34" charset="-128"/>
              </a:rPr>
              <a:t>2. Make</a:t>
            </a:r>
          </a:p>
        </p:txBody>
      </p:sp>
      <p:sp>
        <p:nvSpPr>
          <p:cNvPr id="52" name="TextBox 51">
            <a:extLst>
              <a:ext uri="{FF2B5EF4-FFF2-40B4-BE49-F238E27FC236}">
                <a16:creationId xmlns:a16="http://schemas.microsoft.com/office/drawing/2014/main" id="{66830F64-2655-3C44-8FEE-6C21BE80D654}"/>
              </a:ext>
            </a:extLst>
          </p:cNvPr>
          <p:cNvSpPr txBox="1"/>
          <p:nvPr/>
        </p:nvSpPr>
        <p:spPr>
          <a:xfrm rot="10800000" flipH="1" flipV="1">
            <a:off x="430477" y="3321477"/>
            <a:ext cx="2077829"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GB" sz="1200" kern="0" dirty="0">
                <a:solidFill>
                  <a:srgbClr val="000000"/>
                </a:solidFill>
                <a:latin typeface="Arial"/>
                <a:ea typeface="Arial Unicode MS" pitchFamily="34" charset="-128"/>
                <a:cs typeface="Arial Unicode MS" pitchFamily="34" charset="-128"/>
              </a:rPr>
              <a:t>3. Deliver</a:t>
            </a:r>
          </a:p>
        </p:txBody>
      </p:sp>
      <p:sp>
        <p:nvSpPr>
          <p:cNvPr id="53" name="TextBox 52">
            <a:extLst>
              <a:ext uri="{FF2B5EF4-FFF2-40B4-BE49-F238E27FC236}">
                <a16:creationId xmlns:a16="http://schemas.microsoft.com/office/drawing/2014/main" id="{1DD20EFF-A02C-EE4D-B857-A710DFBE9553}"/>
              </a:ext>
            </a:extLst>
          </p:cNvPr>
          <p:cNvSpPr txBox="1"/>
          <p:nvPr/>
        </p:nvSpPr>
        <p:spPr>
          <a:xfrm rot="10800000" flipH="1" flipV="1">
            <a:off x="430477" y="4514526"/>
            <a:ext cx="2077829"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GB" sz="1200" kern="0" dirty="0">
                <a:solidFill>
                  <a:srgbClr val="000000"/>
                </a:solidFill>
                <a:latin typeface="Arial"/>
                <a:ea typeface="Arial Unicode MS" pitchFamily="34" charset="-128"/>
                <a:cs typeface="Arial Unicode MS" pitchFamily="34" charset="-128"/>
              </a:rPr>
              <a:t>4. The Actual Trial</a:t>
            </a:r>
          </a:p>
        </p:txBody>
      </p:sp>
      <p:sp>
        <p:nvSpPr>
          <p:cNvPr id="54" name="TextBox 53">
            <a:extLst>
              <a:ext uri="{FF2B5EF4-FFF2-40B4-BE49-F238E27FC236}">
                <a16:creationId xmlns:a16="http://schemas.microsoft.com/office/drawing/2014/main" id="{E84471FC-05DC-7441-A262-4DB498A9DCF3}"/>
              </a:ext>
            </a:extLst>
          </p:cNvPr>
          <p:cNvSpPr txBox="1"/>
          <p:nvPr/>
        </p:nvSpPr>
        <p:spPr>
          <a:xfrm rot="10800000" flipH="1" flipV="1">
            <a:off x="430477" y="5697821"/>
            <a:ext cx="2077829" cy="184618"/>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pPr>
            <a:r>
              <a:rPr lang="en-GB" sz="1200" kern="0" dirty="0">
                <a:solidFill>
                  <a:srgbClr val="000000"/>
                </a:solidFill>
                <a:latin typeface="Arial"/>
                <a:ea typeface="Arial Unicode MS" pitchFamily="34" charset="-128"/>
                <a:cs typeface="Arial Unicode MS" pitchFamily="34" charset="-128"/>
              </a:rPr>
              <a:t>5. Enable</a:t>
            </a:r>
          </a:p>
        </p:txBody>
      </p:sp>
      <p:sp>
        <p:nvSpPr>
          <p:cNvPr id="55" name="Slide Number Placeholder 3">
            <a:extLst>
              <a:ext uri="{FF2B5EF4-FFF2-40B4-BE49-F238E27FC236}">
                <a16:creationId xmlns:a16="http://schemas.microsoft.com/office/drawing/2014/main" id="{F42D88A3-2DDA-4CD0-AD20-FB78991E6228}"/>
              </a:ext>
            </a:extLst>
          </p:cNvPr>
          <p:cNvSpPr txBox="1">
            <a:spLocks/>
          </p:cNvSpPr>
          <p:nvPr/>
        </p:nvSpPr>
        <p:spPr>
          <a:xfrm>
            <a:off x="11295159" y="6413437"/>
            <a:ext cx="511591" cy="365030"/>
          </a:xfrm>
          <a:prstGeom prst="rect">
            <a:avLst/>
          </a:prstGeom>
        </p:spPr>
        <p:txBody>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a:fld id="{334BEC4E-0B85-4151-BD5E-C51CAACBD089}" type="slidenum">
              <a:rPr lang="de-DE" sz="1200">
                <a:solidFill>
                  <a:srgbClr val="000000"/>
                </a:solidFill>
              </a:rPr>
              <a:pPr defTabSz="1088449"/>
              <a:t>7</a:t>
            </a:fld>
            <a:endParaRPr lang="de-DE" sz="1200" dirty="0">
              <a:solidFill>
                <a:srgbClr val="000000"/>
              </a:solidFill>
            </a:endParaRPr>
          </a:p>
        </p:txBody>
      </p:sp>
    </p:spTree>
    <p:extLst>
      <p:ext uri="{BB962C8B-B14F-4D97-AF65-F5344CB8AC3E}">
        <p14:creationId xmlns:p14="http://schemas.microsoft.com/office/powerpoint/2010/main" val="401312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2"/>
          <p:cNvSpPr>
            <a:spLocks noGrp="1" noChangeArrowheads="1"/>
          </p:cNvSpPr>
          <p:nvPr>
            <p:ph type="title"/>
          </p:nvPr>
        </p:nvSpPr>
        <p:spPr/>
        <p:txBody>
          <a:bodyPr/>
          <a:lstStyle/>
          <a:p>
            <a:r>
              <a:rPr lang="en-US" dirty="0"/>
              <a:t>Timeline - Cloud Part (Wave 1)</a:t>
            </a:r>
          </a:p>
        </p:txBody>
      </p:sp>
      <p:grpSp>
        <p:nvGrpSpPr>
          <p:cNvPr id="70" name="Group 2"/>
          <p:cNvGrpSpPr>
            <a:grpSpLocks/>
          </p:cNvGrpSpPr>
          <p:nvPr/>
        </p:nvGrpSpPr>
        <p:grpSpPr bwMode="auto">
          <a:xfrm>
            <a:off x="3942705" y="1933676"/>
            <a:ext cx="7810808" cy="3599514"/>
            <a:chOff x="1156" y="1253"/>
            <a:chExt cx="3511" cy="181"/>
          </a:xfrm>
        </p:grpSpPr>
        <p:sp>
          <p:nvSpPr>
            <p:cNvPr id="71" name="Rectangle 3"/>
            <p:cNvSpPr>
              <a:spLocks noChangeArrowheads="1"/>
            </p:cNvSpPr>
            <p:nvPr/>
          </p:nvSpPr>
          <p:spPr bwMode="gray">
            <a:xfrm>
              <a:off x="1156" y="1253"/>
              <a:ext cx="196"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2" name="Rectangle 4"/>
            <p:cNvSpPr>
              <a:spLocks noChangeArrowheads="1"/>
            </p:cNvSpPr>
            <p:nvPr/>
          </p:nvSpPr>
          <p:spPr bwMode="gray">
            <a:xfrm>
              <a:off x="135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3" name="Rectangle 5"/>
            <p:cNvSpPr>
              <a:spLocks noChangeArrowheads="1"/>
            </p:cNvSpPr>
            <p:nvPr/>
          </p:nvSpPr>
          <p:spPr bwMode="gray">
            <a:xfrm>
              <a:off x="154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4" name="Rectangle 6"/>
            <p:cNvSpPr>
              <a:spLocks noChangeArrowheads="1"/>
            </p:cNvSpPr>
            <p:nvPr/>
          </p:nvSpPr>
          <p:spPr bwMode="gray">
            <a:xfrm>
              <a:off x="174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5" name="Rectangle 7"/>
            <p:cNvSpPr>
              <a:spLocks noChangeArrowheads="1"/>
            </p:cNvSpPr>
            <p:nvPr/>
          </p:nvSpPr>
          <p:spPr bwMode="gray">
            <a:xfrm>
              <a:off x="193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6" name="Rectangle 8"/>
            <p:cNvSpPr>
              <a:spLocks noChangeArrowheads="1"/>
            </p:cNvSpPr>
            <p:nvPr/>
          </p:nvSpPr>
          <p:spPr bwMode="gray">
            <a:xfrm>
              <a:off x="213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7" name="Rectangle 9"/>
            <p:cNvSpPr>
              <a:spLocks noChangeArrowheads="1"/>
            </p:cNvSpPr>
            <p:nvPr/>
          </p:nvSpPr>
          <p:spPr bwMode="gray">
            <a:xfrm>
              <a:off x="232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8" name="Rectangle 10"/>
            <p:cNvSpPr>
              <a:spLocks noChangeArrowheads="1"/>
            </p:cNvSpPr>
            <p:nvPr/>
          </p:nvSpPr>
          <p:spPr bwMode="gray">
            <a:xfrm>
              <a:off x="252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9" name="Rectangle 11"/>
            <p:cNvSpPr>
              <a:spLocks noChangeArrowheads="1"/>
            </p:cNvSpPr>
            <p:nvPr/>
          </p:nvSpPr>
          <p:spPr bwMode="gray">
            <a:xfrm>
              <a:off x="271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0" name="Rectangle 12"/>
            <p:cNvSpPr>
              <a:spLocks noChangeArrowheads="1"/>
            </p:cNvSpPr>
            <p:nvPr/>
          </p:nvSpPr>
          <p:spPr bwMode="gray">
            <a:xfrm>
              <a:off x="291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1" name="Rectangle 13"/>
            <p:cNvSpPr>
              <a:spLocks noChangeArrowheads="1"/>
            </p:cNvSpPr>
            <p:nvPr/>
          </p:nvSpPr>
          <p:spPr bwMode="gray">
            <a:xfrm>
              <a:off x="310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2" name="Rectangle 14"/>
            <p:cNvSpPr>
              <a:spLocks noChangeArrowheads="1"/>
            </p:cNvSpPr>
            <p:nvPr/>
          </p:nvSpPr>
          <p:spPr bwMode="gray">
            <a:xfrm>
              <a:off x="330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3" name="Rectangle 15"/>
            <p:cNvSpPr>
              <a:spLocks noChangeArrowheads="1"/>
            </p:cNvSpPr>
            <p:nvPr/>
          </p:nvSpPr>
          <p:spPr bwMode="gray">
            <a:xfrm>
              <a:off x="349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4" name="Rectangle 16"/>
            <p:cNvSpPr>
              <a:spLocks noChangeArrowheads="1"/>
            </p:cNvSpPr>
            <p:nvPr/>
          </p:nvSpPr>
          <p:spPr bwMode="gray">
            <a:xfrm>
              <a:off x="369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5" name="Rectangle 17"/>
            <p:cNvSpPr>
              <a:spLocks noChangeArrowheads="1"/>
            </p:cNvSpPr>
            <p:nvPr/>
          </p:nvSpPr>
          <p:spPr bwMode="gray">
            <a:xfrm>
              <a:off x="388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6" name="Rectangle 18"/>
            <p:cNvSpPr>
              <a:spLocks noChangeArrowheads="1"/>
            </p:cNvSpPr>
            <p:nvPr/>
          </p:nvSpPr>
          <p:spPr bwMode="gray">
            <a:xfrm>
              <a:off x="408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7" name="Rectangle 19"/>
            <p:cNvSpPr>
              <a:spLocks noChangeArrowheads="1"/>
            </p:cNvSpPr>
            <p:nvPr/>
          </p:nvSpPr>
          <p:spPr bwMode="gray">
            <a:xfrm>
              <a:off x="427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8" name="Rectangle 20"/>
            <p:cNvSpPr>
              <a:spLocks noChangeArrowheads="1"/>
            </p:cNvSpPr>
            <p:nvPr/>
          </p:nvSpPr>
          <p:spPr bwMode="gray">
            <a:xfrm>
              <a:off x="447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grpSp>
      <p:sp>
        <p:nvSpPr>
          <p:cNvPr id="89" name="Line 21"/>
          <p:cNvSpPr>
            <a:spLocks noChangeShapeType="1"/>
          </p:cNvSpPr>
          <p:nvPr/>
        </p:nvSpPr>
        <p:spPr bwMode="gray">
          <a:xfrm>
            <a:off x="9150615" y="1933676"/>
            <a:ext cx="0" cy="3599514"/>
          </a:xfrm>
          <a:prstGeom prst="line">
            <a:avLst/>
          </a:prstGeom>
          <a:noFill/>
          <a:ln w="9525">
            <a:solidFill>
              <a:srgbClr val="B2B2B2"/>
            </a:solidFill>
            <a:prstDash val="dash"/>
            <a:round/>
            <a:headEnd/>
            <a:tailEnd/>
          </a:ln>
        </p:spPr>
        <p:txBody>
          <a:bodyPr lIns="107110" tIns="192798" rIns="64266" bIns="192798"/>
          <a:lstStyle/>
          <a:p>
            <a:pPr defTabSz="1088449">
              <a:defRPr/>
            </a:pPr>
            <a:endParaRPr lang="en-US" sz="2099">
              <a:solidFill>
                <a:srgbClr val="000000"/>
              </a:solidFill>
              <a:latin typeface="Arial"/>
            </a:endParaRPr>
          </a:p>
        </p:txBody>
      </p:sp>
      <p:sp>
        <p:nvSpPr>
          <p:cNvPr id="90" name="Rectangle 22"/>
          <p:cNvSpPr>
            <a:spLocks noChangeArrowheads="1"/>
          </p:cNvSpPr>
          <p:nvPr/>
        </p:nvSpPr>
        <p:spPr bwMode="gray">
          <a:xfrm>
            <a:off x="3942705" y="1330583"/>
            <a:ext cx="5207911"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2020		</a:t>
            </a:r>
          </a:p>
        </p:txBody>
      </p:sp>
      <p:sp>
        <p:nvSpPr>
          <p:cNvPr id="91" name="Rectangle 23"/>
          <p:cNvSpPr>
            <a:spLocks noChangeArrowheads="1"/>
          </p:cNvSpPr>
          <p:nvPr/>
        </p:nvSpPr>
        <p:spPr bwMode="gray">
          <a:xfrm>
            <a:off x="9150616" y="1330583"/>
            <a:ext cx="2602897"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2021</a:t>
            </a:r>
          </a:p>
        </p:txBody>
      </p:sp>
      <p:grpSp>
        <p:nvGrpSpPr>
          <p:cNvPr id="92" name="Group 24"/>
          <p:cNvGrpSpPr>
            <a:grpSpLocks/>
          </p:cNvGrpSpPr>
          <p:nvPr/>
        </p:nvGrpSpPr>
        <p:grpSpPr bwMode="auto">
          <a:xfrm>
            <a:off x="3942705" y="1632131"/>
            <a:ext cx="7810808" cy="301546"/>
            <a:chOff x="1156" y="1253"/>
            <a:chExt cx="3511" cy="181"/>
          </a:xfrm>
        </p:grpSpPr>
        <p:sp>
          <p:nvSpPr>
            <p:cNvPr id="93" name="Rectangle 25"/>
            <p:cNvSpPr>
              <a:spLocks noChangeArrowheads="1"/>
            </p:cNvSpPr>
            <p:nvPr/>
          </p:nvSpPr>
          <p:spPr bwMode="gray">
            <a:xfrm>
              <a:off x="1156" y="1253"/>
              <a:ext cx="196"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4" name="Rectangle 26"/>
            <p:cNvSpPr>
              <a:spLocks noChangeArrowheads="1"/>
            </p:cNvSpPr>
            <p:nvPr/>
          </p:nvSpPr>
          <p:spPr bwMode="gray">
            <a:xfrm>
              <a:off x="135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95" name="Rectangle 27"/>
            <p:cNvSpPr>
              <a:spLocks noChangeArrowheads="1"/>
            </p:cNvSpPr>
            <p:nvPr/>
          </p:nvSpPr>
          <p:spPr bwMode="gray">
            <a:xfrm>
              <a:off x="154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6" name="Rectangle 28"/>
            <p:cNvSpPr>
              <a:spLocks noChangeArrowheads="1"/>
            </p:cNvSpPr>
            <p:nvPr/>
          </p:nvSpPr>
          <p:spPr bwMode="gray">
            <a:xfrm>
              <a:off x="174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97" name="Rectangle 29"/>
            <p:cNvSpPr>
              <a:spLocks noChangeArrowheads="1"/>
            </p:cNvSpPr>
            <p:nvPr/>
          </p:nvSpPr>
          <p:spPr bwMode="gray">
            <a:xfrm>
              <a:off x="193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8" name="Rectangle 30"/>
            <p:cNvSpPr>
              <a:spLocks noChangeArrowheads="1"/>
            </p:cNvSpPr>
            <p:nvPr/>
          </p:nvSpPr>
          <p:spPr bwMode="gray">
            <a:xfrm>
              <a:off x="213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9" name="Rectangle 31"/>
            <p:cNvSpPr>
              <a:spLocks noChangeArrowheads="1"/>
            </p:cNvSpPr>
            <p:nvPr/>
          </p:nvSpPr>
          <p:spPr bwMode="gray">
            <a:xfrm>
              <a:off x="232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0" name="Rectangle 32"/>
            <p:cNvSpPr>
              <a:spLocks noChangeArrowheads="1"/>
            </p:cNvSpPr>
            <p:nvPr/>
          </p:nvSpPr>
          <p:spPr bwMode="gray">
            <a:xfrm>
              <a:off x="252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101" name="Rectangle 33"/>
            <p:cNvSpPr>
              <a:spLocks noChangeArrowheads="1"/>
            </p:cNvSpPr>
            <p:nvPr/>
          </p:nvSpPr>
          <p:spPr bwMode="gray">
            <a:xfrm>
              <a:off x="271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S</a:t>
              </a:r>
            </a:p>
          </p:txBody>
        </p:sp>
        <p:sp>
          <p:nvSpPr>
            <p:cNvPr id="102" name="Rectangle 34"/>
            <p:cNvSpPr>
              <a:spLocks noChangeArrowheads="1"/>
            </p:cNvSpPr>
            <p:nvPr/>
          </p:nvSpPr>
          <p:spPr bwMode="gray">
            <a:xfrm>
              <a:off x="291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O</a:t>
              </a:r>
            </a:p>
          </p:txBody>
        </p:sp>
        <p:sp>
          <p:nvSpPr>
            <p:cNvPr id="103" name="Rectangle 35"/>
            <p:cNvSpPr>
              <a:spLocks noChangeArrowheads="1"/>
            </p:cNvSpPr>
            <p:nvPr/>
          </p:nvSpPr>
          <p:spPr bwMode="gray">
            <a:xfrm>
              <a:off x="310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N</a:t>
              </a:r>
            </a:p>
          </p:txBody>
        </p:sp>
        <p:sp>
          <p:nvSpPr>
            <p:cNvPr id="104" name="Rectangle 36"/>
            <p:cNvSpPr>
              <a:spLocks noChangeArrowheads="1"/>
            </p:cNvSpPr>
            <p:nvPr/>
          </p:nvSpPr>
          <p:spPr bwMode="gray">
            <a:xfrm>
              <a:off x="330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D</a:t>
              </a:r>
            </a:p>
          </p:txBody>
        </p:sp>
        <p:sp>
          <p:nvSpPr>
            <p:cNvPr id="105" name="Rectangle 37"/>
            <p:cNvSpPr>
              <a:spLocks noChangeArrowheads="1"/>
            </p:cNvSpPr>
            <p:nvPr/>
          </p:nvSpPr>
          <p:spPr bwMode="gray">
            <a:xfrm>
              <a:off x="349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6" name="Rectangle 38"/>
            <p:cNvSpPr>
              <a:spLocks noChangeArrowheads="1"/>
            </p:cNvSpPr>
            <p:nvPr/>
          </p:nvSpPr>
          <p:spPr bwMode="gray">
            <a:xfrm>
              <a:off x="369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107" name="Rectangle 39"/>
            <p:cNvSpPr>
              <a:spLocks noChangeArrowheads="1"/>
            </p:cNvSpPr>
            <p:nvPr/>
          </p:nvSpPr>
          <p:spPr bwMode="gray">
            <a:xfrm>
              <a:off x="388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08" name="Rectangle 40"/>
            <p:cNvSpPr>
              <a:spLocks noChangeArrowheads="1"/>
            </p:cNvSpPr>
            <p:nvPr/>
          </p:nvSpPr>
          <p:spPr bwMode="gray">
            <a:xfrm>
              <a:off x="408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dirty="0">
                  <a:solidFill>
                    <a:srgbClr val="FFFFFF"/>
                  </a:solidFill>
                  <a:latin typeface="Arial"/>
                </a:rPr>
                <a:t>A</a:t>
              </a:r>
            </a:p>
          </p:txBody>
        </p:sp>
        <p:sp>
          <p:nvSpPr>
            <p:cNvPr id="109" name="Rectangle 41"/>
            <p:cNvSpPr>
              <a:spLocks noChangeArrowheads="1"/>
            </p:cNvSpPr>
            <p:nvPr/>
          </p:nvSpPr>
          <p:spPr bwMode="gray">
            <a:xfrm>
              <a:off x="427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10" name="Rectangle 42"/>
            <p:cNvSpPr>
              <a:spLocks noChangeArrowheads="1"/>
            </p:cNvSpPr>
            <p:nvPr/>
          </p:nvSpPr>
          <p:spPr bwMode="gray">
            <a:xfrm>
              <a:off x="447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grpSp>
      <p:sp>
        <p:nvSpPr>
          <p:cNvPr id="111" name="Rectangle 44"/>
          <p:cNvSpPr>
            <a:spLocks noChangeArrowheads="1"/>
          </p:cNvSpPr>
          <p:nvPr/>
        </p:nvSpPr>
        <p:spPr bwMode="gray">
          <a:xfrm>
            <a:off x="422529" y="1922567"/>
            <a:ext cx="3399543" cy="3599514"/>
          </a:xfrm>
          <a:prstGeom prst="rect">
            <a:avLst/>
          </a:prstGeom>
          <a:solidFill>
            <a:srgbClr val="CCCCCC"/>
          </a:solidFill>
          <a:ln w="9525" algn="ctr">
            <a:solidFill>
              <a:schemeClr val="bg1"/>
            </a:solidFill>
            <a:miter lim="800000"/>
            <a:headEnd/>
            <a:tailEnd/>
          </a:ln>
        </p:spPr>
        <p:txBody>
          <a:bodyPr lIns="107110" tIns="192798" rIns="64266" bIns="192798"/>
          <a:lstStyle/>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Governance Council</a:t>
            </a:r>
            <a:endParaRPr lang="en-GB" sz="1200" dirty="0">
              <a:solidFill>
                <a:srgbClr val="000000"/>
              </a:solidFill>
              <a:latin typeface="Arial"/>
            </a:endParaRP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Customer WS for Scoping Validation and Sign-off</a:t>
            </a: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Development Sprints (Wave 1)</a:t>
            </a: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Development Close and start of Integration tests (Wave 1)</a:t>
            </a:r>
          </a:p>
          <a:p>
            <a:pPr marL="211601" indent="-211601" defTabSz="1088449">
              <a:spcBef>
                <a:spcPct val="100000"/>
              </a:spcBef>
              <a:buClr>
                <a:srgbClr val="999999"/>
              </a:buClr>
              <a:buFont typeface="Wingdings" pitchFamily="2" charset="2"/>
              <a:buChar char="n"/>
              <a:defRPr/>
            </a:pPr>
            <a:r>
              <a:rPr lang="en-GB" sz="1200" b="1" dirty="0">
                <a:solidFill>
                  <a:srgbClr val="000000"/>
                </a:solidFill>
                <a:latin typeface="Arial"/>
              </a:rPr>
              <a:t>Start of Productization</a:t>
            </a:r>
          </a:p>
          <a:p>
            <a:pPr marL="211601" indent="-211601" defTabSz="1088449">
              <a:spcBef>
                <a:spcPct val="100000"/>
              </a:spcBef>
              <a:buClr>
                <a:srgbClr val="999999"/>
              </a:buClr>
              <a:buFont typeface="Wingdings" pitchFamily="2" charset="2"/>
              <a:buChar char="n"/>
              <a:defRPr/>
            </a:pPr>
            <a:r>
              <a:rPr lang="en-GB" sz="1200" b="1" dirty="0">
                <a:solidFill>
                  <a:srgbClr val="000000"/>
                </a:solidFill>
                <a:latin typeface="Arial"/>
              </a:rPr>
              <a:t>Release to Customer</a:t>
            </a:r>
            <a:endParaRPr lang="en-GB" sz="1200" dirty="0">
              <a:solidFill>
                <a:srgbClr val="000000"/>
              </a:solidFill>
              <a:latin typeface="Arial"/>
            </a:endParaRPr>
          </a:p>
        </p:txBody>
      </p:sp>
      <p:sp>
        <p:nvSpPr>
          <p:cNvPr id="118" name="Line 51"/>
          <p:cNvSpPr>
            <a:spLocks noChangeShapeType="1"/>
          </p:cNvSpPr>
          <p:nvPr/>
        </p:nvSpPr>
        <p:spPr bwMode="gray">
          <a:xfrm>
            <a:off x="5278070" y="2664072"/>
            <a:ext cx="993228"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21" name="Line 54"/>
          <p:cNvSpPr>
            <a:spLocks noChangeShapeType="1"/>
          </p:cNvSpPr>
          <p:nvPr/>
        </p:nvSpPr>
        <p:spPr bwMode="gray">
          <a:xfrm>
            <a:off x="5230233" y="3280961"/>
            <a:ext cx="3048406"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24" name="Line 57"/>
          <p:cNvSpPr>
            <a:spLocks noChangeShapeType="1"/>
          </p:cNvSpPr>
          <p:nvPr/>
        </p:nvSpPr>
        <p:spPr bwMode="gray">
          <a:xfrm>
            <a:off x="9150614" y="4211119"/>
            <a:ext cx="1248545"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grpSp>
        <p:nvGrpSpPr>
          <p:cNvPr id="128" name="Group 61"/>
          <p:cNvGrpSpPr>
            <a:grpSpLocks/>
          </p:cNvGrpSpPr>
          <p:nvPr/>
        </p:nvGrpSpPr>
        <p:grpSpPr bwMode="auto">
          <a:xfrm>
            <a:off x="4605126" y="1907709"/>
            <a:ext cx="1343772" cy="3924866"/>
            <a:chOff x="2245" y="1434"/>
            <a:chExt cx="635" cy="2473"/>
          </a:xfrm>
        </p:grpSpPr>
        <p:grpSp>
          <p:nvGrpSpPr>
            <p:cNvPr id="129" name="Group 62"/>
            <p:cNvGrpSpPr>
              <a:grpSpLocks/>
            </p:cNvGrpSpPr>
            <p:nvPr/>
          </p:nvGrpSpPr>
          <p:grpSpPr bwMode="auto">
            <a:xfrm>
              <a:off x="2512" y="1434"/>
              <a:ext cx="100" cy="2347"/>
              <a:chOff x="2512" y="1434"/>
              <a:chExt cx="100" cy="2347"/>
            </a:xfrm>
          </p:grpSpPr>
          <p:sp>
            <p:nvSpPr>
              <p:cNvPr id="131" name="Line 63"/>
              <p:cNvSpPr>
                <a:spLocks noChangeShapeType="1"/>
              </p:cNvSpPr>
              <p:nvPr/>
            </p:nvSpPr>
            <p:spPr bwMode="gray">
              <a:xfrm>
                <a:off x="2563" y="1434"/>
                <a:ext cx="0" cy="2268"/>
              </a:xfrm>
              <a:prstGeom prst="line">
                <a:avLst/>
              </a:prstGeom>
              <a:noFill/>
              <a:ln w="19050">
                <a:solidFill>
                  <a:srgbClr val="9E3039"/>
                </a:solidFill>
                <a:prstDash val="dash"/>
                <a:round/>
                <a:headEnd/>
                <a:tailEnd/>
              </a:ln>
            </p:spPr>
            <p:txBody>
              <a:bodyPr wrap="none" lIns="89956" tIns="161921" rIns="53974" bIns="161921" anchor="ctr"/>
              <a:lstStyle/>
              <a:p>
                <a:pPr defTabSz="1088449">
                  <a:defRPr/>
                </a:pPr>
                <a:endParaRPr lang="en-US" sz="2099">
                  <a:solidFill>
                    <a:srgbClr val="000000"/>
                  </a:solidFill>
                  <a:latin typeface="Arial"/>
                </a:endParaRPr>
              </a:p>
            </p:txBody>
          </p:sp>
          <p:sp>
            <p:nvSpPr>
              <p:cNvPr id="132" name="AutoShape 64"/>
              <p:cNvSpPr>
                <a:spLocks noChangeArrowheads="1"/>
              </p:cNvSpPr>
              <p:nvPr/>
            </p:nvSpPr>
            <p:spPr bwMode="gray">
              <a:xfrm>
                <a:off x="2512" y="3695"/>
                <a:ext cx="100" cy="86"/>
              </a:xfrm>
              <a:prstGeom prst="triangle">
                <a:avLst>
                  <a:gd name="adj" fmla="val 50000"/>
                </a:avLst>
              </a:prstGeom>
              <a:solidFill>
                <a:srgbClr val="9E3039"/>
              </a:solidFill>
              <a:ln w="12700" algn="ctr">
                <a:noFill/>
                <a:miter lim="800000"/>
                <a:headEnd/>
                <a:tailEnd/>
              </a:ln>
            </p:spPr>
            <p:txBody>
              <a:bodyPr wrap="none" lIns="89956" tIns="161921" rIns="53974" bIns="161921" anchor="ctr"/>
              <a:lstStyle/>
              <a:p>
                <a:pPr defTabSz="1088449">
                  <a:defRPr/>
                </a:pPr>
                <a:endParaRPr lang="de-DE" sz="2099">
                  <a:solidFill>
                    <a:srgbClr val="000000"/>
                  </a:solidFill>
                  <a:latin typeface="Arial"/>
                </a:endParaRPr>
              </a:p>
            </p:txBody>
          </p:sp>
        </p:grpSp>
        <p:sp>
          <p:nvSpPr>
            <p:cNvPr id="130" name="Rectangle 65"/>
            <p:cNvSpPr>
              <a:spLocks noChangeArrowheads="1"/>
            </p:cNvSpPr>
            <p:nvPr/>
          </p:nvSpPr>
          <p:spPr bwMode="gray">
            <a:xfrm>
              <a:off x="2245" y="3791"/>
              <a:ext cx="635" cy="116"/>
            </a:xfrm>
            <a:prstGeom prst="rect">
              <a:avLst/>
            </a:prstGeom>
            <a:noFill/>
            <a:ln w="12700" algn="ctr">
              <a:noFill/>
              <a:miter lim="800000"/>
              <a:headEnd/>
              <a:tailEnd/>
            </a:ln>
          </p:spPr>
          <p:txBody>
            <a:bodyPr wrap="none" lIns="89956" tIns="161921" rIns="53974" bIns="161921" anchor="ctr"/>
            <a:lstStyle/>
            <a:p>
              <a:pPr defTabSz="1088449">
                <a:spcBef>
                  <a:spcPct val="30000"/>
                </a:spcBef>
                <a:buClr>
                  <a:srgbClr val="000000"/>
                </a:buClr>
                <a:defRPr/>
              </a:pPr>
              <a:r>
                <a:rPr lang="de-DE" altLang="ja-JP" sz="1400" dirty="0" err="1">
                  <a:solidFill>
                    <a:srgbClr val="000000"/>
                  </a:solidFill>
                  <a:latin typeface="Arial"/>
                  <a:ea typeface="MS PGothic" pitchFamily="34" charset="-128"/>
                </a:rPr>
                <a:t>Signature</a:t>
              </a:r>
              <a:r>
                <a:rPr lang="de-DE" altLang="ja-JP" sz="1400" dirty="0">
                  <a:solidFill>
                    <a:srgbClr val="000000"/>
                  </a:solidFill>
                  <a:latin typeface="Arial"/>
                  <a:ea typeface="MS PGothic" pitchFamily="34" charset="-128"/>
                </a:rPr>
                <a:t> </a:t>
              </a:r>
              <a:r>
                <a:rPr lang="de-DE" altLang="ja-JP" sz="1400" dirty="0" err="1">
                  <a:solidFill>
                    <a:srgbClr val="000000"/>
                  </a:solidFill>
                  <a:latin typeface="Arial"/>
                  <a:ea typeface="MS PGothic" pitchFamily="34" charset="-128"/>
                </a:rPr>
                <a:t>expected</a:t>
              </a:r>
              <a:endParaRPr lang="en-US" sz="1400" dirty="0">
                <a:solidFill>
                  <a:srgbClr val="000000"/>
                </a:solidFill>
                <a:latin typeface="Arial"/>
              </a:endParaRPr>
            </a:p>
          </p:txBody>
        </p:sp>
      </p:grpSp>
      <p:grpSp>
        <p:nvGrpSpPr>
          <p:cNvPr id="133" name="Group 66"/>
          <p:cNvGrpSpPr>
            <a:grpSpLocks/>
          </p:cNvGrpSpPr>
          <p:nvPr/>
        </p:nvGrpSpPr>
        <p:grpSpPr bwMode="auto">
          <a:xfrm>
            <a:off x="528342" y="5649335"/>
            <a:ext cx="3343560" cy="215844"/>
            <a:chOff x="249" y="3781"/>
            <a:chExt cx="1580" cy="136"/>
          </a:xfrm>
        </p:grpSpPr>
        <p:sp>
          <p:nvSpPr>
            <p:cNvPr id="134" name="Rectangle 67"/>
            <p:cNvSpPr>
              <a:spLocks noChangeArrowheads="1"/>
            </p:cNvSpPr>
            <p:nvPr/>
          </p:nvSpPr>
          <p:spPr bwMode="gray">
            <a:xfrm>
              <a:off x="249" y="3781"/>
              <a:ext cx="499" cy="136"/>
            </a:xfrm>
            <a:prstGeom prst="rect">
              <a:avLst/>
            </a:prstGeom>
            <a:noFill/>
            <a:ln w="12700" algn="ctr">
              <a:noFill/>
              <a:miter lim="800000"/>
              <a:headEnd/>
              <a:tailEnd/>
            </a:ln>
          </p:spPr>
          <p:txBody>
            <a:bodyPr wrap="none" lIns="89956" tIns="46777" rIns="89956" bIns="46777" anchor="ctr"/>
            <a:lstStyle/>
            <a:p>
              <a:pPr algn="r" defTabSz="1088449">
                <a:buClr>
                  <a:srgbClr val="999999"/>
                </a:buClr>
                <a:defRPr/>
              </a:pPr>
              <a:r>
                <a:rPr lang="en-GB" sz="1200" b="1">
                  <a:solidFill>
                    <a:srgbClr val="000000"/>
                  </a:solidFill>
                  <a:latin typeface="Arial"/>
                </a:rPr>
                <a:t>Legend:</a:t>
              </a:r>
            </a:p>
          </p:txBody>
        </p:sp>
        <p:grpSp>
          <p:nvGrpSpPr>
            <p:cNvPr id="135" name="Group 68"/>
            <p:cNvGrpSpPr>
              <a:grpSpLocks/>
            </p:cNvGrpSpPr>
            <p:nvPr/>
          </p:nvGrpSpPr>
          <p:grpSpPr bwMode="auto">
            <a:xfrm>
              <a:off x="742" y="3791"/>
              <a:ext cx="437" cy="116"/>
              <a:chOff x="1998" y="3788"/>
              <a:chExt cx="437" cy="116"/>
            </a:xfrm>
          </p:grpSpPr>
          <p:sp>
            <p:nvSpPr>
              <p:cNvPr id="139" name="Rectangle 69"/>
              <p:cNvSpPr>
                <a:spLocks noChangeArrowheads="1"/>
              </p:cNvSpPr>
              <p:nvPr/>
            </p:nvSpPr>
            <p:spPr bwMode="gray">
              <a:xfrm flipH="1">
                <a:off x="1998" y="3815"/>
                <a:ext cx="112" cy="62"/>
              </a:xfrm>
              <a:prstGeom prst="rect">
                <a:avLst/>
              </a:prstGeom>
              <a:solidFill>
                <a:srgbClr val="7D96A4"/>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40" name="Rectangle 70"/>
              <p:cNvSpPr>
                <a:spLocks noChangeArrowheads="1"/>
              </p:cNvSpPr>
              <p:nvPr/>
            </p:nvSpPr>
            <p:spPr bwMode="gray">
              <a:xfrm>
                <a:off x="2110" y="3788"/>
                <a:ext cx="325"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Duration</a:t>
                </a:r>
              </a:p>
            </p:txBody>
          </p:sp>
        </p:grpSp>
        <p:grpSp>
          <p:nvGrpSpPr>
            <p:cNvPr id="136" name="Group 71"/>
            <p:cNvGrpSpPr>
              <a:grpSpLocks/>
            </p:cNvGrpSpPr>
            <p:nvPr/>
          </p:nvGrpSpPr>
          <p:grpSpPr bwMode="auto">
            <a:xfrm>
              <a:off x="1386" y="3791"/>
              <a:ext cx="443" cy="116"/>
              <a:chOff x="2642" y="3788"/>
              <a:chExt cx="443" cy="116"/>
            </a:xfrm>
          </p:grpSpPr>
          <p:sp>
            <p:nvSpPr>
              <p:cNvPr id="137" name="AutoShape 72"/>
              <p:cNvSpPr>
                <a:spLocks noChangeArrowheads="1"/>
              </p:cNvSpPr>
              <p:nvPr/>
            </p:nvSpPr>
            <p:spPr bwMode="gray">
              <a:xfrm flipH="1">
                <a:off x="2642" y="3806"/>
                <a:ext cx="82" cy="80"/>
              </a:xfrm>
              <a:prstGeom prst="diamond">
                <a:avLst/>
              </a:prstGeom>
              <a:solidFill>
                <a:srgbClr val="04357B"/>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38" name="Rectangle 73"/>
              <p:cNvSpPr>
                <a:spLocks noChangeArrowheads="1"/>
              </p:cNvSpPr>
              <p:nvPr/>
            </p:nvSpPr>
            <p:spPr bwMode="gray">
              <a:xfrm>
                <a:off x="2724" y="3788"/>
                <a:ext cx="361"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Milestone</a:t>
                </a:r>
              </a:p>
            </p:txBody>
          </p:sp>
        </p:grpSp>
      </p:grpSp>
      <p:sp>
        <p:nvSpPr>
          <p:cNvPr id="145" name="AutoShape 48">
            <a:extLst>
              <a:ext uri="{FF2B5EF4-FFF2-40B4-BE49-F238E27FC236}">
                <a16:creationId xmlns:a16="http://schemas.microsoft.com/office/drawing/2014/main" id="{615F3D33-DDEE-B346-BEA0-D53031300DB1}"/>
              </a:ext>
            </a:extLst>
          </p:cNvPr>
          <p:cNvSpPr>
            <a:spLocks noChangeArrowheads="1"/>
          </p:cNvSpPr>
          <p:nvPr/>
        </p:nvSpPr>
        <p:spPr bwMode="gray">
          <a:xfrm>
            <a:off x="5543781" y="2592657"/>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69" name="AutoShape 48">
            <a:extLst>
              <a:ext uri="{FF2B5EF4-FFF2-40B4-BE49-F238E27FC236}">
                <a16:creationId xmlns:a16="http://schemas.microsoft.com/office/drawing/2014/main" id="{EA925664-5CA0-4F47-B949-29E667375BCF}"/>
              </a:ext>
            </a:extLst>
          </p:cNvPr>
          <p:cNvSpPr>
            <a:spLocks noChangeArrowheads="1"/>
          </p:cNvSpPr>
          <p:nvPr/>
        </p:nvSpPr>
        <p:spPr bwMode="gray">
          <a:xfrm>
            <a:off x="5226601" y="321076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0" name="AutoShape 48">
            <a:extLst>
              <a:ext uri="{FF2B5EF4-FFF2-40B4-BE49-F238E27FC236}">
                <a16:creationId xmlns:a16="http://schemas.microsoft.com/office/drawing/2014/main" id="{834E8784-8AB4-734B-97F0-BD2A992C3687}"/>
              </a:ext>
            </a:extLst>
          </p:cNvPr>
          <p:cNvSpPr>
            <a:spLocks noChangeArrowheads="1"/>
          </p:cNvSpPr>
          <p:nvPr/>
        </p:nvSpPr>
        <p:spPr bwMode="gray">
          <a:xfrm>
            <a:off x="5668013" y="3209133"/>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1" name="AutoShape 48">
            <a:extLst>
              <a:ext uri="{FF2B5EF4-FFF2-40B4-BE49-F238E27FC236}">
                <a16:creationId xmlns:a16="http://schemas.microsoft.com/office/drawing/2014/main" id="{6CDFBA2B-A021-6948-A698-B21D8160AE33}"/>
              </a:ext>
            </a:extLst>
          </p:cNvPr>
          <p:cNvSpPr>
            <a:spLocks noChangeArrowheads="1"/>
          </p:cNvSpPr>
          <p:nvPr/>
        </p:nvSpPr>
        <p:spPr bwMode="gray">
          <a:xfrm>
            <a:off x="6115718" y="320678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2" name="AutoShape 48">
            <a:extLst>
              <a:ext uri="{FF2B5EF4-FFF2-40B4-BE49-F238E27FC236}">
                <a16:creationId xmlns:a16="http://schemas.microsoft.com/office/drawing/2014/main" id="{8A776752-B802-2C4D-8BBA-022777D0B54E}"/>
              </a:ext>
            </a:extLst>
          </p:cNvPr>
          <p:cNvSpPr>
            <a:spLocks noChangeArrowheads="1"/>
          </p:cNvSpPr>
          <p:nvPr/>
        </p:nvSpPr>
        <p:spPr bwMode="gray">
          <a:xfrm>
            <a:off x="6532212" y="320841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3" name="AutoShape 48">
            <a:extLst>
              <a:ext uri="{FF2B5EF4-FFF2-40B4-BE49-F238E27FC236}">
                <a16:creationId xmlns:a16="http://schemas.microsoft.com/office/drawing/2014/main" id="{BEF26179-AD63-2E42-B03D-048CA90E5091}"/>
              </a:ext>
            </a:extLst>
          </p:cNvPr>
          <p:cNvSpPr>
            <a:spLocks noChangeArrowheads="1"/>
          </p:cNvSpPr>
          <p:nvPr/>
        </p:nvSpPr>
        <p:spPr bwMode="gray">
          <a:xfrm>
            <a:off x="6973624" y="320678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4" name="AutoShape 48">
            <a:extLst>
              <a:ext uri="{FF2B5EF4-FFF2-40B4-BE49-F238E27FC236}">
                <a16:creationId xmlns:a16="http://schemas.microsoft.com/office/drawing/2014/main" id="{3126F2C3-744F-E94C-891C-B7DCBB22021A}"/>
              </a:ext>
            </a:extLst>
          </p:cNvPr>
          <p:cNvSpPr>
            <a:spLocks noChangeArrowheads="1"/>
          </p:cNvSpPr>
          <p:nvPr/>
        </p:nvSpPr>
        <p:spPr bwMode="gray">
          <a:xfrm>
            <a:off x="7407265" y="3204438"/>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5" name="AutoShape 48">
            <a:extLst>
              <a:ext uri="{FF2B5EF4-FFF2-40B4-BE49-F238E27FC236}">
                <a16:creationId xmlns:a16="http://schemas.microsoft.com/office/drawing/2014/main" id="{080FD2BD-27D2-D64C-BFF4-8D2A236DBB6A}"/>
              </a:ext>
            </a:extLst>
          </p:cNvPr>
          <p:cNvSpPr>
            <a:spLocks noChangeArrowheads="1"/>
          </p:cNvSpPr>
          <p:nvPr/>
        </p:nvSpPr>
        <p:spPr bwMode="gray">
          <a:xfrm>
            <a:off x="7826842" y="321615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6" name="Line 54">
            <a:extLst>
              <a:ext uri="{FF2B5EF4-FFF2-40B4-BE49-F238E27FC236}">
                <a16:creationId xmlns:a16="http://schemas.microsoft.com/office/drawing/2014/main" id="{838BFD6C-AEB7-7B4F-89DE-159C8C3E43A6}"/>
              </a:ext>
            </a:extLst>
          </p:cNvPr>
          <p:cNvSpPr>
            <a:spLocks noChangeShapeType="1"/>
          </p:cNvSpPr>
          <p:nvPr/>
        </p:nvSpPr>
        <p:spPr bwMode="gray">
          <a:xfrm>
            <a:off x="8297602" y="3714872"/>
            <a:ext cx="899766"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77" name="AutoShape 48">
            <a:extLst>
              <a:ext uri="{FF2B5EF4-FFF2-40B4-BE49-F238E27FC236}">
                <a16:creationId xmlns:a16="http://schemas.microsoft.com/office/drawing/2014/main" id="{9560FA0C-F08D-DE4F-8276-3D56BD77EA52}"/>
              </a:ext>
            </a:extLst>
          </p:cNvPr>
          <p:cNvSpPr>
            <a:spLocks noChangeArrowheads="1"/>
          </p:cNvSpPr>
          <p:nvPr/>
        </p:nvSpPr>
        <p:spPr bwMode="gray">
          <a:xfrm>
            <a:off x="8119843" y="364980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8" name="AutoShape 48">
            <a:extLst>
              <a:ext uri="{FF2B5EF4-FFF2-40B4-BE49-F238E27FC236}">
                <a16:creationId xmlns:a16="http://schemas.microsoft.com/office/drawing/2014/main" id="{86A152A6-683B-4E4A-8C28-C0EEC4D3F5FD}"/>
              </a:ext>
            </a:extLst>
          </p:cNvPr>
          <p:cNvSpPr>
            <a:spLocks noChangeArrowheads="1"/>
          </p:cNvSpPr>
          <p:nvPr/>
        </p:nvSpPr>
        <p:spPr bwMode="gray">
          <a:xfrm>
            <a:off x="9178168" y="4140740"/>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9" name="AutoShape 48">
            <a:extLst>
              <a:ext uri="{FF2B5EF4-FFF2-40B4-BE49-F238E27FC236}">
                <a16:creationId xmlns:a16="http://schemas.microsoft.com/office/drawing/2014/main" id="{F89693D1-4476-2844-974D-2F22730FFA33}"/>
              </a:ext>
            </a:extLst>
          </p:cNvPr>
          <p:cNvSpPr>
            <a:spLocks noChangeArrowheads="1"/>
          </p:cNvSpPr>
          <p:nvPr/>
        </p:nvSpPr>
        <p:spPr bwMode="gray">
          <a:xfrm>
            <a:off x="10424340" y="4574124"/>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2" name="Line 54">
            <a:extLst>
              <a:ext uri="{FF2B5EF4-FFF2-40B4-BE49-F238E27FC236}">
                <a16:creationId xmlns:a16="http://schemas.microsoft.com/office/drawing/2014/main" id="{B06BE535-DED7-7546-A676-D669EF8505ED}"/>
              </a:ext>
            </a:extLst>
          </p:cNvPr>
          <p:cNvSpPr>
            <a:spLocks noChangeShapeType="1"/>
          </p:cNvSpPr>
          <p:nvPr/>
        </p:nvSpPr>
        <p:spPr bwMode="gray">
          <a:xfrm>
            <a:off x="7847719" y="2664072"/>
            <a:ext cx="899766"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13" name="AutoShape 48">
            <a:extLst>
              <a:ext uri="{FF2B5EF4-FFF2-40B4-BE49-F238E27FC236}">
                <a16:creationId xmlns:a16="http://schemas.microsoft.com/office/drawing/2014/main" id="{6B600C80-07B3-6E4B-A424-BAC053713A37}"/>
              </a:ext>
            </a:extLst>
          </p:cNvPr>
          <p:cNvSpPr>
            <a:spLocks noChangeArrowheads="1"/>
          </p:cNvSpPr>
          <p:nvPr/>
        </p:nvSpPr>
        <p:spPr bwMode="gray">
          <a:xfrm>
            <a:off x="8574867" y="259613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6" name="AutoShape 48">
            <a:extLst>
              <a:ext uri="{FF2B5EF4-FFF2-40B4-BE49-F238E27FC236}">
                <a16:creationId xmlns:a16="http://schemas.microsoft.com/office/drawing/2014/main" id="{B54F2C6B-F311-CB47-B84F-F9B2E5DCF44A}"/>
              </a:ext>
            </a:extLst>
          </p:cNvPr>
          <p:cNvSpPr>
            <a:spLocks noChangeArrowheads="1"/>
          </p:cNvSpPr>
          <p:nvPr/>
        </p:nvSpPr>
        <p:spPr bwMode="gray">
          <a:xfrm>
            <a:off x="8127777" y="259863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4" name="Slide Number Placeholder 3">
            <a:extLst>
              <a:ext uri="{FF2B5EF4-FFF2-40B4-BE49-F238E27FC236}">
                <a16:creationId xmlns:a16="http://schemas.microsoft.com/office/drawing/2014/main" id="{F66C6541-EF75-47C4-916C-A7A248830F07}"/>
              </a:ext>
            </a:extLst>
          </p:cNvPr>
          <p:cNvSpPr txBox="1">
            <a:spLocks/>
          </p:cNvSpPr>
          <p:nvPr/>
        </p:nvSpPr>
        <p:spPr>
          <a:xfrm>
            <a:off x="11295159" y="6413437"/>
            <a:ext cx="511591" cy="365030"/>
          </a:xfrm>
          <a:prstGeom prst="rect">
            <a:avLst/>
          </a:prstGeom>
        </p:spPr>
        <p:txBody>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a:fld id="{334BEC4E-0B85-4151-BD5E-C51CAACBD089}" type="slidenum">
              <a:rPr lang="de-DE" sz="1200">
                <a:solidFill>
                  <a:srgbClr val="000000"/>
                </a:solidFill>
              </a:rPr>
              <a:pPr defTabSz="1088449"/>
              <a:t>8</a:t>
            </a:fld>
            <a:endParaRPr lang="de-DE" sz="1200" dirty="0">
              <a:solidFill>
                <a:srgbClr val="000000"/>
              </a:solidFill>
            </a:endParaRPr>
          </a:p>
        </p:txBody>
      </p:sp>
    </p:spTree>
    <p:extLst>
      <p:ext uri="{BB962C8B-B14F-4D97-AF65-F5344CB8AC3E}">
        <p14:creationId xmlns:p14="http://schemas.microsoft.com/office/powerpoint/2010/main" val="119056955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2"/>
          <p:cNvSpPr>
            <a:spLocks noGrp="1" noChangeArrowheads="1"/>
          </p:cNvSpPr>
          <p:nvPr>
            <p:ph type="title"/>
          </p:nvPr>
        </p:nvSpPr>
        <p:spPr/>
        <p:txBody>
          <a:bodyPr/>
          <a:lstStyle/>
          <a:p>
            <a:r>
              <a:rPr lang="en-US" dirty="0"/>
              <a:t>Timeline - Cloud Part (Wave 2)</a:t>
            </a:r>
          </a:p>
        </p:txBody>
      </p:sp>
      <p:grpSp>
        <p:nvGrpSpPr>
          <p:cNvPr id="70" name="Group 2"/>
          <p:cNvGrpSpPr>
            <a:grpSpLocks/>
          </p:cNvGrpSpPr>
          <p:nvPr/>
        </p:nvGrpSpPr>
        <p:grpSpPr bwMode="auto">
          <a:xfrm>
            <a:off x="3942705" y="1933676"/>
            <a:ext cx="7810808" cy="3599514"/>
            <a:chOff x="1156" y="1253"/>
            <a:chExt cx="3511" cy="181"/>
          </a:xfrm>
        </p:grpSpPr>
        <p:sp>
          <p:nvSpPr>
            <p:cNvPr id="71" name="Rectangle 3"/>
            <p:cNvSpPr>
              <a:spLocks noChangeArrowheads="1"/>
            </p:cNvSpPr>
            <p:nvPr/>
          </p:nvSpPr>
          <p:spPr bwMode="gray">
            <a:xfrm>
              <a:off x="1156" y="1253"/>
              <a:ext cx="196"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2" name="Rectangle 4"/>
            <p:cNvSpPr>
              <a:spLocks noChangeArrowheads="1"/>
            </p:cNvSpPr>
            <p:nvPr/>
          </p:nvSpPr>
          <p:spPr bwMode="gray">
            <a:xfrm>
              <a:off x="135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3" name="Rectangle 5"/>
            <p:cNvSpPr>
              <a:spLocks noChangeArrowheads="1"/>
            </p:cNvSpPr>
            <p:nvPr/>
          </p:nvSpPr>
          <p:spPr bwMode="gray">
            <a:xfrm>
              <a:off x="154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4" name="Rectangle 6"/>
            <p:cNvSpPr>
              <a:spLocks noChangeArrowheads="1"/>
            </p:cNvSpPr>
            <p:nvPr/>
          </p:nvSpPr>
          <p:spPr bwMode="gray">
            <a:xfrm>
              <a:off x="174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5" name="Rectangle 7"/>
            <p:cNvSpPr>
              <a:spLocks noChangeArrowheads="1"/>
            </p:cNvSpPr>
            <p:nvPr/>
          </p:nvSpPr>
          <p:spPr bwMode="gray">
            <a:xfrm>
              <a:off x="193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6" name="Rectangle 8"/>
            <p:cNvSpPr>
              <a:spLocks noChangeArrowheads="1"/>
            </p:cNvSpPr>
            <p:nvPr/>
          </p:nvSpPr>
          <p:spPr bwMode="gray">
            <a:xfrm>
              <a:off x="213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7" name="Rectangle 9"/>
            <p:cNvSpPr>
              <a:spLocks noChangeArrowheads="1"/>
            </p:cNvSpPr>
            <p:nvPr/>
          </p:nvSpPr>
          <p:spPr bwMode="gray">
            <a:xfrm>
              <a:off x="232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8" name="Rectangle 10"/>
            <p:cNvSpPr>
              <a:spLocks noChangeArrowheads="1"/>
            </p:cNvSpPr>
            <p:nvPr/>
          </p:nvSpPr>
          <p:spPr bwMode="gray">
            <a:xfrm>
              <a:off x="252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79" name="Rectangle 11"/>
            <p:cNvSpPr>
              <a:spLocks noChangeArrowheads="1"/>
            </p:cNvSpPr>
            <p:nvPr/>
          </p:nvSpPr>
          <p:spPr bwMode="gray">
            <a:xfrm>
              <a:off x="271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0" name="Rectangle 12"/>
            <p:cNvSpPr>
              <a:spLocks noChangeArrowheads="1"/>
            </p:cNvSpPr>
            <p:nvPr/>
          </p:nvSpPr>
          <p:spPr bwMode="gray">
            <a:xfrm>
              <a:off x="291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1" name="Rectangle 13"/>
            <p:cNvSpPr>
              <a:spLocks noChangeArrowheads="1"/>
            </p:cNvSpPr>
            <p:nvPr/>
          </p:nvSpPr>
          <p:spPr bwMode="gray">
            <a:xfrm>
              <a:off x="310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2" name="Rectangle 14"/>
            <p:cNvSpPr>
              <a:spLocks noChangeArrowheads="1"/>
            </p:cNvSpPr>
            <p:nvPr/>
          </p:nvSpPr>
          <p:spPr bwMode="gray">
            <a:xfrm>
              <a:off x="330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3" name="Rectangle 15"/>
            <p:cNvSpPr>
              <a:spLocks noChangeArrowheads="1"/>
            </p:cNvSpPr>
            <p:nvPr/>
          </p:nvSpPr>
          <p:spPr bwMode="gray">
            <a:xfrm>
              <a:off x="349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4" name="Rectangle 16"/>
            <p:cNvSpPr>
              <a:spLocks noChangeArrowheads="1"/>
            </p:cNvSpPr>
            <p:nvPr/>
          </p:nvSpPr>
          <p:spPr bwMode="gray">
            <a:xfrm>
              <a:off x="369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5" name="Rectangle 17"/>
            <p:cNvSpPr>
              <a:spLocks noChangeArrowheads="1"/>
            </p:cNvSpPr>
            <p:nvPr/>
          </p:nvSpPr>
          <p:spPr bwMode="gray">
            <a:xfrm>
              <a:off x="388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6" name="Rectangle 18"/>
            <p:cNvSpPr>
              <a:spLocks noChangeArrowheads="1"/>
            </p:cNvSpPr>
            <p:nvPr/>
          </p:nvSpPr>
          <p:spPr bwMode="gray">
            <a:xfrm>
              <a:off x="408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7" name="Rectangle 19"/>
            <p:cNvSpPr>
              <a:spLocks noChangeArrowheads="1"/>
            </p:cNvSpPr>
            <p:nvPr/>
          </p:nvSpPr>
          <p:spPr bwMode="gray">
            <a:xfrm>
              <a:off x="4277"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sp>
          <p:nvSpPr>
            <p:cNvPr id="88" name="Rectangle 20"/>
            <p:cNvSpPr>
              <a:spLocks noChangeArrowheads="1"/>
            </p:cNvSpPr>
            <p:nvPr/>
          </p:nvSpPr>
          <p:spPr bwMode="gray">
            <a:xfrm>
              <a:off x="4472" y="1253"/>
              <a:ext cx="195" cy="181"/>
            </a:xfrm>
            <a:prstGeom prst="rect">
              <a:avLst/>
            </a:prstGeom>
            <a:solidFill>
              <a:srgbClr val="DFDFDF"/>
            </a:solidFill>
            <a:ln w="9525" algn="ctr">
              <a:solidFill>
                <a:schemeClr val="bg1"/>
              </a:solidFill>
              <a:miter lim="800000"/>
              <a:headEnd/>
              <a:tailEnd/>
            </a:ln>
          </p:spPr>
          <p:txBody>
            <a:bodyPr wrap="none" lIns="89956" tIns="46777" rIns="89956" bIns="46777" anchor="ctr"/>
            <a:lstStyle/>
            <a:p>
              <a:pPr defTabSz="1088449">
                <a:buClr>
                  <a:srgbClr val="999999"/>
                </a:buClr>
                <a:defRPr/>
              </a:pPr>
              <a:endParaRPr lang="en-GB" sz="1400" b="1">
                <a:solidFill>
                  <a:srgbClr val="000000"/>
                </a:solidFill>
                <a:latin typeface="Arial"/>
              </a:endParaRPr>
            </a:p>
          </p:txBody>
        </p:sp>
      </p:grpSp>
      <p:sp>
        <p:nvSpPr>
          <p:cNvPr id="89" name="Line 21"/>
          <p:cNvSpPr>
            <a:spLocks noChangeShapeType="1"/>
          </p:cNvSpPr>
          <p:nvPr/>
        </p:nvSpPr>
        <p:spPr bwMode="gray">
          <a:xfrm>
            <a:off x="9150615" y="1933676"/>
            <a:ext cx="0" cy="3599514"/>
          </a:xfrm>
          <a:prstGeom prst="line">
            <a:avLst/>
          </a:prstGeom>
          <a:noFill/>
          <a:ln w="9525">
            <a:solidFill>
              <a:srgbClr val="B2B2B2"/>
            </a:solidFill>
            <a:prstDash val="dash"/>
            <a:round/>
            <a:headEnd/>
            <a:tailEnd/>
          </a:ln>
        </p:spPr>
        <p:txBody>
          <a:bodyPr lIns="107110" tIns="192798" rIns="64266" bIns="192798"/>
          <a:lstStyle/>
          <a:p>
            <a:pPr defTabSz="1088449">
              <a:defRPr/>
            </a:pPr>
            <a:endParaRPr lang="en-US" sz="2099">
              <a:solidFill>
                <a:srgbClr val="000000"/>
              </a:solidFill>
              <a:latin typeface="Arial"/>
            </a:endParaRPr>
          </a:p>
        </p:txBody>
      </p:sp>
      <p:sp>
        <p:nvSpPr>
          <p:cNvPr id="90" name="Rectangle 22"/>
          <p:cNvSpPr>
            <a:spLocks noChangeArrowheads="1"/>
          </p:cNvSpPr>
          <p:nvPr/>
        </p:nvSpPr>
        <p:spPr bwMode="gray">
          <a:xfrm>
            <a:off x="3942705" y="1330583"/>
            <a:ext cx="5207911"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2021		</a:t>
            </a:r>
          </a:p>
        </p:txBody>
      </p:sp>
      <p:sp>
        <p:nvSpPr>
          <p:cNvPr id="91" name="Rectangle 23"/>
          <p:cNvSpPr>
            <a:spLocks noChangeArrowheads="1"/>
          </p:cNvSpPr>
          <p:nvPr/>
        </p:nvSpPr>
        <p:spPr bwMode="gray">
          <a:xfrm>
            <a:off x="9150616" y="1330583"/>
            <a:ext cx="2602897" cy="301546"/>
          </a:xfrm>
          <a:prstGeom prst="rect">
            <a:avLst/>
          </a:prstGeom>
          <a:solidFill>
            <a:srgbClr val="44697D"/>
          </a:solidFill>
          <a:ln w="9525" algn="ctr">
            <a:solidFill>
              <a:schemeClr val="bg1"/>
            </a:solidFill>
            <a:miter lim="800000"/>
            <a:headEnd/>
            <a:tailEnd/>
          </a:ln>
        </p:spPr>
        <p:txBody>
          <a:bodyPr wrap="none" lIns="107110" tIns="55697" rIns="107110" bIns="55697" anchor="ctr"/>
          <a:lstStyle/>
          <a:p>
            <a:pPr defTabSz="1088449">
              <a:buClr>
                <a:srgbClr val="999999"/>
              </a:buClr>
              <a:defRPr/>
            </a:pPr>
            <a:r>
              <a:rPr lang="en-GB" sz="1699" b="1" dirty="0">
                <a:solidFill>
                  <a:srgbClr val="FFFFFF"/>
                </a:solidFill>
                <a:latin typeface="Arial"/>
              </a:rPr>
              <a:t>2022</a:t>
            </a:r>
          </a:p>
        </p:txBody>
      </p:sp>
      <p:grpSp>
        <p:nvGrpSpPr>
          <p:cNvPr id="92" name="Group 24"/>
          <p:cNvGrpSpPr>
            <a:grpSpLocks/>
          </p:cNvGrpSpPr>
          <p:nvPr/>
        </p:nvGrpSpPr>
        <p:grpSpPr bwMode="auto">
          <a:xfrm>
            <a:off x="3942705" y="1632131"/>
            <a:ext cx="7810808" cy="301546"/>
            <a:chOff x="1156" y="1253"/>
            <a:chExt cx="3511" cy="181"/>
          </a:xfrm>
        </p:grpSpPr>
        <p:sp>
          <p:nvSpPr>
            <p:cNvPr id="93" name="Rectangle 25"/>
            <p:cNvSpPr>
              <a:spLocks noChangeArrowheads="1"/>
            </p:cNvSpPr>
            <p:nvPr/>
          </p:nvSpPr>
          <p:spPr bwMode="gray">
            <a:xfrm>
              <a:off x="1156" y="1253"/>
              <a:ext cx="196"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4" name="Rectangle 26"/>
            <p:cNvSpPr>
              <a:spLocks noChangeArrowheads="1"/>
            </p:cNvSpPr>
            <p:nvPr/>
          </p:nvSpPr>
          <p:spPr bwMode="gray">
            <a:xfrm>
              <a:off x="135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95" name="Rectangle 27"/>
            <p:cNvSpPr>
              <a:spLocks noChangeArrowheads="1"/>
            </p:cNvSpPr>
            <p:nvPr/>
          </p:nvSpPr>
          <p:spPr bwMode="gray">
            <a:xfrm>
              <a:off x="154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6" name="Rectangle 28"/>
            <p:cNvSpPr>
              <a:spLocks noChangeArrowheads="1"/>
            </p:cNvSpPr>
            <p:nvPr/>
          </p:nvSpPr>
          <p:spPr bwMode="gray">
            <a:xfrm>
              <a:off x="174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97" name="Rectangle 29"/>
            <p:cNvSpPr>
              <a:spLocks noChangeArrowheads="1"/>
            </p:cNvSpPr>
            <p:nvPr/>
          </p:nvSpPr>
          <p:spPr bwMode="gray">
            <a:xfrm>
              <a:off x="193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98" name="Rectangle 30"/>
            <p:cNvSpPr>
              <a:spLocks noChangeArrowheads="1"/>
            </p:cNvSpPr>
            <p:nvPr/>
          </p:nvSpPr>
          <p:spPr bwMode="gray">
            <a:xfrm>
              <a:off x="213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99" name="Rectangle 31"/>
            <p:cNvSpPr>
              <a:spLocks noChangeArrowheads="1"/>
            </p:cNvSpPr>
            <p:nvPr/>
          </p:nvSpPr>
          <p:spPr bwMode="gray">
            <a:xfrm>
              <a:off x="232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0" name="Rectangle 32"/>
            <p:cNvSpPr>
              <a:spLocks noChangeArrowheads="1"/>
            </p:cNvSpPr>
            <p:nvPr/>
          </p:nvSpPr>
          <p:spPr bwMode="gray">
            <a:xfrm>
              <a:off x="252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A</a:t>
              </a:r>
            </a:p>
          </p:txBody>
        </p:sp>
        <p:sp>
          <p:nvSpPr>
            <p:cNvPr id="101" name="Rectangle 33"/>
            <p:cNvSpPr>
              <a:spLocks noChangeArrowheads="1"/>
            </p:cNvSpPr>
            <p:nvPr/>
          </p:nvSpPr>
          <p:spPr bwMode="gray">
            <a:xfrm>
              <a:off x="271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S</a:t>
              </a:r>
            </a:p>
          </p:txBody>
        </p:sp>
        <p:sp>
          <p:nvSpPr>
            <p:cNvPr id="102" name="Rectangle 34"/>
            <p:cNvSpPr>
              <a:spLocks noChangeArrowheads="1"/>
            </p:cNvSpPr>
            <p:nvPr/>
          </p:nvSpPr>
          <p:spPr bwMode="gray">
            <a:xfrm>
              <a:off x="291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O</a:t>
              </a:r>
            </a:p>
          </p:txBody>
        </p:sp>
        <p:sp>
          <p:nvSpPr>
            <p:cNvPr id="103" name="Rectangle 35"/>
            <p:cNvSpPr>
              <a:spLocks noChangeArrowheads="1"/>
            </p:cNvSpPr>
            <p:nvPr/>
          </p:nvSpPr>
          <p:spPr bwMode="gray">
            <a:xfrm>
              <a:off x="310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N</a:t>
              </a:r>
            </a:p>
          </p:txBody>
        </p:sp>
        <p:sp>
          <p:nvSpPr>
            <p:cNvPr id="104" name="Rectangle 36"/>
            <p:cNvSpPr>
              <a:spLocks noChangeArrowheads="1"/>
            </p:cNvSpPr>
            <p:nvPr/>
          </p:nvSpPr>
          <p:spPr bwMode="gray">
            <a:xfrm>
              <a:off x="330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D</a:t>
              </a:r>
            </a:p>
          </p:txBody>
        </p:sp>
        <p:sp>
          <p:nvSpPr>
            <p:cNvPr id="105" name="Rectangle 37"/>
            <p:cNvSpPr>
              <a:spLocks noChangeArrowheads="1"/>
            </p:cNvSpPr>
            <p:nvPr/>
          </p:nvSpPr>
          <p:spPr bwMode="gray">
            <a:xfrm>
              <a:off x="349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sp>
          <p:nvSpPr>
            <p:cNvPr id="106" name="Rectangle 38"/>
            <p:cNvSpPr>
              <a:spLocks noChangeArrowheads="1"/>
            </p:cNvSpPr>
            <p:nvPr/>
          </p:nvSpPr>
          <p:spPr bwMode="gray">
            <a:xfrm>
              <a:off x="369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F</a:t>
              </a:r>
            </a:p>
          </p:txBody>
        </p:sp>
        <p:sp>
          <p:nvSpPr>
            <p:cNvPr id="107" name="Rectangle 39"/>
            <p:cNvSpPr>
              <a:spLocks noChangeArrowheads="1"/>
            </p:cNvSpPr>
            <p:nvPr/>
          </p:nvSpPr>
          <p:spPr bwMode="gray">
            <a:xfrm>
              <a:off x="388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08" name="Rectangle 40"/>
            <p:cNvSpPr>
              <a:spLocks noChangeArrowheads="1"/>
            </p:cNvSpPr>
            <p:nvPr/>
          </p:nvSpPr>
          <p:spPr bwMode="gray">
            <a:xfrm>
              <a:off x="408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dirty="0">
                  <a:solidFill>
                    <a:srgbClr val="FFFFFF"/>
                  </a:solidFill>
                  <a:latin typeface="Arial"/>
                </a:rPr>
                <a:t>A</a:t>
              </a:r>
            </a:p>
          </p:txBody>
        </p:sp>
        <p:sp>
          <p:nvSpPr>
            <p:cNvPr id="109" name="Rectangle 41"/>
            <p:cNvSpPr>
              <a:spLocks noChangeArrowheads="1"/>
            </p:cNvSpPr>
            <p:nvPr/>
          </p:nvSpPr>
          <p:spPr bwMode="gray">
            <a:xfrm>
              <a:off x="4277"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M</a:t>
              </a:r>
            </a:p>
          </p:txBody>
        </p:sp>
        <p:sp>
          <p:nvSpPr>
            <p:cNvPr id="110" name="Rectangle 42"/>
            <p:cNvSpPr>
              <a:spLocks noChangeArrowheads="1"/>
            </p:cNvSpPr>
            <p:nvPr/>
          </p:nvSpPr>
          <p:spPr bwMode="gray">
            <a:xfrm>
              <a:off x="4472" y="1253"/>
              <a:ext cx="195" cy="181"/>
            </a:xfrm>
            <a:prstGeom prst="rect">
              <a:avLst/>
            </a:prstGeom>
            <a:solidFill>
              <a:srgbClr val="7D96A4"/>
            </a:solidFill>
            <a:ln w="9525" algn="ctr">
              <a:solidFill>
                <a:schemeClr val="bg1"/>
              </a:solidFill>
              <a:miter lim="800000"/>
              <a:headEnd/>
              <a:tailEnd/>
            </a:ln>
          </p:spPr>
          <p:txBody>
            <a:bodyPr wrap="none" lIns="89956" tIns="46777" rIns="89956" bIns="46777" anchor="ctr"/>
            <a:lstStyle/>
            <a:p>
              <a:pPr defTabSz="1088449">
                <a:buClr>
                  <a:srgbClr val="999999"/>
                </a:buClr>
                <a:defRPr/>
              </a:pPr>
              <a:r>
                <a:rPr lang="en-GB" sz="1200">
                  <a:solidFill>
                    <a:srgbClr val="FFFFFF"/>
                  </a:solidFill>
                  <a:latin typeface="Arial"/>
                </a:rPr>
                <a:t>J</a:t>
              </a:r>
            </a:p>
          </p:txBody>
        </p:sp>
      </p:grpSp>
      <p:sp>
        <p:nvSpPr>
          <p:cNvPr id="111" name="Rectangle 44"/>
          <p:cNvSpPr>
            <a:spLocks noChangeArrowheads="1"/>
          </p:cNvSpPr>
          <p:nvPr/>
        </p:nvSpPr>
        <p:spPr bwMode="gray">
          <a:xfrm>
            <a:off x="422529" y="1922567"/>
            <a:ext cx="3399543" cy="3599514"/>
          </a:xfrm>
          <a:prstGeom prst="rect">
            <a:avLst/>
          </a:prstGeom>
          <a:solidFill>
            <a:srgbClr val="CCCCCC"/>
          </a:solidFill>
          <a:ln w="9525" algn="ctr">
            <a:solidFill>
              <a:schemeClr val="bg1"/>
            </a:solidFill>
            <a:miter lim="800000"/>
            <a:headEnd/>
            <a:tailEnd/>
          </a:ln>
        </p:spPr>
        <p:txBody>
          <a:bodyPr lIns="107110" tIns="192798" rIns="64266" bIns="192798"/>
          <a:lstStyle/>
          <a:p>
            <a:pPr marL="211601" indent="-211601" defTabSz="1088449">
              <a:spcBef>
                <a:spcPct val="100000"/>
              </a:spcBef>
              <a:buClr>
                <a:srgbClr val="999999"/>
              </a:buClr>
              <a:buFont typeface="Wingdings" pitchFamily="2" charset="2"/>
              <a:buChar char="n"/>
              <a:defRPr/>
            </a:pPr>
            <a:endParaRPr lang="en-GB" sz="1400" b="1" dirty="0">
              <a:solidFill>
                <a:srgbClr val="000000"/>
              </a:solidFill>
              <a:latin typeface="Arial"/>
            </a:endParaRP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Customer WS* for Scoping Validation and Sign-off</a:t>
            </a: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Development Sprints (Wave 2)</a:t>
            </a:r>
          </a:p>
          <a:p>
            <a:pPr marL="211601" indent="-211601" defTabSz="1088449">
              <a:spcBef>
                <a:spcPct val="100000"/>
              </a:spcBef>
              <a:buClr>
                <a:srgbClr val="999999"/>
              </a:buClr>
              <a:buFont typeface="Wingdings" pitchFamily="2" charset="2"/>
              <a:buChar char="n"/>
              <a:defRPr/>
            </a:pPr>
            <a:r>
              <a:rPr lang="en-GB" sz="1400" b="1" dirty="0">
                <a:solidFill>
                  <a:srgbClr val="000000"/>
                </a:solidFill>
                <a:latin typeface="Arial"/>
              </a:rPr>
              <a:t>Development Close and start of Integration tests (Wave 2)</a:t>
            </a:r>
          </a:p>
          <a:p>
            <a:pPr marL="211601" indent="-211601" defTabSz="1088449">
              <a:spcBef>
                <a:spcPct val="100000"/>
              </a:spcBef>
              <a:buClr>
                <a:srgbClr val="999999"/>
              </a:buClr>
              <a:buFont typeface="Wingdings" pitchFamily="2" charset="2"/>
              <a:buChar char="n"/>
              <a:defRPr/>
            </a:pPr>
            <a:r>
              <a:rPr lang="en-GB" sz="1200" b="1" dirty="0">
                <a:solidFill>
                  <a:srgbClr val="000000"/>
                </a:solidFill>
                <a:latin typeface="Arial"/>
              </a:rPr>
              <a:t>Start of Productization</a:t>
            </a:r>
          </a:p>
          <a:p>
            <a:pPr marL="211601" indent="-211601" defTabSz="1088449">
              <a:spcBef>
                <a:spcPct val="100000"/>
              </a:spcBef>
              <a:buClr>
                <a:srgbClr val="999999"/>
              </a:buClr>
              <a:buFont typeface="Wingdings" pitchFamily="2" charset="2"/>
              <a:buChar char="n"/>
              <a:defRPr/>
            </a:pPr>
            <a:r>
              <a:rPr lang="en-GB" sz="1200" b="1" dirty="0">
                <a:solidFill>
                  <a:srgbClr val="000000"/>
                </a:solidFill>
                <a:latin typeface="Arial"/>
              </a:rPr>
              <a:t>Release to Customer</a:t>
            </a:r>
            <a:endParaRPr lang="en-GB" sz="1200" dirty="0">
              <a:solidFill>
                <a:srgbClr val="000000"/>
              </a:solidFill>
              <a:latin typeface="Arial"/>
            </a:endParaRPr>
          </a:p>
        </p:txBody>
      </p:sp>
      <p:sp>
        <p:nvSpPr>
          <p:cNvPr id="118" name="Line 51"/>
          <p:cNvSpPr>
            <a:spLocks noChangeShapeType="1"/>
          </p:cNvSpPr>
          <p:nvPr/>
        </p:nvSpPr>
        <p:spPr bwMode="gray">
          <a:xfrm>
            <a:off x="3942705" y="2664072"/>
            <a:ext cx="2328594"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21" name="Line 54"/>
          <p:cNvSpPr>
            <a:spLocks noChangeShapeType="1"/>
          </p:cNvSpPr>
          <p:nvPr/>
        </p:nvSpPr>
        <p:spPr bwMode="gray">
          <a:xfrm>
            <a:off x="4800814" y="3269768"/>
            <a:ext cx="3480294"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24" name="Line 57"/>
          <p:cNvSpPr>
            <a:spLocks noChangeShapeType="1"/>
          </p:cNvSpPr>
          <p:nvPr/>
        </p:nvSpPr>
        <p:spPr bwMode="gray">
          <a:xfrm>
            <a:off x="9150614" y="4211119"/>
            <a:ext cx="1248545"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grpSp>
        <p:nvGrpSpPr>
          <p:cNvPr id="133" name="Group 66"/>
          <p:cNvGrpSpPr>
            <a:grpSpLocks/>
          </p:cNvGrpSpPr>
          <p:nvPr/>
        </p:nvGrpSpPr>
        <p:grpSpPr bwMode="auto">
          <a:xfrm>
            <a:off x="528342" y="5649335"/>
            <a:ext cx="3343560" cy="215844"/>
            <a:chOff x="249" y="3781"/>
            <a:chExt cx="1580" cy="136"/>
          </a:xfrm>
        </p:grpSpPr>
        <p:sp>
          <p:nvSpPr>
            <p:cNvPr id="134" name="Rectangle 67"/>
            <p:cNvSpPr>
              <a:spLocks noChangeArrowheads="1"/>
            </p:cNvSpPr>
            <p:nvPr/>
          </p:nvSpPr>
          <p:spPr bwMode="gray">
            <a:xfrm>
              <a:off x="249" y="3781"/>
              <a:ext cx="499" cy="136"/>
            </a:xfrm>
            <a:prstGeom prst="rect">
              <a:avLst/>
            </a:prstGeom>
            <a:noFill/>
            <a:ln w="12700" algn="ctr">
              <a:noFill/>
              <a:miter lim="800000"/>
              <a:headEnd/>
              <a:tailEnd/>
            </a:ln>
          </p:spPr>
          <p:txBody>
            <a:bodyPr wrap="none" lIns="89956" tIns="46777" rIns="89956" bIns="46777" anchor="ctr"/>
            <a:lstStyle/>
            <a:p>
              <a:pPr algn="r" defTabSz="1088449">
                <a:buClr>
                  <a:srgbClr val="999999"/>
                </a:buClr>
                <a:defRPr/>
              </a:pPr>
              <a:r>
                <a:rPr lang="en-GB" sz="1200" b="1">
                  <a:solidFill>
                    <a:srgbClr val="000000"/>
                  </a:solidFill>
                  <a:latin typeface="Arial"/>
                </a:rPr>
                <a:t>Legend:</a:t>
              </a:r>
            </a:p>
          </p:txBody>
        </p:sp>
        <p:grpSp>
          <p:nvGrpSpPr>
            <p:cNvPr id="135" name="Group 68"/>
            <p:cNvGrpSpPr>
              <a:grpSpLocks/>
            </p:cNvGrpSpPr>
            <p:nvPr/>
          </p:nvGrpSpPr>
          <p:grpSpPr bwMode="auto">
            <a:xfrm>
              <a:off x="742" y="3791"/>
              <a:ext cx="437" cy="116"/>
              <a:chOff x="1998" y="3788"/>
              <a:chExt cx="437" cy="116"/>
            </a:xfrm>
          </p:grpSpPr>
          <p:sp>
            <p:nvSpPr>
              <p:cNvPr id="139" name="Rectangle 69"/>
              <p:cNvSpPr>
                <a:spLocks noChangeArrowheads="1"/>
              </p:cNvSpPr>
              <p:nvPr/>
            </p:nvSpPr>
            <p:spPr bwMode="gray">
              <a:xfrm flipH="1">
                <a:off x="1998" y="3815"/>
                <a:ext cx="112" cy="62"/>
              </a:xfrm>
              <a:prstGeom prst="rect">
                <a:avLst/>
              </a:prstGeom>
              <a:solidFill>
                <a:srgbClr val="7D96A4"/>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40" name="Rectangle 70"/>
              <p:cNvSpPr>
                <a:spLocks noChangeArrowheads="1"/>
              </p:cNvSpPr>
              <p:nvPr/>
            </p:nvSpPr>
            <p:spPr bwMode="gray">
              <a:xfrm>
                <a:off x="2110" y="3788"/>
                <a:ext cx="325"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Duration</a:t>
                </a:r>
              </a:p>
            </p:txBody>
          </p:sp>
        </p:grpSp>
        <p:grpSp>
          <p:nvGrpSpPr>
            <p:cNvPr id="136" name="Group 71"/>
            <p:cNvGrpSpPr>
              <a:grpSpLocks/>
            </p:cNvGrpSpPr>
            <p:nvPr/>
          </p:nvGrpSpPr>
          <p:grpSpPr bwMode="auto">
            <a:xfrm>
              <a:off x="1386" y="3791"/>
              <a:ext cx="443" cy="116"/>
              <a:chOff x="2642" y="3788"/>
              <a:chExt cx="443" cy="116"/>
            </a:xfrm>
          </p:grpSpPr>
          <p:sp>
            <p:nvSpPr>
              <p:cNvPr id="137" name="AutoShape 72"/>
              <p:cNvSpPr>
                <a:spLocks noChangeArrowheads="1"/>
              </p:cNvSpPr>
              <p:nvPr/>
            </p:nvSpPr>
            <p:spPr bwMode="gray">
              <a:xfrm flipH="1">
                <a:off x="2642" y="3806"/>
                <a:ext cx="82" cy="80"/>
              </a:xfrm>
              <a:prstGeom prst="diamond">
                <a:avLst/>
              </a:prstGeom>
              <a:solidFill>
                <a:srgbClr val="04357B"/>
              </a:solidFill>
              <a:ln w="12700" algn="ctr">
                <a:noFill/>
                <a:miter lim="800000"/>
                <a:headEnd/>
                <a:tailEnd/>
              </a:ln>
            </p:spPr>
            <p:txBody>
              <a:bodyPr wrap="none" lIns="89956" tIns="46777" rIns="89956" bIns="46777" anchor="ctr"/>
              <a:lstStyle/>
              <a:p>
                <a:pPr defTabSz="1088449">
                  <a:buClr>
                    <a:srgbClr val="999999"/>
                  </a:buClr>
                  <a:defRPr/>
                </a:pPr>
                <a:endParaRPr lang="en-US" sz="2099" b="1">
                  <a:solidFill>
                    <a:srgbClr val="000000"/>
                  </a:solidFill>
                  <a:latin typeface="Arial"/>
                </a:endParaRPr>
              </a:p>
            </p:txBody>
          </p:sp>
          <p:sp>
            <p:nvSpPr>
              <p:cNvPr id="138" name="Rectangle 73"/>
              <p:cNvSpPr>
                <a:spLocks noChangeArrowheads="1"/>
              </p:cNvSpPr>
              <p:nvPr/>
            </p:nvSpPr>
            <p:spPr bwMode="gray">
              <a:xfrm>
                <a:off x="2724" y="3788"/>
                <a:ext cx="361" cy="116"/>
              </a:xfrm>
              <a:prstGeom prst="rect">
                <a:avLst/>
              </a:prstGeom>
              <a:noFill/>
              <a:ln w="12700" algn="ctr">
                <a:noFill/>
                <a:miter lim="800000"/>
                <a:headEnd/>
                <a:tailEnd/>
              </a:ln>
            </p:spPr>
            <p:txBody>
              <a:bodyPr wrap="none" lIns="53974" tIns="0" rIns="53974" bIns="0" anchor="ctr">
                <a:spAutoFit/>
              </a:bodyPr>
              <a:lstStyle/>
              <a:p>
                <a:pPr defTabSz="1088449">
                  <a:buClr>
                    <a:srgbClr val="999999"/>
                  </a:buClr>
                  <a:defRPr/>
                </a:pPr>
                <a:r>
                  <a:rPr lang="en-GB" sz="1200">
                    <a:solidFill>
                      <a:srgbClr val="000000"/>
                    </a:solidFill>
                    <a:latin typeface="Arial"/>
                  </a:rPr>
                  <a:t>Milestone</a:t>
                </a:r>
              </a:p>
            </p:txBody>
          </p:sp>
        </p:grpSp>
      </p:grpSp>
      <p:sp>
        <p:nvSpPr>
          <p:cNvPr id="143" name="AutoShape 48">
            <a:extLst>
              <a:ext uri="{FF2B5EF4-FFF2-40B4-BE49-F238E27FC236}">
                <a16:creationId xmlns:a16="http://schemas.microsoft.com/office/drawing/2014/main" id="{127BEF31-69FE-1E4C-9E9C-7F63233EA157}"/>
              </a:ext>
            </a:extLst>
          </p:cNvPr>
          <p:cNvSpPr>
            <a:spLocks noChangeArrowheads="1"/>
          </p:cNvSpPr>
          <p:nvPr/>
        </p:nvSpPr>
        <p:spPr bwMode="gray">
          <a:xfrm>
            <a:off x="4611756" y="2591988"/>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44" name="AutoShape 48">
            <a:extLst>
              <a:ext uri="{FF2B5EF4-FFF2-40B4-BE49-F238E27FC236}">
                <a16:creationId xmlns:a16="http://schemas.microsoft.com/office/drawing/2014/main" id="{D58AE9DC-0FD4-7F49-A16E-63C51B66369F}"/>
              </a:ext>
            </a:extLst>
          </p:cNvPr>
          <p:cNvSpPr>
            <a:spLocks noChangeArrowheads="1"/>
          </p:cNvSpPr>
          <p:nvPr/>
        </p:nvSpPr>
        <p:spPr bwMode="gray">
          <a:xfrm>
            <a:off x="5102369" y="2594287"/>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45" name="AutoShape 48">
            <a:extLst>
              <a:ext uri="{FF2B5EF4-FFF2-40B4-BE49-F238E27FC236}">
                <a16:creationId xmlns:a16="http://schemas.microsoft.com/office/drawing/2014/main" id="{615F3D33-DDEE-B346-BEA0-D53031300DB1}"/>
              </a:ext>
            </a:extLst>
          </p:cNvPr>
          <p:cNvSpPr>
            <a:spLocks noChangeArrowheads="1"/>
          </p:cNvSpPr>
          <p:nvPr/>
        </p:nvSpPr>
        <p:spPr bwMode="gray">
          <a:xfrm>
            <a:off x="5543781" y="2592657"/>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69" name="AutoShape 48">
            <a:extLst>
              <a:ext uri="{FF2B5EF4-FFF2-40B4-BE49-F238E27FC236}">
                <a16:creationId xmlns:a16="http://schemas.microsoft.com/office/drawing/2014/main" id="{EA925664-5CA0-4F47-B949-29E667375BCF}"/>
              </a:ext>
            </a:extLst>
          </p:cNvPr>
          <p:cNvSpPr>
            <a:spLocks noChangeArrowheads="1"/>
          </p:cNvSpPr>
          <p:nvPr/>
        </p:nvSpPr>
        <p:spPr bwMode="gray">
          <a:xfrm>
            <a:off x="5226601" y="321076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0" name="AutoShape 48">
            <a:extLst>
              <a:ext uri="{FF2B5EF4-FFF2-40B4-BE49-F238E27FC236}">
                <a16:creationId xmlns:a16="http://schemas.microsoft.com/office/drawing/2014/main" id="{834E8784-8AB4-734B-97F0-BD2A992C3687}"/>
              </a:ext>
            </a:extLst>
          </p:cNvPr>
          <p:cNvSpPr>
            <a:spLocks noChangeArrowheads="1"/>
          </p:cNvSpPr>
          <p:nvPr/>
        </p:nvSpPr>
        <p:spPr bwMode="gray">
          <a:xfrm>
            <a:off x="5668013" y="3209133"/>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1" name="AutoShape 48">
            <a:extLst>
              <a:ext uri="{FF2B5EF4-FFF2-40B4-BE49-F238E27FC236}">
                <a16:creationId xmlns:a16="http://schemas.microsoft.com/office/drawing/2014/main" id="{6CDFBA2B-A021-6948-A698-B21D8160AE33}"/>
              </a:ext>
            </a:extLst>
          </p:cNvPr>
          <p:cNvSpPr>
            <a:spLocks noChangeArrowheads="1"/>
          </p:cNvSpPr>
          <p:nvPr/>
        </p:nvSpPr>
        <p:spPr bwMode="gray">
          <a:xfrm>
            <a:off x="6115718" y="320678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2" name="AutoShape 48">
            <a:extLst>
              <a:ext uri="{FF2B5EF4-FFF2-40B4-BE49-F238E27FC236}">
                <a16:creationId xmlns:a16="http://schemas.microsoft.com/office/drawing/2014/main" id="{8A776752-B802-2C4D-8BBA-022777D0B54E}"/>
              </a:ext>
            </a:extLst>
          </p:cNvPr>
          <p:cNvSpPr>
            <a:spLocks noChangeArrowheads="1"/>
          </p:cNvSpPr>
          <p:nvPr/>
        </p:nvSpPr>
        <p:spPr bwMode="gray">
          <a:xfrm>
            <a:off x="6532212" y="3208415"/>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3" name="AutoShape 48">
            <a:extLst>
              <a:ext uri="{FF2B5EF4-FFF2-40B4-BE49-F238E27FC236}">
                <a16:creationId xmlns:a16="http://schemas.microsoft.com/office/drawing/2014/main" id="{BEF26179-AD63-2E42-B03D-048CA90E5091}"/>
              </a:ext>
            </a:extLst>
          </p:cNvPr>
          <p:cNvSpPr>
            <a:spLocks noChangeArrowheads="1"/>
          </p:cNvSpPr>
          <p:nvPr/>
        </p:nvSpPr>
        <p:spPr bwMode="gray">
          <a:xfrm>
            <a:off x="6973624" y="3191799"/>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4" name="AutoShape 48">
            <a:extLst>
              <a:ext uri="{FF2B5EF4-FFF2-40B4-BE49-F238E27FC236}">
                <a16:creationId xmlns:a16="http://schemas.microsoft.com/office/drawing/2014/main" id="{3126F2C3-744F-E94C-891C-B7DCBB22021A}"/>
              </a:ext>
            </a:extLst>
          </p:cNvPr>
          <p:cNvSpPr>
            <a:spLocks noChangeArrowheads="1"/>
          </p:cNvSpPr>
          <p:nvPr/>
        </p:nvSpPr>
        <p:spPr bwMode="gray">
          <a:xfrm>
            <a:off x="7407265" y="3204438"/>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5" name="AutoShape 48">
            <a:extLst>
              <a:ext uri="{FF2B5EF4-FFF2-40B4-BE49-F238E27FC236}">
                <a16:creationId xmlns:a16="http://schemas.microsoft.com/office/drawing/2014/main" id="{080FD2BD-27D2-D64C-BFF4-8D2A236DBB6A}"/>
              </a:ext>
            </a:extLst>
          </p:cNvPr>
          <p:cNvSpPr>
            <a:spLocks noChangeArrowheads="1"/>
          </p:cNvSpPr>
          <p:nvPr/>
        </p:nvSpPr>
        <p:spPr bwMode="gray">
          <a:xfrm>
            <a:off x="7826842" y="3201169"/>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6" name="Line 54">
            <a:extLst>
              <a:ext uri="{FF2B5EF4-FFF2-40B4-BE49-F238E27FC236}">
                <a16:creationId xmlns:a16="http://schemas.microsoft.com/office/drawing/2014/main" id="{838BFD6C-AEB7-7B4F-89DE-159C8C3E43A6}"/>
              </a:ext>
            </a:extLst>
          </p:cNvPr>
          <p:cNvSpPr>
            <a:spLocks noChangeShapeType="1"/>
          </p:cNvSpPr>
          <p:nvPr/>
        </p:nvSpPr>
        <p:spPr bwMode="gray">
          <a:xfrm>
            <a:off x="8297602" y="3714872"/>
            <a:ext cx="899766" cy="0"/>
          </a:xfrm>
          <a:prstGeom prst="line">
            <a:avLst/>
          </a:prstGeom>
          <a:noFill/>
          <a:ln w="127000">
            <a:solidFill>
              <a:srgbClr val="7D96A4"/>
            </a:solidFill>
            <a:round/>
            <a:headEnd/>
            <a:tailEnd/>
          </a:ln>
        </p:spPr>
        <p:txBody>
          <a:bodyPr wrap="none" lIns="107110" tIns="55697" rIns="107110" bIns="55697" anchor="ctr"/>
          <a:lstStyle/>
          <a:p>
            <a:pPr defTabSz="1088449">
              <a:defRPr/>
            </a:pPr>
            <a:endParaRPr lang="en-US" sz="2099">
              <a:solidFill>
                <a:srgbClr val="000000"/>
              </a:solidFill>
              <a:latin typeface="Arial"/>
            </a:endParaRPr>
          </a:p>
        </p:txBody>
      </p:sp>
      <p:sp>
        <p:nvSpPr>
          <p:cNvPr id="177" name="AutoShape 48">
            <a:extLst>
              <a:ext uri="{FF2B5EF4-FFF2-40B4-BE49-F238E27FC236}">
                <a16:creationId xmlns:a16="http://schemas.microsoft.com/office/drawing/2014/main" id="{9560FA0C-F08D-DE4F-8276-3D56BD77EA52}"/>
              </a:ext>
            </a:extLst>
          </p:cNvPr>
          <p:cNvSpPr>
            <a:spLocks noChangeArrowheads="1"/>
          </p:cNvSpPr>
          <p:nvPr/>
        </p:nvSpPr>
        <p:spPr bwMode="gray">
          <a:xfrm>
            <a:off x="8119843" y="3649802"/>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8" name="AutoShape 48">
            <a:extLst>
              <a:ext uri="{FF2B5EF4-FFF2-40B4-BE49-F238E27FC236}">
                <a16:creationId xmlns:a16="http://schemas.microsoft.com/office/drawing/2014/main" id="{86A152A6-683B-4E4A-8C28-C0EEC4D3F5FD}"/>
              </a:ext>
            </a:extLst>
          </p:cNvPr>
          <p:cNvSpPr>
            <a:spLocks noChangeArrowheads="1"/>
          </p:cNvSpPr>
          <p:nvPr/>
        </p:nvSpPr>
        <p:spPr bwMode="gray">
          <a:xfrm>
            <a:off x="9178168" y="4140740"/>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79" name="AutoShape 48">
            <a:extLst>
              <a:ext uri="{FF2B5EF4-FFF2-40B4-BE49-F238E27FC236}">
                <a16:creationId xmlns:a16="http://schemas.microsoft.com/office/drawing/2014/main" id="{F89693D1-4476-2844-974D-2F22730FFA33}"/>
              </a:ext>
            </a:extLst>
          </p:cNvPr>
          <p:cNvSpPr>
            <a:spLocks noChangeArrowheads="1"/>
          </p:cNvSpPr>
          <p:nvPr/>
        </p:nvSpPr>
        <p:spPr bwMode="gray">
          <a:xfrm>
            <a:off x="10439204" y="4574124"/>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2" name="TextBox 1">
            <a:extLst>
              <a:ext uri="{FF2B5EF4-FFF2-40B4-BE49-F238E27FC236}">
                <a16:creationId xmlns:a16="http://schemas.microsoft.com/office/drawing/2014/main" id="{3F0A2C69-2C15-9B40-AEDA-F3FBAE27FB09}"/>
              </a:ext>
            </a:extLst>
          </p:cNvPr>
          <p:cNvSpPr txBox="1"/>
          <p:nvPr/>
        </p:nvSpPr>
        <p:spPr>
          <a:xfrm>
            <a:off x="566011" y="6076312"/>
            <a:ext cx="3860748" cy="276927"/>
          </a:xfrm>
          <a:prstGeom prst="rect">
            <a:avLst/>
          </a:prstGeom>
          <a:noFill/>
        </p:spPr>
        <p:txBody>
          <a:bodyPr wrap="square" lIns="0" tIns="0" rIns="0" bIns="0" rtlCol="0">
            <a:spAutoFit/>
          </a:bodyPr>
          <a:lstStyle/>
          <a:p>
            <a:pPr defTabSz="1088449" fontAlgn="base">
              <a:spcBef>
                <a:spcPct val="50000"/>
              </a:spcBef>
              <a:spcAft>
                <a:spcPct val="0"/>
              </a:spcAft>
              <a:buClr>
                <a:srgbClr val="F0AB00"/>
              </a:buClr>
              <a:buSzPct val="80000"/>
              <a:defRPr/>
            </a:pPr>
            <a:r>
              <a:rPr lang="en-GB" sz="1799" kern="0" dirty="0">
                <a:solidFill>
                  <a:srgbClr val="000000"/>
                </a:solidFill>
                <a:latin typeface="Arial"/>
                <a:ea typeface="Arial Unicode MS" pitchFamily="34" charset="-128"/>
                <a:cs typeface="Arial Unicode MS" pitchFamily="34" charset="-128"/>
              </a:rPr>
              <a:t>* </a:t>
            </a:r>
            <a:r>
              <a:rPr lang="en-GB" sz="1200" kern="0" dirty="0">
                <a:solidFill>
                  <a:srgbClr val="000000"/>
                </a:solidFill>
                <a:latin typeface="Arial"/>
                <a:ea typeface="Arial Unicode MS" pitchFamily="34" charset="-128"/>
                <a:cs typeface="Arial Unicode MS" pitchFamily="34" charset="-128"/>
              </a:rPr>
              <a:t>Customer workshops may start in Q4 2020 for Wave 2</a:t>
            </a:r>
          </a:p>
        </p:txBody>
      </p:sp>
      <p:sp>
        <p:nvSpPr>
          <p:cNvPr id="112" name="AutoShape 48">
            <a:extLst>
              <a:ext uri="{FF2B5EF4-FFF2-40B4-BE49-F238E27FC236}">
                <a16:creationId xmlns:a16="http://schemas.microsoft.com/office/drawing/2014/main" id="{38A6F1FA-203E-1546-ACFF-92E88A08402C}"/>
              </a:ext>
            </a:extLst>
          </p:cNvPr>
          <p:cNvSpPr>
            <a:spLocks noChangeArrowheads="1"/>
          </p:cNvSpPr>
          <p:nvPr/>
        </p:nvSpPr>
        <p:spPr bwMode="gray">
          <a:xfrm>
            <a:off x="4808701" y="3198044"/>
            <a:ext cx="177759" cy="130141"/>
          </a:xfrm>
          <a:prstGeom prst="diamond">
            <a:avLst/>
          </a:prstGeom>
          <a:solidFill>
            <a:srgbClr val="04357B"/>
          </a:solidFill>
          <a:ln w="12700" algn="ctr">
            <a:noFill/>
            <a:miter lim="800000"/>
            <a:headEnd/>
            <a:tailEnd/>
          </a:ln>
        </p:spPr>
        <p:txBody>
          <a:bodyPr wrap="none" lIns="107110" tIns="55697" rIns="107110" bIns="55697" anchor="ctr"/>
          <a:lstStyle/>
          <a:p>
            <a:pPr defTabSz="1088449">
              <a:buClr>
                <a:srgbClr val="999999"/>
              </a:buClr>
              <a:defRPr/>
            </a:pPr>
            <a:endParaRPr lang="en-US" sz="2099" b="1">
              <a:solidFill>
                <a:srgbClr val="000000"/>
              </a:solidFill>
              <a:latin typeface="Arial"/>
            </a:endParaRPr>
          </a:p>
        </p:txBody>
      </p:sp>
      <p:sp>
        <p:nvSpPr>
          <p:cNvPr id="113" name="Slide Number Placeholder 3">
            <a:extLst>
              <a:ext uri="{FF2B5EF4-FFF2-40B4-BE49-F238E27FC236}">
                <a16:creationId xmlns:a16="http://schemas.microsoft.com/office/drawing/2014/main" id="{49B4344F-0E86-439A-8368-97F8AF4A6FEF}"/>
              </a:ext>
            </a:extLst>
          </p:cNvPr>
          <p:cNvSpPr txBox="1">
            <a:spLocks/>
          </p:cNvSpPr>
          <p:nvPr/>
        </p:nvSpPr>
        <p:spPr>
          <a:xfrm>
            <a:off x="11295159" y="6413437"/>
            <a:ext cx="511591" cy="365030"/>
          </a:xfrm>
          <a:prstGeom prst="rect">
            <a:avLst/>
          </a:prstGeom>
        </p:spPr>
        <p:txBody>
          <a:bodyPr/>
          <a:ls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a:lstStyle>
          <a:p>
            <a:pPr defTabSz="1088449"/>
            <a:fld id="{334BEC4E-0B85-4151-BD5E-C51CAACBD089}" type="slidenum">
              <a:rPr lang="de-DE" sz="1200">
                <a:solidFill>
                  <a:srgbClr val="000000"/>
                </a:solidFill>
              </a:rPr>
              <a:pPr defTabSz="1088449"/>
              <a:t>9</a:t>
            </a:fld>
            <a:endParaRPr lang="de-DE" sz="1200" dirty="0">
              <a:solidFill>
                <a:srgbClr val="000000"/>
              </a:solidFill>
            </a:endParaRPr>
          </a:p>
        </p:txBody>
      </p:sp>
    </p:spTree>
    <p:extLst>
      <p:ext uri="{BB962C8B-B14F-4D97-AF65-F5344CB8AC3E}">
        <p14:creationId xmlns:p14="http://schemas.microsoft.com/office/powerpoint/2010/main" val="207658224"/>
      </p:ext>
    </p:extLst>
  </p:cSld>
  <p:clrMapOvr>
    <a:masterClrMapping/>
  </p:clrMapOvr>
  <p:transition/>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Custom 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fontAlgn="base">
          <a:spcBef>
            <a:spcPct val="50000"/>
          </a:spcBef>
          <a:spcAft>
            <a:spcPct val="0"/>
          </a:spcAft>
          <a:buClr>
            <a:srgbClr val="F0AB00"/>
          </a:buClr>
          <a:buSzPct val="80000"/>
          <a:defRPr sz="1200" kern="0" dirty="0" err="1" smtClean="0">
            <a:solidFill>
              <a:schemeClr val="bg1"/>
            </a:solidFill>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1122</Words>
  <Application>Microsoft Office PowerPoint</Application>
  <PresentationFormat>Widescreen</PresentationFormat>
  <Paragraphs>365</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72</vt:lpstr>
      <vt:lpstr>Arial</vt:lpstr>
      <vt:lpstr>Calibri</vt:lpstr>
      <vt:lpstr>Courier New</vt:lpstr>
      <vt:lpstr>Symbol</vt:lpstr>
      <vt:lpstr>Wingdings</vt:lpstr>
      <vt:lpstr>SAP_2017_16x9_white</vt:lpstr>
      <vt:lpstr>PowerPoint Presentation</vt:lpstr>
      <vt:lpstr>Scope Breakup</vt:lpstr>
      <vt:lpstr>SAP Clinical Trial Supply Management</vt:lpstr>
      <vt:lpstr>PowerPoint Presentation</vt:lpstr>
      <vt:lpstr>PowerPoint Presentation</vt:lpstr>
      <vt:lpstr>PowerPoint Presentation</vt:lpstr>
      <vt:lpstr>PowerPoint Presentation</vt:lpstr>
      <vt:lpstr>Timeline - Cloud Part (Wave 1)</vt:lpstr>
      <vt:lpstr>Timeline - Cloud Part (Wave 2)</vt:lpstr>
      <vt:lpstr>Timeline – S/4 HANA On Premise Add-ON</vt:lpstr>
      <vt:lpstr>Timeline - S/4 HANA On Premise Add-ON</vt:lpstr>
      <vt:lpstr>Project Organization and Project Team Staffing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 Breakup</dc:title>
  <dc:creator>Mahalingam, Ram</dc:creator>
  <cp:lastModifiedBy>Xu, Chunyang</cp:lastModifiedBy>
  <cp:revision>1</cp:revision>
  <dcterms:created xsi:type="dcterms:W3CDTF">2020-05-01T02:48:57Z</dcterms:created>
  <dcterms:modified xsi:type="dcterms:W3CDTF">2020-05-03T07:39:23Z</dcterms:modified>
</cp:coreProperties>
</file>