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975" r:id="rId3"/>
    <p:sldId id="980" r:id="rId5"/>
    <p:sldId id="981" r:id="rId6"/>
    <p:sldId id="982" r:id="rId7"/>
    <p:sldId id="1004" r:id="rId8"/>
    <p:sldId id="994" r:id="rId9"/>
    <p:sldId id="990" r:id="rId10"/>
  </p:sldIdLst>
  <p:sldSz cx="9144000" cy="6858000" type="screen4x3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558"/>
    <p:restoredTop sz="97168"/>
  </p:normalViewPr>
  <p:slideViewPr>
    <p:cSldViewPr snapToObjects="1" showGuides="1">
      <p:cViewPr varScale="1">
        <p:scale>
          <a:sx n="86" d="100"/>
          <a:sy n="86" d="100"/>
        </p:scale>
        <p:origin x="852" y="8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657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0EF617-3E55-4715-A7F0-C717E4847E7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C20EB2-2E7A-4B66-BF79-7EEEA449A71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2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3808413"/>
            <a:ext cx="3752850" cy="304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1" descr="图片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22" descr="图片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3" descr="图片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24" descr="图片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25" descr="图片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8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  <a:prstGeom prst="rect">
            <a:avLst/>
          </a:prstGeom>
          <a:noFill/>
          <a:ln w="9525">
            <a:noFill/>
          </a:ln>
        </p:spPr>
        <p:txBody>
          <a:bodyPr tIns="54000" anchor="t" anchorCtr="1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495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3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152400" y="1501775"/>
            <a:ext cx="8839200" cy="1927225"/>
          </a:xfrm>
          <a:ln/>
        </p:spPr>
        <p:txBody>
          <a:bodyPr wrap="square" lIns="91440" tIns="45720" rIns="91440" bIns="45720" anchor="ctr" anchorCtr="1"/>
          <a:p>
            <a:pPr eaLnBrk="1" hangingPunct="1"/>
            <a:r>
              <a:rPr lang="zh-CN" altLang="zh-CN" sz="3600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d3.js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的球员评分可视化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/>
          </p:nvPr>
        </p:nvSpPr>
        <p:spPr>
          <a:xfrm>
            <a:off x="1066800" y="3276600"/>
            <a:ext cx="7010400" cy="1524000"/>
          </a:xfrm>
          <a:ln/>
        </p:spPr>
        <p:txBody>
          <a:bodyPr wrap="square" lIns="91440" tIns="45720" rIns="91440" bIns="45720" anchor="ctr" anchorCtr="1"/>
          <a:p>
            <a:pPr eaLnBrk="1" hangingPunct="1">
              <a:buSzPct val="120000"/>
              <a:buNone/>
            </a:pPr>
            <a:r>
              <a:rPr lang="zh-CN" altLang="zh-CN" sz="3200" b="1" dirty="0">
                <a:solidFill>
                  <a:srgbClr val="133984"/>
                </a:solidFill>
                <a:latin typeface="+mn-lt"/>
                <a:ea typeface="华文新魏" panose="02010800040101010101" pitchFamily="2" charset="-122"/>
                <a:cs typeface="+mn-cs"/>
              </a:rPr>
              <a:t>王谱越 </a:t>
            </a:r>
            <a:r>
              <a:rPr lang="en-US" altLang="zh-CN" sz="3200" b="1" dirty="0">
                <a:solidFill>
                  <a:srgbClr val="133984"/>
                </a:solidFill>
                <a:latin typeface="+mn-lt"/>
                <a:ea typeface="华文新魏" panose="02010800040101010101" pitchFamily="2" charset="-122"/>
                <a:cs typeface="+mn-cs"/>
              </a:rPr>
              <a:t>516030910462</a:t>
            </a:r>
            <a:endParaRPr lang="en-US" altLang="zh-CN" sz="3200" b="1" dirty="0">
              <a:solidFill>
                <a:srgbClr val="133984"/>
              </a:solidFill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tIns="54000" anchor="t" anchorCtr="1"/>
          <a:p>
            <a:r>
              <a:rPr lang="zh-CN" altLang="en-US"/>
              <a:t>界面介绍</a:t>
            </a:r>
            <a:endParaRPr lang="zh-CN" altLang="en-US"/>
          </a:p>
        </p:txBody>
      </p:sp>
      <p:pic>
        <p:nvPicPr>
          <p:cNvPr id="3" name="内容占位符 2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30" y="1087755"/>
            <a:ext cx="8714740" cy="42132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928360" y="2505710"/>
            <a:ext cx="14605" cy="889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 flipH="1">
            <a:off x="1828800" y="5193030"/>
            <a:ext cx="499110" cy="59817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535940" y="5835015"/>
            <a:ext cx="2512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球员与球队展示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257800" y="5084445"/>
            <a:ext cx="10160" cy="47815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4191635" y="5726430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标题与题图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566025" y="4805045"/>
            <a:ext cx="163195" cy="38798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7104380" y="5356860"/>
            <a:ext cx="146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球员能力雷达图与赛季数据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tIns="54000" anchor="t" anchorCtr="1"/>
          <a:p>
            <a:r>
              <a:rPr lang="zh-CN" altLang="en-US"/>
              <a:t>功能介绍</a:t>
            </a:r>
            <a:endParaRPr lang="zh-CN" altLang="en-US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鼠标移动到队徽上可显示队伍名称。</a:t>
            </a:r>
            <a:endParaRPr lang="zh-CN" altLang="en-US"/>
          </a:p>
          <a:p>
            <a:r>
              <a:rPr lang="zh-CN" altLang="en-US"/>
              <a:t>鼠标移动到球员头像上，可以看到球员所属球队、他的能力雷达图以及赛季数据。</a:t>
            </a:r>
            <a:endParaRPr lang="zh-CN" altLang="en-US"/>
          </a:p>
          <a:p>
            <a:r>
              <a:rPr lang="zh-CN" altLang="en-US"/>
              <a:t>支持其他球队与球员的可视化（更改</a:t>
            </a:r>
            <a:r>
              <a:rPr lang="en-US" altLang="zh-CN"/>
              <a:t>datafile</a:t>
            </a:r>
            <a:r>
              <a:rPr lang="zh-CN" altLang="en-US"/>
              <a:t>文件</a:t>
            </a:r>
            <a:r>
              <a:rPr lang="zh-CN" altLang="en-US"/>
              <a:t>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tIns="54000" anchor="t" anchorCtr="1"/>
          <a:p>
            <a:r>
              <a:rPr lang="zh-CN" altLang="en-US"/>
              <a:t>数据来源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r>
              <a:rPr lang="zh-CN" altLang="en-US"/>
              <a:t>数据与图片均来自搜达足球网（www.sodasoccer.com）</a:t>
            </a:r>
            <a:endParaRPr lang="zh-CN" altLang="en-US"/>
          </a:p>
          <a:p>
            <a:r>
              <a:rPr lang="zh-CN" altLang="en-US"/>
              <a:t>图片利用</a:t>
            </a:r>
            <a:r>
              <a:rPr lang="en-US" altLang="zh-CN"/>
              <a:t>Python</a:t>
            </a:r>
            <a:r>
              <a:rPr lang="zh-CN" altLang="en-US"/>
              <a:t>爬取下载，数据因为格式原因手动从网站抄写。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评分细则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评分选取平均每场的进球、助攻、传球、抢断和解围等数据作为原始数据。以数据最佳球员为能力值</a:t>
            </a:r>
            <a:r>
              <a:rPr lang="en-US" altLang="zh-CN"/>
              <a:t>100%</a:t>
            </a:r>
            <a:r>
              <a:rPr lang="zh-CN" altLang="en-US"/>
              <a:t>的标准。</a:t>
            </a:r>
            <a:endParaRPr lang="zh-CN" altLang="en-US"/>
          </a:p>
          <a:p>
            <a:pPr lvl="1"/>
            <a:r>
              <a:rPr lang="zh-CN" altLang="en-US"/>
              <a:t>进攻：</a:t>
            </a:r>
            <a:r>
              <a:rPr lang="en-US" altLang="zh-CN"/>
              <a:t>70%</a:t>
            </a:r>
            <a:r>
              <a:rPr lang="zh-CN" altLang="en-US"/>
              <a:t>进球</a:t>
            </a:r>
            <a:r>
              <a:rPr lang="en-US" altLang="zh-CN"/>
              <a:t>+30%</a:t>
            </a:r>
            <a:r>
              <a:rPr lang="zh-CN" altLang="en-US"/>
              <a:t>助攻</a:t>
            </a:r>
            <a:endParaRPr lang="zh-CN" altLang="en-US"/>
          </a:p>
          <a:p>
            <a:pPr lvl="1"/>
            <a:r>
              <a:rPr lang="zh-CN" altLang="en-US"/>
              <a:t>意识：</a:t>
            </a:r>
            <a:r>
              <a:rPr lang="en-US" altLang="zh-CN"/>
              <a:t>70%</a:t>
            </a:r>
            <a:r>
              <a:rPr lang="zh-CN" altLang="en-US"/>
              <a:t>传球</a:t>
            </a:r>
            <a:r>
              <a:rPr lang="en-US" altLang="zh-CN"/>
              <a:t>+30%</a:t>
            </a:r>
            <a:r>
              <a:rPr lang="zh-CN" altLang="en-US"/>
              <a:t>抢断</a:t>
            </a:r>
            <a:endParaRPr lang="zh-CN" altLang="en-US"/>
          </a:p>
          <a:p>
            <a:pPr lvl="1"/>
            <a:r>
              <a:rPr lang="zh-CN" altLang="en-US"/>
              <a:t>防守：</a:t>
            </a:r>
            <a:r>
              <a:rPr lang="en-US" altLang="zh-CN"/>
              <a:t>70%</a:t>
            </a:r>
            <a:r>
              <a:rPr lang="zh-CN" altLang="en-US"/>
              <a:t>解围</a:t>
            </a:r>
            <a:r>
              <a:rPr lang="en-US" altLang="zh-CN"/>
              <a:t>+30%</a:t>
            </a:r>
            <a:r>
              <a:rPr lang="zh-CN" altLang="en-US"/>
              <a:t>抢断</a:t>
            </a:r>
            <a:endParaRPr lang="zh-CN" altLang="en-US"/>
          </a:p>
          <a:p>
            <a:pPr lvl="1"/>
            <a:r>
              <a:rPr lang="zh-CN" altLang="en-US"/>
              <a:t>技术：</a:t>
            </a:r>
            <a:r>
              <a:rPr lang="en-US" altLang="zh-CN"/>
              <a:t>50%</a:t>
            </a:r>
            <a:r>
              <a:rPr lang="zh-CN" altLang="en-US"/>
              <a:t>传球</a:t>
            </a:r>
            <a:r>
              <a:rPr lang="en-US" altLang="zh-CN"/>
              <a:t>+20%</a:t>
            </a:r>
            <a:r>
              <a:rPr lang="zh-CN" altLang="en-US"/>
              <a:t>助攻</a:t>
            </a:r>
            <a:r>
              <a:rPr lang="en-US" altLang="zh-CN"/>
              <a:t>+20%</a:t>
            </a:r>
            <a:r>
              <a:rPr lang="zh-CN" altLang="en-US"/>
              <a:t>进球</a:t>
            </a:r>
            <a:r>
              <a:rPr lang="en-US" altLang="zh-CN"/>
              <a:t>+10%</a:t>
            </a:r>
            <a:r>
              <a:rPr lang="zh-CN" altLang="en-US"/>
              <a:t>抢断</a:t>
            </a:r>
            <a:endParaRPr lang="zh-CN" altLang="en-US"/>
          </a:p>
          <a:p>
            <a:pPr lvl="1"/>
            <a:r>
              <a:rPr lang="zh-CN" altLang="en-US"/>
              <a:t>多面：各</a:t>
            </a:r>
            <a:r>
              <a:rPr lang="en-US" altLang="zh-CN"/>
              <a:t>20%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tIns="54000" anchor="t" anchorCtr="1"/>
          <a:p>
            <a:r>
              <a:rPr lang="zh-CN" altLang="en-US"/>
              <a:t>测试环境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5065713"/>
          </a:xfrm>
        </p:spPr>
        <p:txBody>
          <a:bodyPr/>
          <a:p>
            <a:pPr marL="0" indent="0" fontAlgn="base">
              <a:buNone/>
            </a:pPr>
            <a:r>
              <a:rPr lang="zh-CN" altLang="en-US" strike="noStrike" noProof="1"/>
              <a:t>操作系统： </a:t>
            </a:r>
            <a:r>
              <a:rPr lang="en-US" altLang="zh-CN" strike="noStrike" noProof="1"/>
              <a:t>Windows10 </a:t>
            </a:r>
            <a:endParaRPr lang="zh-CN" altLang="en-US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开发环境：</a:t>
            </a:r>
            <a:r>
              <a:rPr lang="en-US" altLang="zh-CN" strike="noStrike" noProof="1"/>
              <a:t>webstorm+d3.js 3.5.17</a:t>
            </a:r>
            <a:endParaRPr lang="en-US" altLang="zh-CN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浏览器：</a:t>
            </a:r>
            <a:r>
              <a:rPr lang="en-US" altLang="zh-CN" strike="noStrike" noProof="1"/>
              <a:t>Chrome 59.0</a:t>
            </a:r>
            <a:endParaRPr lang="en-US" altLang="zh-CN" strike="noStrike" noProof="1"/>
          </a:p>
          <a:p>
            <a:pPr marL="0" indent="0" fontAlgn="base">
              <a:buNone/>
            </a:pPr>
            <a:r>
              <a:rPr lang="zh-CN" altLang="en-US" strike="noStrike" noProof="1"/>
              <a:t>显示设置：分辨率：</a:t>
            </a:r>
            <a:r>
              <a:rPr lang="en-US" altLang="zh-CN" strike="noStrike" noProof="1"/>
              <a:t>1920</a:t>
            </a:r>
            <a:r>
              <a:rPr lang="zh-CN" altLang="en-US" strike="noStrike" noProof="1"/>
              <a:t>×</a:t>
            </a:r>
            <a:r>
              <a:rPr lang="en-US" altLang="zh-CN" strike="noStrike" noProof="1"/>
              <a:t>1080</a:t>
            </a:r>
            <a:endParaRPr lang="en-US" altLang="zh-CN" strike="noStrike" noProof="1"/>
          </a:p>
          <a:p>
            <a:pPr marL="0" indent="0" fontAlgn="base">
              <a:buNone/>
            </a:pPr>
            <a:r>
              <a:rPr lang="en-US" altLang="zh-CN" strike="noStrike" noProof="1"/>
              <a:t>		</a:t>
            </a:r>
            <a:r>
              <a:rPr lang="zh-CN" altLang="en-US" strike="noStrike" noProof="1"/>
              <a:t>缩放：</a:t>
            </a:r>
            <a:r>
              <a:rPr lang="en-US" altLang="zh-CN" strike="noStrike" noProof="1"/>
              <a:t>100%</a:t>
            </a:r>
            <a:endParaRPr lang="en-US" altLang="zh-CN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tIns="54000" anchor="t" anchorCtr="1"/>
          <a:p>
            <a:endParaRPr lang="en-US" altLang="zh-CN"/>
          </a:p>
        </p:txBody>
      </p:sp>
      <p:sp>
        <p:nvSpPr>
          <p:cNvPr id="17410" name="文本框 1"/>
          <p:cNvSpPr txBox="1"/>
          <p:nvPr/>
        </p:nvSpPr>
        <p:spPr>
          <a:xfrm>
            <a:off x="471488" y="1117600"/>
            <a:ext cx="8785225" cy="550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88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	</a:t>
            </a:r>
            <a:endParaRPr lang="en-US" altLang="zh-CN" sz="8800">
              <a:solidFill>
                <a:srgbClr val="133984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88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   </a:t>
            </a:r>
            <a:r>
              <a:rPr lang="zh-CN" altLang="en-US" sz="88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谢谢！</a:t>
            </a:r>
            <a:endParaRPr lang="zh-CN" altLang="en-US" sz="8800">
              <a:solidFill>
                <a:srgbClr val="133984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8800">
              <a:solidFill>
                <a:srgbClr val="133984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88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					</a:t>
            </a:r>
            <a:r>
              <a:rPr lang="en-US" altLang="zh-CN" sz="3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2017.7</a:t>
            </a:r>
            <a:endParaRPr lang="en-US" altLang="zh-CN" sz="3200">
              <a:solidFill>
                <a:srgbClr val="133984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0</TotalTime>
  <Words>454</Words>
  <Application>WPS 演示</Application>
  <PresentationFormat>全屏显示(4:3)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华文新魏</vt:lpstr>
      <vt:lpstr>微软雅黑</vt:lpstr>
      <vt:lpstr>Arial Unicode MS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ZacharyWu</dc:creator>
  <cp:lastModifiedBy>DELL</cp:lastModifiedBy>
  <cp:revision>2479</cp:revision>
  <dcterms:created xsi:type="dcterms:W3CDTF">2017-07-28T09:13:03Z</dcterms:created>
  <dcterms:modified xsi:type="dcterms:W3CDTF">2017-08-02T14:07:23Z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2052-10.1.0.6690</vt:lpwstr>
  </property>
</Properties>
</file>