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66949D-C3E5-419C-9800-EC5CD1308785}" type="datetimeFigureOut">
              <a:rPr lang="zh-CN" altLang="en-US" smtClean="0"/>
              <a:pPr/>
              <a:t>2014/3/24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9D4C2C-A9D3-4A2C-8212-AD851A8E52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500306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聊天</a:t>
            </a:r>
            <a:r>
              <a:rPr lang="zh-CN" altLang="en-US" sz="4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</a:t>
            </a:r>
            <a:endParaRPr lang="zh-CN" altLang="en-US" sz="4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385762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项目作者：王迁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52" y="1928802"/>
            <a:ext cx="66437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平台和开发环境为：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系统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Gcc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+ 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Gdb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开发语言为：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语言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3.TCP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协议、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循环链表、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makefile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项目功能要求：实现客户端之间的聊天通信</a:t>
            </a:r>
            <a:endParaRPr lang="zh-CN" altLang="en-US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785794"/>
            <a:ext cx="6357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文件分为三个文件夹：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client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客户端 文件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client.c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client.h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interface.c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interface.h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       public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公共文件夹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protocol.h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        server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服务器文件夹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server.c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server.h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20950" y="-7331124"/>
            <a:ext cx="56943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文件分为三个文件夹：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client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客户端 文件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client.c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client.h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interface.c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interface.h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       public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公共文件夹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protocol.h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          server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服务器文件夹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server.c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server.h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1571612"/>
            <a:ext cx="671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本次项目：采用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协议共同完成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服务器和客户端之间采用的是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协议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客户端和客户端之间采用的是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udp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协议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7643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项目测试报告：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完成进度：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1.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项目要求功能基本完全实现；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2.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实现了密码保护问题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3.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实现了可以实现文件传输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	4.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实现了捕获键盘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6050" y="2357430"/>
            <a:ext cx="3627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谢谢    观看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11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12</dc:creator>
  <cp:lastModifiedBy>12</cp:lastModifiedBy>
  <cp:revision>22</cp:revision>
  <dcterms:created xsi:type="dcterms:W3CDTF">2014-02-13T15:08:02Z</dcterms:created>
  <dcterms:modified xsi:type="dcterms:W3CDTF">2014-03-24T06:55:46Z</dcterms:modified>
</cp:coreProperties>
</file>