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949D-C3E5-419C-9800-EC5CD1308785}" type="datetimeFigureOut">
              <a:rPr lang="zh-CN" altLang="en-US" smtClean="0"/>
              <a:pPr/>
              <a:t>2014/2/14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4C2C-A9D3-4A2C-8212-AD851A8E52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949D-C3E5-419C-9800-EC5CD1308785}" type="datetimeFigureOut">
              <a:rPr lang="zh-CN" altLang="en-US" smtClean="0"/>
              <a:pPr/>
              <a:t>2014/2/14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4C2C-A9D3-4A2C-8212-AD851A8E52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949D-C3E5-419C-9800-EC5CD1308785}" type="datetimeFigureOut">
              <a:rPr lang="zh-CN" altLang="en-US" smtClean="0"/>
              <a:pPr/>
              <a:t>2014/2/14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4C2C-A9D3-4A2C-8212-AD851A8E52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949D-C3E5-419C-9800-EC5CD1308785}" type="datetimeFigureOut">
              <a:rPr lang="zh-CN" altLang="en-US" smtClean="0"/>
              <a:pPr/>
              <a:t>2014/2/14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4C2C-A9D3-4A2C-8212-AD851A8E52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949D-C3E5-419C-9800-EC5CD1308785}" type="datetimeFigureOut">
              <a:rPr lang="zh-CN" altLang="en-US" smtClean="0"/>
              <a:pPr/>
              <a:t>2014/2/14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4C2C-A9D3-4A2C-8212-AD851A8E52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949D-C3E5-419C-9800-EC5CD1308785}" type="datetimeFigureOut">
              <a:rPr lang="zh-CN" altLang="en-US" smtClean="0"/>
              <a:pPr/>
              <a:t>2014/2/14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4C2C-A9D3-4A2C-8212-AD851A8E52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949D-C3E5-419C-9800-EC5CD1308785}" type="datetimeFigureOut">
              <a:rPr lang="zh-CN" altLang="en-US" smtClean="0"/>
              <a:pPr/>
              <a:t>2014/2/14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4C2C-A9D3-4A2C-8212-AD851A8E52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949D-C3E5-419C-9800-EC5CD1308785}" type="datetimeFigureOut">
              <a:rPr lang="zh-CN" altLang="en-US" smtClean="0"/>
              <a:pPr/>
              <a:t>2014/2/14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4C2C-A9D3-4A2C-8212-AD851A8E52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949D-C3E5-419C-9800-EC5CD1308785}" type="datetimeFigureOut">
              <a:rPr lang="zh-CN" altLang="en-US" smtClean="0"/>
              <a:pPr/>
              <a:t>2014/2/14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4C2C-A9D3-4A2C-8212-AD851A8E52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949D-C3E5-419C-9800-EC5CD1308785}" type="datetimeFigureOut">
              <a:rPr lang="zh-CN" altLang="en-US" smtClean="0"/>
              <a:pPr/>
              <a:t>2014/2/14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4C2C-A9D3-4A2C-8212-AD851A8E52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949D-C3E5-419C-9800-EC5CD1308785}" type="datetimeFigureOut">
              <a:rPr lang="zh-CN" altLang="en-US" smtClean="0"/>
              <a:pPr/>
              <a:t>2014/2/14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9D4C2C-A9D3-4A2C-8212-AD851A8E52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66949D-C3E5-419C-9800-EC5CD1308785}" type="datetimeFigureOut">
              <a:rPr lang="zh-CN" altLang="en-US" smtClean="0"/>
              <a:pPr/>
              <a:t>2014/2/14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9D4C2C-A9D3-4A2C-8212-AD851A8E52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174" y="2500306"/>
            <a:ext cx="3929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学生管理系统</a:t>
            </a:r>
            <a:endParaRPr lang="zh-CN" altLang="en-US" sz="4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3857628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项目作者：王迁</a:t>
            </a:r>
            <a:endParaRPr lang="zh-CN" altLang="en-US" sz="2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5852" y="1928802"/>
            <a:ext cx="66437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平台和开发环境为：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系统 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+ 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Gcc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+ 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Gdb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开发语言为：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语言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冒泡排序、循环链表、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makefile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项目功能要求：实现教师、学生的增、删、改、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     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查、排序、显示</a:t>
            </a:r>
          </a:p>
          <a:p>
            <a:endParaRPr lang="zh-CN" altLang="en-US" sz="2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342902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714488"/>
            <a:ext cx="321471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857364"/>
            <a:ext cx="7572428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14290"/>
            <a:ext cx="7191375" cy="59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85728"/>
            <a:ext cx="7191375" cy="6205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14290"/>
            <a:ext cx="6143668" cy="621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76438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项目测试报告：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完成进度：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1.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项目要求功能完全实现；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2.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实现了防止输入数值时输入非数值字符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3.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实现了输入字符超出数组大小问题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项目缺陷：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1.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没有防止输入姓名时 输入数值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2.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在选择时如果输入多个字符只能接收第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   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一个字符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3.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修改密码如果超过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32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个字符，超出部分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  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第二次输入时还需原样输入，否则修改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  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失败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4.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查找时如果有重复出现只能查找第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</a:t>
            </a:r>
            <a:endParaRPr lang="zh-CN" altLang="en-US" sz="2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86050" y="2357430"/>
            <a:ext cx="36279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谢谢    观看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288</TotalTime>
  <Words>7</Words>
  <Application>Microsoft Office PowerPoint</Application>
  <PresentationFormat>全屏显示(4:3)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流畅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12</dc:creator>
  <cp:lastModifiedBy>12</cp:lastModifiedBy>
  <cp:revision>19</cp:revision>
  <dcterms:created xsi:type="dcterms:W3CDTF">2014-02-13T15:08:02Z</dcterms:created>
  <dcterms:modified xsi:type="dcterms:W3CDTF">2014-02-14T07:34:39Z</dcterms:modified>
</cp:coreProperties>
</file>