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94" r:id="rId3"/>
    <p:sldId id="296" r:id="rId4"/>
    <p:sldId id="295" r:id="rId5"/>
    <p:sldId id="297" r:id="rId6"/>
    <p:sldId id="300" r:id="rId7"/>
    <p:sldId id="298" r:id="rId8"/>
    <p:sldId id="299" r:id="rId9"/>
    <p:sldId id="301" r:id="rId10"/>
    <p:sldId id="266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2A788A"/>
    <a:srgbClr val="179D37"/>
    <a:srgbClr val="3AE262"/>
    <a:srgbClr val="7ADC7F"/>
    <a:srgbClr val="F0F600"/>
    <a:srgbClr val="FFFF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974" autoAdjust="0"/>
    <p:restoredTop sz="79243" autoAdjust="0"/>
  </p:normalViewPr>
  <p:slideViewPr>
    <p:cSldViewPr>
      <p:cViewPr>
        <p:scale>
          <a:sx n="100" d="100"/>
          <a:sy n="100" d="100"/>
        </p:scale>
        <p:origin x="-89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170CB55D-A65A-4273-8A3A-B29578C9A9B4}" type="datetimeFigureOut">
              <a:rPr lang="zh-CN" altLang="en-US"/>
              <a:pPr/>
              <a:t>2012-2-15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118FF7F5-EB29-421C-B8C7-1CD96782841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6387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38D6F203-EB56-4EDB-908D-526391B666BB}" type="slidenum">
              <a:rPr lang="zh-CN" altLang="en-US" sz="1200" b="0"/>
              <a:pPr algn="r" defTabSz="931863"/>
              <a:t>2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D84D4EED-20A4-4F8A-AE4B-E405F653B930}" type="slidenum">
              <a:rPr lang="zh-CN" altLang="en-US" sz="1200" b="0"/>
              <a:pPr algn="r" defTabSz="931863"/>
              <a:t>3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1003637C-E6EC-4D09-8D41-3A403F5FFBD2}" type="slidenum">
              <a:rPr lang="zh-CN" altLang="en-US" sz="1200" b="0"/>
              <a:pPr algn="r" defTabSz="931863"/>
              <a:t>4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839B1FE4-A204-485B-94CD-19BC976356AF}" type="slidenum">
              <a:rPr lang="zh-CN" altLang="en-US" sz="1200" b="0"/>
              <a:pPr algn="r" defTabSz="931863"/>
              <a:t>5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5F7F21BC-9E42-4F7D-A5AC-50979C121AC5}" type="slidenum">
              <a:rPr lang="zh-CN" altLang="en-US" sz="1200" b="0"/>
              <a:pPr algn="r" defTabSz="931863"/>
              <a:t>6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CA7EB3E5-0331-4937-9B46-AE92BE297A3E}" type="slidenum">
              <a:rPr lang="zh-CN" altLang="en-US" sz="1200" b="0"/>
              <a:pPr algn="r" defTabSz="931863"/>
              <a:t>7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4550EEF7-05F0-47B2-828C-FFBB6DF0F5D9}" type="slidenum">
              <a:rPr lang="zh-CN" altLang="en-US" sz="1200" b="0"/>
              <a:pPr algn="r" defTabSz="931863"/>
              <a:t>8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7F92324-EAAE-4BED-9A4B-D888675FF40B}" type="slidenum">
              <a:rPr lang="zh-CN" altLang="en-US" sz="1200" b="0"/>
              <a:pPr algn="r" defTabSz="931863"/>
              <a:t>9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81AAE-CEB3-4B5E-B8B9-FB0944B56DD3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228600"/>
            <a:ext cx="9144000" cy="809625"/>
          </a:xfrm>
          <a:prstGeom prst="rect">
            <a:avLst/>
          </a:prstGeom>
          <a:solidFill>
            <a:srgbClr val="61759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>
              <a:ea typeface="SimSun" pitchFamily="2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85800" y="477838"/>
            <a:ext cx="2241550" cy="311150"/>
            <a:chOff x="909" y="2690"/>
            <a:chExt cx="1107" cy="153"/>
          </a:xfrm>
        </p:grpSpPr>
        <p:sp>
          <p:nvSpPr>
            <p:cNvPr id="6" name="Freeform 4"/>
            <p:cNvSpPr>
              <a:spLocks noChangeAspect="1" noEditPoints="1"/>
            </p:cNvSpPr>
            <p:nvPr/>
          </p:nvSpPr>
          <p:spPr bwMode="gray">
            <a:xfrm>
              <a:off x="909" y="2690"/>
              <a:ext cx="1092" cy="153"/>
            </a:xfrm>
            <a:custGeom>
              <a:avLst/>
              <a:gdLst/>
              <a:ahLst/>
              <a:cxnLst>
                <a:cxn ang="0">
                  <a:pos x="2551" y="1053"/>
                </a:cxn>
                <a:cxn ang="0">
                  <a:pos x="0" y="1491"/>
                </a:cxn>
                <a:cxn ang="0">
                  <a:pos x="747" y="1202"/>
                </a:cxn>
                <a:cxn ang="0">
                  <a:pos x="880" y="52"/>
                </a:cxn>
                <a:cxn ang="0">
                  <a:pos x="218" y="329"/>
                </a:cxn>
                <a:cxn ang="0">
                  <a:pos x="1889" y="547"/>
                </a:cxn>
                <a:cxn ang="0">
                  <a:pos x="1548" y="1311"/>
                </a:cxn>
                <a:cxn ang="0">
                  <a:pos x="1170" y="1496"/>
                </a:cxn>
                <a:cxn ang="0">
                  <a:pos x="996" y="547"/>
                </a:cxn>
                <a:cxn ang="0">
                  <a:pos x="1926" y="547"/>
                </a:cxn>
                <a:cxn ang="0">
                  <a:pos x="2544" y="1496"/>
                </a:cxn>
                <a:cxn ang="0">
                  <a:pos x="2126" y="1155"/>
                </a:cxn>
                <a:cxn ang="0">
                  <a:pos x="2161" y="1533"/>
                </a:cxn>
                <a:cxn ang="0">
                  <a:pos x="2322" y="307"/>
                </a:cxn>
                <a:cxn ang="0">
                  <a:pos x="3046" y="1533"/>
                </a:cxn>
                <a:cxn ang="0">
                  <a:pos x="3565" y="383"/>
                </a:cxn>
                <a:cxn ang="0">
                  <a:pos x="3649" y="1533"/>
                </a:cxn>
                <a:cxn ang="0">
                  <a:pos x="3273" y="383"/>
                </a:cxn>
                <a:cxn ang="0">
                  <a:pos x="2895" y="307"/>
                </a:cxn>
                <a:cxn ang="0">
                  <a:pos x="3903" y="1533"/>
                </a:cxn>
                <a:cxn ang="0">
                  <a:pos x="4076" y="529"/>
                </a:cxn>
                <a:cxn ang="0">
                  <a:pos x="4786" y="547"/>
                </a:cxn>
                <a:cxn ang="0">
                  <a:pos x="4277" y="535"/>
                </a:cxn>
                <a:cxn ang="0">
                  <a:pos x="4670" y="720"/>
                </a:cxn>
                <a:cxn ang="0">
                  <a:pos x="4277" y="940"/>
                </a:cxn>
                <a:cxn ang="0">
                  <a:pos x="4796" y="1288"/>
                </a:cxn>
                <a:cxn ang="0">
                  <a:pos x="5733" y="1573"/>
                </a:cxn>
                <a:cxn ang="0">
                  <a:pos x="5362" y="1202"/>
                </a:cxn>
                <a:cxn ang="0">
                  <a:pos x="5330" y="393"/>
                </a:cxn>
                <a:cxn ang="0">
                  <a:pos x="6170" y="307"/>
                </a:cxn>
                <a:cxn ang="0">
                  <a:pos x="6284" y="1110"/>
                </a:cxn>
                <a:cxn ang="0">
                  <a:pos x="6956" y="383"/>
                </a:cxn>
                <a:cxn ang="0">
                  <a:pos x="7040" y="1533"/>
                </a:cxn>
                <a:cxn ang="0">
                  <a:pos x="6665" y="383"/>
                </a:cxn>
                <a:cxn ang="0">
                  <a:pos x="6286" y="307"/>
                </a:cxn>
                <a:cxn ang="0">
                  <a:pos x="8074" y="1533"/>
                </a:cxn>
                <a:cxn ang="0">
                  <a:pos x="7760" y="383"/>
                </a:cxn>
                <a:cxn ang="0">
                  <a:pos x="7802" y="1533"/>
                </a:cxn>
                <a:cxn ang="0">
                  <a:pos x="7426" y="527"/>
                </a:cxn>
                <a:cxn ang="0">
                  <a:pos x="8232" y="611"/>
                </a:cxn>
                <a:cxn ang="0">
                  <a:pos x="8518" y="1308"/>
                </a:cxn>
                <a:cxn ang="0">
                  <a:pos x="9231" y="307"/>
                </a:cxn>
                <a:cxn ang="0">
                  <a:pos x="8833" y="383"/>
                </a:cxn>
                <a:cxn ang="0">
                  <a:pos x="9080" y="720"/>
                </a:cxn>
                <a:cxn ang="0">
                  <a:pos x="8934" y="940"/>
                </a:cxn>
                <a:cxn ang="0">
                  <a:pos x="9001" y="1456"/>
                </a:cxn>
                <a:cxn ang="0">
                  <a:pos x="8074" y="1533"/>
                </a:cxn>
                <a:cxn ang="0">
                  <a:pos x="9515" y="1311"/>
                </a:cxn>
                <a:cxn ang="0">
                  <a:pos x="10224" y="307"/>
                </a:cxn>
                <a:cxn ang="0">
                  <a:pos x="9829" y="383"/>
                </a:cxn>
                <a:cxn ang="0">
                  <a:pos x="10073" y="720"/>
                </a:cxn>
                <a:cxn ang="0">
                  <a:pos x="9930" y="940"/>
                </a:cxn>
                <a:cxn ang="0">
                  <a:pos x="9997" y="1456"/>
                </a:cxn>
                <a:cxn ang="0">
                  <a:pos x="9344" y="1533"/>
                </a:cxn>
                <a:cxn ang="0">
                  <a:pos x="10892" y="383"/>
                </a:cxn>
                <a:cxn ang="0">
                  <a:pos x="10516" y="1533"/>
                </a:cxn>
                <a:cxn ang="0">
                  <a:pos x="10600" y="383"/>
                </a:cxn>
                <a:cxn ang="0">
                  <a:pos x="11270" y="307"/>
                </a:cxn>
              </a:cxnLst>
              <a:rect l="0" t="0" r="r" b="b"/>
              <a:pathLst>
                <a:path w="11270" h="1573">
                  <a:moveTo>
                    <a:pt x="2361" y="510"/>
                  </a:moveTo>
                  <a:lnTo>
                    <a:pt x="2361" y="510"/>
                  </a:lnTo>
                  <a:cubicBezTo>
                    <a:pt x="2361" y="510"/>
                    <a:pt x="2163" y="1053"/>
                    <a:pt x="2163" y="1053"/>
                  </a:cubicBezTo>
                  <a:cubicBezTo>
                    <a:pt x="2163" y="1053"/>
                    <a:pt x="2551" y="1053"/>
                    <a:pt x="2551" y="1053"/>
                  </a:cubicBezTo>
                  <a:cubicBezTo>
                    <a:pt x="2551" y="1053"/>
                    <a:pt x="2361" y="510"/>
                    <a:pt x="2361" y="510"/>
                  </a:cubicBezTo>
                  <a:close/>
                  <a:moveTo>
                    <a:pt x="408" y="1573"/>
                  </a:moveTo>
                  <a:lnTo>
                    <a:pt x="408" y="1573"/>
                  </a:lnTo>
                  <a:cubicBezTo>
                    <a:pt x="230" y="1573"/>
                    <a:pt x="79" y="1521"/>
                    <a:pt x="0" y="1491"/>
                  </a:cubicBezTo>
                  <a:cubicBezTo>
                    <a:pt x="0" y="1491"/>
                    <a:pt x="0" y="1202"/>
                    <a:pt x="0" y="1202"/>
                  </a:cubicBezTo>
                  <a:cubicBezTo>
                    <a:pt x="0" y="1202"/>
                    <a:pt x="38" y="1202"/>
                    <a:pt x="38" y="1202"/>
                  </a:cubicBezTo>
                  <a:cubicBezTo>
                    <a:pt x="74" y="1338"/>
                    <a:pt x="154" y="1466"/>
                    <a:pt x="421" y="1466"/>
                  </a:cubicBezTo>
                  <a:cubicBezTo>
                    <a:pt x="616" y="1466"/>
                    <a:pt x="752" y="1363"/>
                    <a:pt x="747" y="1202"/>
                  </a:cubicBezTo>
                  <a:cubicBezTo>
                    <a:pt x="742" y="1029"/>
                    <a:pt x="621" y="942"/>
                    <a:pt x="369" y="821"/>
                  </a:cubicBezTo>
                  <a:cubicBezTo>
                    <a:pt x="92" y="688"/>
                    <a:pt x="3" y="557"/>
                    <a:pt x="5" y="393"/>
                  </a:cubicBezTo>
                  <a:cubicBezTo>
                    <a:pt x="5" y="131"/>
                    <a:pt x="215" y="0"/>
                    <a:pt x="524" y="0"/>
                  </a:cubicBezTo>
                  <a:cubicBezTo>
                    <a:pt x="675" y="0"/>
                    <a:pt x="809" y="30"/>
                    <a:pt x="880" y="52"/>
                  </a:cubicBezTo>
                  <a:cubicBezTo>
                    <a:pt x="880" y="52"/>
                    <a:pt x="880" y="307"/>
                    <a:pt x="880" y="307"/>
                  </a:cubicBezTo>
                  <a:cubicBezTo>
                    <a:pt x="880" y="307"/>
                    <a:pt x="846" y="307"/>
                    <a:pt x="846" y="307"/>
                  </a:cubicBezTo>
                  <a:cubicBezTo>
                    <a:pt x="826" y="183"/>
                    <a:pt x="722" y="99"/>
                    <a:pt x="524" y="102"/>
                  </a:cubicBezTo>
                  <a:cubicBezTo>
                    <a:pt x="344" y="104"/>
                    <a:pt x="225" y="186"/>
                    <a:pt x="218" y="329"/>
                  </a:cubicBezTo>
                  <a:cubicBezTo>
                    <a:pt x="211" y="463"/>
                    <a:pt x="297" y="535"/>
                    <a:pt x="453" y="609"/>
                  </a:cubicBezTo>
                  <a:cubicBezTo>
                    <a:pt x="814" y="779"/>
                    <a:pt x="945" y="888"/>
                    <a:pt x="959" y="1110"/>
                  </a:cubicBezTo>
                  <a:cubicBezTo>
                    <a:pt x="977" y="1387"/>
                    <a:pt x="774" y="1573"/>
                    <a:pt x="408" y="1573"/>
                  </a:cubicBezTo>
                  <a:close/>
                  <a:moveTo>
                    <a:pt x="1889" y="547"/>
                  </a:moveTo>
                  <a:lnTo>
                    <a:pt x="1889" y="547"/>
                  </a:lnTo>
                  <a:cubicBezTo>
                    <a:pt x="1864" y="433"/>
                    <a:pt x="1812" y="383"/>
                    <a:pt x="1632" y="383"/>
                  </a:cubicBezTo>
                  <a:cubicBezTo>
                    <a:pt x="1632" y="383"/>
                    <a:pt x="1548" y="383"/>
                    <a:pt x="1548" y="383"/>
                  </a:cubicBezTo>
                  <a:cubicBezTo>
                    <a:pt x="1548" y="383"/>
                    <a:pt x="1548" y="1311"/>
                    <a:pt x="1548" y="1311"/>
                  </a:cubicBezTo>
                  <a:cubicBezTo>
                    <a:pt x="1548" y="1454"/>
                    <a:pt x="1587" y="1496"/>
                    <a:pt x="1716" y="1496"/>
                  </a:cubicBezTo>
                  <a:cubicBezTo>
                    <a:pt x="1716" y="1496"/>
                    <a:pt x="1716" y="1533"/>
                    <a:pt x="1716" y="1533"/>
                  </a:cubicBezTo>
                  <a:cubicBezTo>
                    <a:pt x="1716" y="1533"/>
                    <a:pt x="1170" y="1533"/>
                    <a:pt x="1170" y="1533"/>
                  </a:cubicBezTo>
                  <a:cubicBezTo>
                    <a:pt x="1170" y="1533"/>
                    <a:pt x="1170" y="1496"/>
                    <a:pt x="1170" y="1496"/>
                  </a:cubicBezTo>
                  <a:cubicBezTo>
                    <a:pt x="1298" y="1496"/>
                    <a:pt x="1338" y="1454"/>
                    <a:pt x="1338" y="1311"/>
                  </a:cubicBezTo>
                  <a:cubicBezTo>
                    <a:pt x="1338" y="1311"/>
                    <a:pt x="1338" y="383"/>
                    <a:pt x="1338" y="383"/>
                  </a:cubicBezTo>
                  <a:cubicBezTo>
                    <a:pt x="1338" y="383"/>
                    <a:pt x="1256" y="383"/>
                    <a:pt x="1256" y="383"/>
                  </a:cubicBezTo>
                  <a:cubicBezTo>
                    <a:pt x="1073" y="383"/>
                    <a:pt x="1021" y="433"/>
                    <a:pt x="996" y="547"/>
                  </a:cubicBezTo>
                  <a:cubicBezTo>
                    <a:pt x="996" y="547"/>
                    <a:pt x="959" y="547"/>
                    <a:pt x="959" y="547"/>
                  </a:cubicBezTo>
                  <a:cubicBezTo>
                    <a:pt x="959" y="547"/>
                    <a:pt x="959" y="307"/>
                    <a:pt x="959" y="307"/>
                  </a:cubicBezTo>
                  <a:cubicBezTo>
                    <a:pt x="959" y="307"/>
                    <a:pt x="1926" y="307"/>
                    <a:pt x="1926" y="307"/>
                  </a:cubicBezTo>
                  <a:cubicBezTo>
                    <a:pt x="1926" y="307"/>
                    <a:pt x="1926" y="547"/>
                    <a:pt x="1926" y="547"/>
                  </a:cubicBezTo>
                  <a:cubicBezTo>
                    <a:pt x="1926" y="547"/>
                    <a:pt x="1889" y="547"/>
                    <a:pt x="1889" y="547"/>
                  </a:cubicBezTo>
                  <a:close/>
                  <a:moveTo>
                    <a:pt x="2544" y="1533"/>
                  </a:moveTo>
                  <a:lnTo>
                    <a:pt x="2544" y="1533"/>
                  </a:lnTo>
                  <a:cubicBezTo>
                    <a:pt x="2544" y="1533"/>
                    <a:pt x="2544" y="1496"/>
                    <a:pt x="2544" y="1496"/>
                  </a:cubicBezTo>
                  <a:cubicBezTo>
                    <a:pt x="2616" y="1496"/>
                    <a:pt x="2670" y="1478"/>
                    <a:pt x="2670" y="1422"/>
                  </a:cubicBezTo>
                  <a:cubicBezTo>
                    <a:pt x="2670" y="1400"/>
                    <a:pt x="2665" y="1373"/>
                    <a:pt x="2653" y="1343"/>
                  </a:cubicBezTo>
                  <a:cubicBezTo>
                    <a:pt x="2653" y="1343"/>
                    <a:pt x="2589" y="1155"/>
                    <a:pt x="2589" y="1155"/>
                  </a:cubicBezTo>
                  <a:cubicBezTo>
                    <a:pt x="2589" y="1155"/>
                    <a:pt x="2126" y="1155"/>
                    <a:pt x="2126" y="1155"/>
                  </a:cubicBezTo>
                  <a:cubicBezTo>
                    <a:pt x="2126" y="1155"/>
                    <a:pt x="2067" y="1321"/>
                    <a:pt x="2067" y="1321"/>
                  </a:cubicBezTo>
                  <a:cubicBezTo>
                    <a:pt x="2057" y="1348"/>
                    <a:pt x="2045" y="1385"/>
                    <a:pt x="2045" y="1414"/>
                  </a:cubicBezTo>
                  <a:cubicBezTo>
                    <a:pt x="2045" y="1466"/>
                    <a:pt x="2067" y="1496"/>
                    <a:pt x="2161" y="1496"/>
                  </a:cubicBezTo>
                  <a:cubicBezTo>
                    <a:pt x="2161" y="1496"/>
                    <a:pt x="2161" y="1533"/>
                    <a:pt x="2161" y="1533"/>
                  </a:cubicBezTo>
                  <a:cubicBezTo>
                    <a:pt x="2161" y="1533"/>
                    <a:pt x="1780" y="1533"/>
                    <a:pt x="1780" y="1533"/>
                  </a:cubicBezTo>
                  <a:cubicBezTo>
                    <a:pt x="1780" y="1533"/>
                    <a:pt x="1780" y="1496"/>
                    <a:pt x="1780" y="1496"/>
                  </a:cubicBezTo>
                  <a:cubicBezTo>
                    <a:pt x="1876" y="1496"/>
                    <a:pt x="1909" y="1429"/>
                    <a:pt x="1961" y="1288"/>
                  </a:cubicBezTo>
                  <a:cubicBezTo>
                    <a:pt x="1961" y="1288"/>
                    <a:pt x="2322" y="307"/>
                    <a:pt x="2322" y="307"/>
                  </a:cubicBezTo>
                  <a:cubicBezTo>
                    <a:pt x="2322" y="307"/>
                    <a:pt x="2492" y="307"/>
                    <a:pt x="2492" y="307"/>
                  </a:cubicBezTo>
                  <a:cubicBezTo>
                    <a:pt x="2492" y="307"/>
                    <a:pt x="2860" y="1318"/>
                    <a:pt x="2860" y="1318"/>
                  </a:cubicBezTo>
                  <a:cubicBezTo>
                    <a:pt x="2910" y="1449"/>
                    <a:pt x="2930" y="1491"/>
                    <a:pt x="3046" y="1496"/>
                  </a:cubicBezTo>
                  <a:cubicBezTo>
                    <a:pt x="3046" y="1496"/>
                    <a:pt x="3046" y="1533"/>
                    <a:pt x="3046" y="1533"/>
                  </a:cubicBezTo>
                  <a:cubicBezTo>
                    <a:pt x="3046" y="1533"/>
                    <a:pt x="2544" y="1533"/>
                    <a:pt x="2544" y="1533"/>
                  </a:cubicBezTo>
                  <a:close/>
                  <a:moveTo>
                    <a:pt x="3822" y="547"/>
                  </a:moveTo>
                  <a:lnTo>
                    <a:pt x="3822" y="547"/>
                  </a:lnTo>
                  <a:cubicBezTo>
                    <a:pt x="3800" y="433"/>
                    <a:pt x="3745" y="383"/>
                    <a:pt x="3565" y="383"/>
                  </a:cubicBezTo>
                  <a:cubicBezTo>
                    <a:pt x="3565" y="383"/>
                    <a:pt x="3481" y="383"/>
                    <a:pt x="3481" y="383"/>
                  </a:cubicBezTo>
                  <a:cubicBezTo>
                    <a:pt x="3481" y="383"/>
                    <a:pt x="3481" y="1311"/>
                    <a:pt x="3481" y="1311"/>
                  </a:cubicBezTo>
                  <a:cubicBezTo>
                    <a:pt x="3481" y="1454"/>
                    <a:pt x="3520" y="1496"/>
                    <a:pt x="3649" y="1496"/>
                  </a:cubicBezTo>
                  <a:cubicBezTo>
                    <a:pt x="3649" y="1496"/>
                    <a:pt x="3649" y="1533"/>
                    <a:pt x="3649" y="1533"/>
                  </a:cubicBezTo>
                  <a:cubicBezTo>
                    <a:pt x="3649" y="1533"/>
                    <a:pt x="3103" y="1533"/>
                    <a:pt x="3103" y="1533"/>
                  </a:cubicBezTo>
                  <a:cubicBezTo>
                    <a:pt x="3103" y="1533"/>
                    <a:pt x="3103" y="1496"/>
                    <a:pt x="3103" y="1496"/>
                  </a:cubicBezTo>
                  <a:cubicBezTo>
                    <a:pt x="3234" y="1496"/>
                    <a:pt x="3273" y="1454"/>
                    <a:pt x="3273" y="1311"/>
                  </a:cubicBezTo>
                  <a:cubicBezTo>
                    <a:pt x="3273" y="1311"/>
                    <a:pt x="3273" y="383"/>
                    <a:pt x="3273" y="383"/>
                  </a:cubicBezTo>
                  <a:cubicBezTo>
                    <a:pt x="3273" y="383"/>
                    <a:pt x="3189" y="383"/>
                    <a:pt x="3189" y="383"/>
                  </a:cubicBezTo>
                  <a:cubicBezTo>
                    <a:pt x="3009" y="383"/>
                    <a:pt x="2954" y="433"/>
                    <a:pt x="2930" y="547"/>
                  </a:cubicBezTo>
                  <a:cubicBezTo>
                    <a:pt x="2930" y="547"/>
                    <a:pt x="2895" y="547"/>
                    <a:pt x="2895" y="547"/>
                  </a:cubicBezTo>
                  <a:cubicBezTo>
                    <a:pt x="2895" y="547"/>
                    <a:pt x="2895" y="307"/>
                    <a:pt x="2895" y="307"/>
                  </a:cubicBezTo>
                  <a:cubicBezTo>
                    <a:pt x="2895" y="307"/>
                    <a:pt x="3859" y="307"/>
                    <a:pt x="3859" y="307"/>
                  </a:cubicBezTo>
                  <a:cubicBezTo>
                    <a:pt x="3859" y="307"/>
                    <a:pt x="3859" y="547"/>
                    <a:pt x="3859" y="547"/>
                  </a:cubicBezTo>
                  <a:cubicBezTo>
                    <a:pt x="3859" y="547"/>
                    <a:pt x="3822" y="547"/>
                    <a:pt x="3822" y="547"/>
                  </a:cubicBezTo>
                  <a:close/>
                  <a:moveTo>
                    <a:pt x="3903" y="1533"/>
                  </a:moveTo>
                  <a:lnTo>
                    <a:pt x="3903" y="1533"/>
                  </a:lnTo>
                  <a:cubicBezTo>
                    <a:pt x="3903" y="1533"/>
                    <a:pt x="3903" y="1496"/>
                    <a:pt x="3903" y="1496"/>
                  </a:cubicBezTo>
                  <a:cubicBezTo>
                    <a:pt x="4032" y="1496"/>
                    <a:pt x="4076" y="1454"/>
                    <a:pt x="4076" y="1311"/>
                  </a:cubicBezTo>
                  <a:cubicBezTo>
                    <a:pt x="4076" y="1311"/>
                    <a:pt x="4076" y="529"/>
                    <a:pt x="4076" y="529"/>
                  </a:cubicBezTo>
                  <a:cubicBezTo>
                    <a:pt x="4076" y="386"/>
                    <a:pt x="4032" y="344"/>
                    <a:pt x="3903" y="344"/>
                  </a:cubicBezTo>
                  <a:cubicBezTo>
                    <a:pt x="3903" y="344"/>
                    <a:pt x="3903" y="307"/>
                    <a:pt x="3903" y="307"/>
                  </a:cubicBezTo>
                  <a:cubicBezTo>
                    <a:pt x="3903" y="307"/>
                    <a:pt x="4786" y="307"/>
                    <a:pt x="4786" y="307"/>
                  </a:cubicBezTo>
                  <a:cubicBezTo>
                    <a:pt x="4786" y="307"/>
                    <a:pt x="4786" y="547"/>
                    <a:pt x="4786" y="547"/>
                  </a:cubicBezTo>
                  <a:cubicBezTo>
                    <a:pt x="4786" y="547"/>
                    <a:pt x="4749" y="547"/>
                    <a:pt x="4749" y="547"/>
                  </a:cubicBezTo>
                  <a:cubicBezTo>
                    <a:pt x="4727" y="433"/>
                    <a:pt x="4675" y="383"/>
                    <a:pt x="4494" y="383"/>
                  </a:cubicBezTo>
                  <a:cubicBezTo>
                    <a:pt x="4494" y="383"/>
                    <a:pt x="4388" y="383"/>
                    <a:pt x="4388" y="383"/>
                  </a:cubicBezTo>
                  <a:cubicBezTo>
                    <a:pt x="4299" y="383"/>
                    <a:pt x="4277" y="431"/>
                    <a:pt x="4277" y="535"/>
                  </a:cubicBezTo>
                  <a:cubicBezTo>
                    <a:pt x="4277" y="535"/>
                    <a:pt x="4277" y="846"/>
                    <a:pt x="4277" y="846"/>
                  </a:cubicBezTo>
                  <a:cubicBezTo>
                    <a:pt x="4277" y="846"/>
                    <a:pt x="4489" y="846"/>
                    <a:pt x="4489" y="846"/>
                  </a:cubicBezTo>
                  <a:cubicBezTo>
                    <a:pt x="4588" y="846"/>
                    <a:pt x="4623" y="794"/>
                    <a:pt x="4635" y="720"/>
                  </a:cubicBezTo>
                  <a:cubicBezTo>
                    <a:pt x="4635" y="720"/>
                    <a:pt x="4670" y="720"/>
                    <a:pt x="4670" y="720"/>
                  </a:cubicBezTo>
                  <a:cubicBezTo>
                    <a:pt x="4670" y="720"/>
                    <a:pt x="4670" y="1071"/>
                    <a:pt x="4670" y="1071"/>
                  </a:cubicBezTo>
                  <a:cubicBezTo>
                    <a:pt x="4670" y="1071"/>
                    <a:pt x="4635" y="1071"/>
                    <a:pt x="4635" y="1071"/>
                  </a:cubicBezTo>
                  <a:cubicBezTo>
                    <a:pt x="4623" y="999"/>
                    <a:pt x="4591" y="940"/>
                    <a:pt x="4489" y="940"/>
                  </a:cubicBezTo>
                  <a:cubicBezTo>
                    <a:pt x="4489" y="940"/>
                    <a:pt x="4277" y="940"/>
                    <a:pt x="4277" y="940"/>
                  </a:cubicBezTo>
                  <a:cubicBezTo>
                    <a:pt x="4277" y="940"/>
                    <a:pt x="4277" y="1323"/>
                    <a:pt x="4277" y="1323"/>
                  </a:cubicBezTo>
                  <a:cubicBezTo>
                    <a:pt x="4277" y="1446"/>
                    <a:pt x="4292" y="1456"/>
                    <a:pt x="4388" y="1456"/>
                  </a:cubicBezTo>
                  <a:cubicBezTo>
                    <a:pt x="4388" y="1456"/>
                    <a:pt x="4559" y="1456"/>
                    <a:pt x="4559" y="1456"/>
                  </a:cubicBezTo>
                  <a:cubicBezTo>
                    <a:pt x="4704" y="1456"/>
                    <a:pt x="4781" y="1385"/>
                    <a:pt x="4796" y="1288"/>
                  </a:cubicBezTo>
                  <a:cubicBezTo>
                    <a:pt x="4796" y="1288"/>
                    <a:pt x="4830" y="1288"/>
                    <a:pt x="4830" y="1288"/>
                  </a:cubicBezTo>
                  <a:cubicBezTo>
                    <a:pt x="4830" y="1288"/>
                    <a:pt x="4830" y="1533"/>
                    <a:pt x="4830" y="1533"/>
                  </a:cubicBezTo>
                  <a:cubicBezTo>
                    <a:pt x="4830" y="1533"/>
                    <a:pt x="3903" y="1533"/>
                    <a:pt x="3903" y="1533"/>
                  </a:cubicBezTo>
                  <a:close/>
                  <a:moveTo>
                    <a:pt x="5733" y="1573"/>
                  </a:moveTo>
                  <a:lnTo>
                    <a:pt x="5733" y="1573"/>
                  </a:lnTo>
                  <a:cubicBezTo>
                    <a:pt x="5555" y="1573"/>
                    <a:pt x="5404" y="1521"/>
                    <a:pt x="5325" y="1491"/>
                  </a:cubicBezTo>
                  <a:cubicBezTo>
                    <a:pt x="5325" y="1491"/>
                    <a:pt x="5325" y="1202"/>
                    <a:pt x="5325" y="1202"/>
                  </a:cubicBezTo>
                  <a:cubicBezTo>
                    <a:pt x="5325" y="1202"/>
                    <a:pt x="5362" y="1202"/>
                    <a:pt x="5362" y="1202"/>
                  </a:cubicBezTo>
                  <a:cubicBezTo>
                    <a:pt x="5399" y="1338"/>
                    <a:pt x="5478" y="1466"/>
                    <a:pt x="5745" y="1466"/>
                  </a:cubicBezTo>
                  <a:cubicBezTo>
                    <a:pt x="5940" y="1466"/>
                    <a:pt x="6076" y="1363"/>
                    <a:pt x="6071" y="1202"/>
                  </a:cubicBezTo>
                  <a:cubicBezTo>
                    <a:pt x="6066" y="1029"/>
                    <a:pt x="5945" y="942"/>
                    <a:pt x="5693" y="821"/>
                  </a:cubicBezTo>
                  <a:cubicBezTo>
                    <a:pt x="5416" y="688"/>
                    <a:pt x="5327" y="557"/>
                    <a:pt x="5330" y="393"/>
                  </a:cubicBezTo>
                  <a:cubicBezTo>
                    <a:pt x="5330" y="131"/>
                    <a:pt x="5540" y="0"/>
                    <a:pt x="5849" y="0"/>
                  </a:cubicBezTo>
                  <a:cubicBezTo>
                    <a:pt x="6000" y="0"/>
                    <a:pt x="6133" y="30"/>
                    <a:pt x="6205" y="52"/>
                  </a:cubicBezTo>
                  <a:cubicBezTo>
                    <a:pt x="6205" y="52"/>
                    <a:pt x="6205" y="307"/>
                    <a:pt x="6205" y="307"/>
                  </a:cubicBezTo>
                  <a:cubicBezTo>
                    <a:pt x="6205" y="307"/>
                    <a:pt x="6170" y="307"/>
                    <a:pt x="6170" y="307"/>
                  </a:cubicBezTo>
                  <a:cubicBezTo>
                    <a:pt x="6150" y="183"/>
                    <a:pt x="6047" y="99"/>
                    <a:pt x="5849" y="102"/>
                  </a:cubicBezTo>
                  <a:cubicBezTo>
                    <a:pt x="5668" y="104"/>
                    <a:pt x="5550" y="186"/>
                    <a:pt x="5542" y="329"/>
                  </a:cubicBezTo>
                  <a:cubicBezTo>
                    <a:pt x="5535" y="463"/>
                    <a:pt x="5621" y="535"/>
                    <a:pt x="5777" y="609"/>
                  </a:cubicBezTo>
                  <a:cubicBezTo>
                    <a:pt x="6138" y="779"/>
                    <a:pt x="6269" y="888"/>
                    <a:pt x="6284" y="1110"/>
                  </a:cubicBezTo>
                  <a:cubicBezTo>
                    <a:pt x="6301" y="1387"/>
                    <a:pt x="6099" y="1573"/>
                    <a:pt x="5733" y="1573"/>
                  </a:cubicBezTo>
                  <a:close/>
                  <a:moveTo>
                    <a:pt x="7213" y="547"/>
                  </a:moveTo>
                  <a:lnTo>
                    <a:pt x="7213" y="547"/>
                  </a:lnTo>
                  <a:cubicBezTo>
                    <a:pt x="7189" y="433"/>
                    <a:pt x="7137" y="383"/>
                    <a:pt x="6956" y="383"/>
                  </a:cubicBezTo>
                  <a:cubicBezTo>
                    <a:pt x="6956" y="383"/>
                    <a:pt x="6872" y="383"/>
                    <a:pt x="6872" y="383"/>
                  </a:cubicBezTo>
                  <a:cubicBezTo>
                    <a:pt x="6872" y="383"/>
                    <a:pt x="6872" y="1311"/>
                    <a:pt x="6872" y="1311"/>
                  </a:cubicBezTo>
                  <a:cubicBezTo>
                    <a:pt x="6872" y="1454"/>
                    <a:pt x="6912" y="1496"/>
                    <a:pt x="7040" y="1496"/>
                  </a:cubicBezTo>
                  <a:cubicBezTo>
                    <a:pt x="7040" y="1496"/>
                    <a:pt x="7040" y="1533"/>
                    <a:pt x="7040" y="1533"/>
                  </a:cubicBezTo>
                  <a:cubicBezTo>
                    <a:pt x="7040" y="1533"/>
                    <a:pt x="6494" y="1533"/>
                    <a:pt x="6494" y="1533"/>
                  </a:cubicBezTo>
                  <a:cubicBezTo>
                    <a:pt x="6494" y="1533"/>
                    <a:pt x="6494" y="1496"/>
                    <a:pt x="6494" y="1496"/>
                  </a:cubicBezTo>
                  <a:cubicBezTo>
                    <a:pt x="6625" y="1496"/>
                    <a:pt x="6665" y="1454"/>
                    <a:pt x="6665" y="1311"/>
                  </a:cubicBezTo>
                  <a:cubicBezTo>
                    <a:pt x="6665" y="1311"/>
                    <a:pt x="6665" y="383"/>
                    <a:pt x="6665" y="383"/>
                  </a:cubicBezTo>
                  <a:cubicBezTo>
                    <a:pt x="6665" y="383"/>
                    <a:pt x="6581" y="383"/>
                    <a:pt x="6581" y="383"/>
                  </a:cubicBezTo>
                  <a:cubicBezTo>
                    <a:pt x="6400" y="383"/>
                    <a:pt x="6346" y="433"/>
                    <a:pt x="6321" y="547"/>
                  </a:cubicBezTo>
                  <a:cubicBezTo>
                    <a:pt x="6321" y="547"/>
                    <a:pt x="6286" y="547"/>
                    <a:pt x="6286" y="547"/>
                  </a:cubicBezTo>
                  <a:cubicBezTo>
                    <a:pt x="6286" y="547"/>
                    <a:pt x="6286" y="307"/>
                    <a:pt x="6286" y="307"/>
                  </a:cubicBezTo>
                  <a:cubicBezTo>
                    <a:pt x="6286" y="307"/>
                    <a:pt x="7250" y="307"/>
                    <a:pt x="7250" y="307"/>
                  </a:cubicBezTo>
                  <a:cubicBezTo>
                    <a:pt x="7250" y="307"/>
                    <a:pt x="7250" y="547"/>
                    <a:pt x="7250" y="547"/>
                  </a:cubicBezTo>
                  <a:cubicBezTo>
                    <a:pt x="7250" y="547"/>
                    <a:pt x="7213" y="547"/>
                    <a:pt x="7213" y="547"/>
                  </a:cubicBezTo>
                  <a:close/>
                  <a:moveTo>
                    <a:pt x="8074" y="1533"/>
                  </a:moveTo>
                  <a:lnTo>
                    <a:pt x="8074" y="1533"/>
                  </a:lnTo>
                  <a:cubicBezTo>
                    <a:pt x="8074" y="1533"/>
                    <a:pt x="7700" y="888"/>
                    <a:pt x="7700" y="888"/>
                  </a:cubicBezTo>
                  <a:cubicBezTo>
                    <a:pt x="7868" y="881"/>
                    <a:pt x="8022" y="801"/>
                    <a:pt x="8022" y="631"/>
                  </a:cubicBezTo>
                  <a:cubicBezTo>
                    <a:pt x="8022" y="451"/>
                    <a:pt x="7908" y="383"/>
                    <a:pt x="7760" y="383"/>
                  </a:cubicBezTo>
                  <a:cubicBezTo>
                    <a:pt x="7656" y="383"/>
                    <a:pt x="7631" y="398"/>
                    <a:pt x="7631" y="505"/>
                  </a:cubicBezTo>
                  <a:cubicBezTo>
                    <a:pt x="7631" y="505"/>
                    <a:pt x="7631" y="1305"/>
                    <a:pt x="7631" y="1305"/>
                  </a:cubicBezTo>
                  <a:cubicBezTo>
                    <a:pt x="7631" y="1449"/>
                    <a:pt x="7673" y="1496"/>
                    <a:pt x="7802" y="1496"/>
                  </a:cubicBezTo>
                  <a:cubicBezTo>
                    <a:pt x="7802" y="1496"/>
                    <a:pt x="7802" y="1533"/>
                    <a:pt x="7802" y="1533"/>
                  </a:cubicBezTo>
                  <a:cubicBezTo>
                    <a:pt x="7802" y="1533"/>
                    <a:pt x="7255" y="1533"/>
                    <a:pt x="7255" y="1533"/>
                  </a:cubicBezTo>
                  <a:cubicBezTo>
                    <a:pt x="7255" y="1533"/>
                    <a:pt x="7255" y="1496"/>
                    <a:pt x="7255" y="1496"/>
                  </a:cubicBezTo>
                  <a:cubicBezTo>
                    <a:pt x="7384" y="1496"/>
                    <a:pt x="7426" y="1449"/>
                    <a:pt x="7426" y="1305"/>
                  </a:cubicBezTo>
                  <a:cubicBezTo>
                    <a:pt x="7426" y="1305"/>
                    <a:pt x="7426" y="527"/>
                    <a:pt x="7426" y="527"/>
                  </a:cubicBezTo>
                  <a:cubicBezTo>
                    <a:pt x="7426" y="431"/>
                    <a:pt x="7423" y="344"/>
                    <a:pt x="7292" y="344"/>
                  </a:cubicBezTo>
                  <a:cubicBezTo>
                    <a:pt x="7292" y="344"/>
                    <a:pt x="7292" y="307"/>
                    <a:pt x="7292" y="307"/>
                  </a:cubicBezTo>
                  <a:cubicBezTo>
                    <a:pt x="7292" y="307"/>
                    <a:pt x="7760" y="307"/>
                    <a:pt x="7760" y="307"/>
                  </a:cubicBezTo>
                  <a:cubicBezTo>
                    <a:pt x="7999" y="307"/>
                    <a:pt x="8232" y="366"/>
                    <a:pt x="8232" y="611"/>
                  </a:cubicBezTo>
                  <a:cubicBezTo>
                    <a:pt x="8232" y="824"/>
                    <a:pt x="8049" y="905"/>
                    <a:pt x="7940" y="925"/>
                  </a:cubicBezTo>
                  <a:cubicBezTo>
                    <a:pt x="7940" y="925"/>
                    <a:pt x="8185" y="1325"/>
                    <a:pt x="8185" y="1325"/>
                  </a:cubicBezTo>
                  <a:cubicBezTo>
                    <a:pt x="8254" y="1439"/>
                    <a:pt x="8281" y="1496"/>
                    <a:pt x="8378" y="1496"/>
                  </a:cubicBezTo>
                  <a:cubicBezTo>
                    <a:pt x="8491" y="1496"/>
                    <a:pt x="8518" y="1436"/>
                    <a:pt x="8518" y="1308"/>
                  </a:cubicBezTo>
                  <a:cubicBezTo>
                    <a:pt x="8518" y="1308"/>
                    <a:pt x="8518" y="529"/>
                    <a:pt x="8518" y="529"/>
                  </a:cubicBezTo>
                  <a:cubicBezTo>
                    <a:pt x="8518" y="386"/>
                    <a:pt x="8476" y="344"/>
                    <a:pt x="8348" y="344"/>
                  </a:cubicBezTo>
                  <a:cubicBezTo>
                    <a:pt x="8348" y="344"/>
                    <a:pt x="8348" y="307"/>
                    <a:pt x="8348" y="307"/>
                  </a:cubicBezTo>
                  <a:cubicBezTo>
                    <a:pt x="8348" y="307"/>
                    <a:pt x="9231" y="307"/>
                    <a:pt x="9231" y="307"/>
                  </a:cubicBezTo>
                  <a:cubicBezTo>
                    <a:pt x="9231" y="307"/>
                    <a:pt x="9231" y="547"/>
                    <a:pt x="9231" y="547"/>
                  </a:cubicBezTo>
                  <a:cubicBezTo>
                    <a:pt x="9231" y="547"/>
                    <a:pt x="9193" y="547"/>
                    <a:pt x="9193" y="547"/>
                  </a:cubicBezTo>
                  <a:cubicBezTo>
                    <a:pt x="9169" y="433"/>
                    <a:pt x="9119" y="383"/>
                    <a:pt x="8936" y="383"/>
                  </a:cubicBezTo>
                  <a:cubicBezTo>
                    <a:pt x="8936" y="383"/>
                    <a:pt x="8833" y="383"/>
                    <a:pt x="8833" y="383"/>
                  </a:cubicBezTo>
                  <a:cubicBezTo>
                    <a:pt x="8741" y="383"/>
                    <a:pt x="8721" y="431"/>
                    <a:pt x="8721" y="535"/>
                  </a:cubicBezTo>
                  <a:cubicBezTo>
                    <a:pt x="8721" y="535"/>
                    <a:pt x="8721" y="846"/>
                    <a:pt x="8721" y="846"/>
                  </a:cubicBezTo>
                  <a:cubicBezTo>
                    <a:pt x="8721" y="846"/>
                    <a:pt x="8934" y="846"/>
                    <a:pt x="8934" y="846"/>
                  </a:cubicBezTo>
                  <a:cubicBezTo>
                    <a:pt x="9033" y="846"/>
                    <a:pt x="9065" y="794"/>
                    <a:pt x="9080" y="720"/>
                  </a:cubicBezTo>
                  <a:cubicBezTo>
                    <a:pt x="9080" y="720"/>
                    <a:pt x="9112" y="720"/>
                    <a:pt x="9112" y="720"/>
                  </a:cubicBezTo>
                  <a:cubicBezTo>
                    <a:pt x="9112" y="720"/>
                    <a:pt x="9112" y="1071"/>
                    <a:pt x="9112" y="1071"/>
                  </a:cubicBezTo>
                  <a:cubicBezTo>
                    <a:pt x="9112" y="1071"/>
                    <a:pt x="9080" y="1071"/>
                    <a:pt x="9080" y="1071"/>
                  </a:cubicBezTo>
                  <a:cubicBezTo>
                    <a:pt x="9067" y="999"/>
                    <a:pt x="9033" y="940"/>
                    <a:pt x="8934" y="940"/>
                  </a:cubicBezTo>
                  <a:cubicBezTo>
                    <a:pt x="8934" y="940"/>
                    <a:pt x="8721" y="940"/>
                    <a:pt x="8721" y="940"/>
                  </a:cubicBezTo>
                  <a:cubicBezTo>
                    <a:pt x="8721" y="940"/>
                    <a:pt x="8721" y="1323"/>
                    <a:pt x="8721" y="1323"/>
                  </a:cubicBezTo>
                  <a:cubicBezTo>
                    <a:pt x="8721" y="1446"/>
                    <a:pt x="8736" y="1456"/>
                    <a:pt x="8833" y="1456"/>
                  </a:cubicBezTo>
                  <a:cubicBezTo>
                    <a:pt x="8833" y="1456"/>
                    <a:pt x="9001" y="1456"/>
                    <a:pt x="9001" y="1456"/>
                  </a:cubicBezTo>
                  <a:cubicBezTo>
                    <a:pt x="9146" y="1456"/>
                    <a:pt x="9223" y="1385"/>
                    <a:pt x="9240" y="1288"/>
                  </a:cubicBezTo>
                  <a:cubicBezTo>
                    <a:pt x="9240" y="1288"/>
                    <a:pt x="9275" y="1288"/>
                    <a:pt x="9275" y="1288"/>
                  </a:cubicBezTo>
                  <a:cubicBezTo>
                    <a:pt x="9275" y="1288"/>
                    <a:pt x="9275" y="1533"/>
                    <a:pt x="9275" y="1533"/>
                  </a:cubicBezTo>
                  <a:cubicBezTo>
                    <a:pt x="9275" y="1533"/>
                    <a:pt x="8074" y="1533"/>
                    <a:pt x="8074" y="1533"/>
                  </a:cubicBezTo>
                  <a:close/>
                  <a:moveTo>
                    <a:pt x="9344" y="1533"/>
                  </a:moveTo>
                  <a:lnTo>
                    <a:pt x="9344" y="1533"/>
                  </a:lnTo>
                  <a:cubicBezTo>
                    <a:pt x="9344" y="1533"/>
                    <a:pt x="9344" y="1496"/>
                    <a:pt x="9344" y="1496"/>
                  </a:cubicBezTo>
                  <a:cubicBezTo>
                    <a:pt x="9473" y="1496"/>
                    <a:pt x="9515" y="1454"/>
                    <a:pt x="9515" y="1311"/>
                  </a:cubicBezTo>
                  <a:cubicBezTo>
                    <a:pt x="9515" y="1311"/>
                    <a:pt x="9515" y="529"/>
                    <a:pt x="9515" y="529"/>
                  </a:cubicBezTo>
                  <a:cubicBezTo>
                    <a:pt x="9515" y="386"/>
                    <a:pt x="9473" y="344"/>
                    <a:pt x="9344" y="344"/>
                  </a:cubicBezTo>
                  <a:cubicBezTo>
                    <a:pt x="9344" y="344"/>
                    <a:pt x="9344" y="307"/>
                    <a:pt x="9344" y="307"/>
                  </a:cubicBezTo>
                  <a:cubicBezTo>
                    <a:pt x="9344" y="307"/>
                    <a:pt x="10224" y="307"/>
                    <a:pt x="10224" y="307"/>
                  </a:cubicBezTo>
                  <a:cubicBezTo>
                    <a:pt x="10224" y="307"/>
                    <a:pt x="10224" y="547"/>
                    <a:pt x="10224" y="547"/>
                  </a:cubicBezTo>
                  <a:cubicBezTo>
                    <a:pt x="10224" y="547"/>
                    <a:pt x="10190" y="547"/>
                    <a:pt x="10190" y="547"/>
                  </a:cubicBezTo>
                  <a:cubicBezTo>
                    <a:pt x="10165" y="433"/>
                    <a:pt x="10113" y="383"/>
                    <a:pt x="9932" y="383"/>
                  </a:cubicBezTo>
                  <a:cubicBezTo>
                    <a:pt x="9932" y="383"/>
                    <a:pt x="9829" y="383"/>
                    <a:pt x="9829" y="383"/>
                  </a:cubicBezTo>
                  <a:cubicBezTo>
                    <a:pt x="9737" y="383"/>
                    <a:pt x="9718" y="431"/>
                    <a:pt x="9718" y="535"/>
                  </a:cubicBezTo>
                  <a:cubicBezTo>
                    <a:pt x="9718" y="535"/>
                    <a:pt x="9718" y="846"/>
                    <a:pt x="9718" y="846"/>
                  </a:cubicBezTo>
                  <a:cubicBezTo>
                    <a:pt x="9718" y="846"/>
                    <a:pt x="9930" y="846"/>
                    <a:pt x="9930" y="846"/>
                  </a:cubicBezTo>
                  <a:cubicBezTo>
                    <a:pt x="10029" y="846"/>
                    <a:pt x="10061" y="794"/>
                    <a:pt x="10073" y="720"/>
                  </a:cubicBezTo>
                  <a:cubicBezTo>
                    <a:pt x="10073" y="720"/>
                    <a:pt x="10108" y="720"/>
                    <a:pt x="10108" y="720"/>
                  </a:cubicBezTo>
                  <a:cubicBezTo>
                    <a:pt x="10108" y="720"/>
                    <a:pt x="10108" y="1071"/>
                    <a:pt x="10108" y="1071"/>
                  </a:cubicBezTo>
                  <a:cubicBezTo>
                    <a:pt x="10108" y="1071"/>
                    <a:pt x="10073" y="1071"/>
                    <a:pt x="10073" y="1071"/>
                  </a:cubicBezTo>
                  <a:cubicBezTo>
                    <a:pt x="10061" y="999"/>
                    <a:pt x="10029" y="940"/>
                    <a:pt x="9930" y="940"/>
                  </a:cubicBezTo>
                  <a:cubicBezTo>
                    <a:pt x="9930" y="940"/>
                    <a:pt x="9718" y="940"/>
                    <a:pt x="9718" y="940"/>
                  </a:cubicBezTo>
                  <a:cubicBezTo>
                    <a:pt x="9718" y="940"/>
                    <a:pt x="9718" y="1323"/>
                    <a:pt x="9718" y="1323"/>
                  </a:cubicBezTo>
                  <a:cubicBezTo>
                    <a:pt x="9718" y="1446"/>
                    <a:pt x="9732" y="1456"/>
                    <a:pt x="9829" y="1456"/>
                  </a:cubicBezTo>
                  <a:cubicBezTo>
                    <a:pt x="9829" y="1456"/>
                    <a:pt x="9997" y="1456"/>
                    <a:pt x="9997" y="1456"/>
                  </a:cubicBezTo>
                  <a:cubicBezTo>
                    <a:pt x="10143" y="1456"/>
                    <a:pt x="10219" y="1385"/>
                    <a:pt x="10234" y="1288"/>
                  </a:cubicBezTo>
                  <a:cubicBezTo>
                    <a:pt x="10234" y="1288"/>
                    <a:pt x="10269" y="1288"/>
                    <a:pt x="10269" y="1288"/>
                  </a:cubicBezTo>
                  <a:cubicBezTo>
                    <a:pt x="10269" y="1288"/>
                    <a:pt x="10269" y="1533"/>
                    <a:pt x="10269" y="1533"/>
                  </a:cubicBezTo>
                  <a:cubicBezTo>
                    <a:pt x="10269" y="1533"/>
                    <a:pt x="9344" y="1533"/>
                    <a:pt x="9344" y="1533"/>
                  </a:cubicBezTo>
                  <a:close/>
                  <a:moveTo>
                    <a:pt x="11235" y="547"/>
                  </a:moveTo>
                  <a:lnTo>
                    <a:pt x="11235" y="547"/>
                  </a:lnTo>
                  <a:cubicBezTo>
                    <a:pt x="11210" y="433"/>
                    <a:pt x="11156" y="383"/>
                    <a:pt x="10976" y="383"/>
                  </a:cubicBezTo>
                  <a:cubicBezTo>
                    <a:pt x="10976" y="383"/>
                    <a:pt x="10892" y="383"/>
                    <a:pt x="10892" y="383"/>
                  </a:cubicBezTo>
                  <a:cubicBezTo>
                    <a:pt x="10892" y="383"/>
                    <a:pt x="10892" y="1311"/>
                    <a:pt x="10892" y="1311"/>
                  </a:cubicBezTo>
                  <a:cubicBezTo>
                    <a:pt x="10892" y="1454"/>
                    <a:pt x="10931" y="1496"/>
                    <a:pt x="11062" y="1496"/>
                  </a:cubicBezTo>
                  <a:cubicBezTo>
                    <a:pt x="11062" y="1496"/>
                    <a:pt x="11062" y="1533"/>
                    <a:pt x="11062" y="1533"/>
                  </a:cubicBezTo>
                  <a:cubicBezTo>
                    <a:pt x="11062" y="1533"/>
                    <a:pt x="10516" y="1533"/>
                    <a:pt x="10516" y="1533"/>
                  </a:cubicBezTo>
                  <a:cubicBezTo>
                    <a:pt x="10516" y="1533"/>
                    <a:pt x="10516" y="1496"/>
                    <a:pt x="10516" y="1496"/>
                  </a:cubicBezTo>
                  <a:cubicBezTo>
                    <a:pt x="10644" y="1496"/>
                    <a:pt x="10684" y="1454"/>
                    <a:pt x="10684" y="1311"/>
                  </a:cubicBezTo>
                  <a:cubicBezTo>
                    <a:pt x="10684" y="1311"/>
                    <a:pt x="10684" y="383"/>
                    <a:pt x="10684" y="383"/>
                  </a:cubicBezTo>
                  <a:cubicBezTo>
                    <a:pt x="10684" y="383"/>
                    <a:pt x="10600" y="383"/>
                    <a:pt x="10600" y="383"/>
                  </a:cubicBezTo>
                  <a:cubicBezTo>
                    <a:pt x="10419" y="383"/>
                    <a:pt x="10367" y="433"/>
                    <a:pt x="10343" y="547"/>
                  </a:cubicBezTo>
                  <a:cubicBezTo>
                    <a:pt x="10343" y="547"/>
                    <a:pt x="10306" y="547"/>
                    <a:pt x="10306" y="547"/>
                  </a:cubicBezTo>
                  <a:cubicBezTo>
                    <a:pt x="10306" y="547"/>
                    <a:pt x="10306" y="307"/>
                    <a:pt x="10306" y="307"/>
                  </a:cubicBezTo>
                  <a:cubicBezTo>
                    <a:pt x="10306" y="307"/>
                    <a:pt x="11270" y="307"/>
                    <a:pt x="11270" y="307"/>
                  </a:cubicBezTo>
                  <a:cubicBezTo>
                    <a:pt x="11270" y="307"/>
                    <a:pt x="11270" y="547"/>
                    <a:pt x="11270" y="547"/>
                  </a:cubicBezTo>
                  <a:cubicBezTo>
                    <a:pt x="11270" y="547"/>
                    <a:pt x="11235" y="547"/>
                    <a:pt x="11235" y="547"/>
                  </a:cubicBezTo>
                  <a:close/>
                </a:path>
              </a:pathLst>
            </a:custGeom>
            <a:solidFill>
              <a:srgbClr val="FFFFFF"/>
            </a:solidFill>
            <a:ln w="16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0">
                <a:ea typeface="SimSun" pitchFamily="2" charset="-122"/>
              </a:endParaRPr>
            </a:p>
          </p:txBody>
        </p:sp>
        <p:sp>
          <p:nvSpPr>
            <p:cNvPr id="7" name="Freeform 5"/>
            <p:cNvSpPr>
              <a:spLocks noChangeAspect="1" noEditPoints="1"/>
            </p:cNvSpPr>
            <p:nvPr/>
          </p:nvSpPr>
          <p:spPr bwMode="gray">
            <a:xfrm>
              <a:off x="1992" y="2815"/>
              <a:ext cx="24" cy="24"/>
            </a:xfrm>
            <a:custGeom>
              <a:avLst/>
              <a:gdLst/>
              <a:ahLst/>
              <a:cxnLst>
                <a:cxn ang="0">
                  <a:pos x="122" y="119"/>
                </a:cxn>
                <a:cxn ang="0">
                  <a:pos x="122" y="119"/>
                </a:cxn>
                <a:cxn ang="0">
                  <a:pos x="166" y="94"/>
                </a:cxn>
                <a:cxn ang="0">
                  <a:pos x="132" y="68"/>
                </a:cxn>
                <a:cxn ang="0">
                  <a:pos x="99" y="68"/>
                </a:cxn>
                <a:cxn ang="0">
                  <a:pos x="99" y="119"/>
                </a:cxn>
                <a:cxn ang="0">
                  <a:pos x="122" y="119"/>
                </a:cxn>
                <a:cxn ang="0">
                  <a:pos x="99" y="199"/>
                </a:cxn>
                <a:cxn ang="0">
                  <a:pos x="99" y="199"/>
                </a:cxn>
                <a:cxn ang="0">
                  <a:pos x="81" y="199"/>
                </a:cxn>
                <a:cxn ang="0">
                  <a:pos x="81" y="53"/>
                </a:cxn>
                <a:cxn ang="0">
                  <a:pos x="137" y="53"/>
                </a:cxn>
                <a:cxn ang="0">
                  <a:pos x="184" y="94"/>
                </a:cxn>
                <a:cxn ang="0">
                  <a:pos x="147" y="135"/>
                </a:cxn>
                <a:cxn ang="0">
                  <a:pos x="191" y="199"/>
                </a:cxn>
                <a:cxn ang="0">
                  <a:pos x="170" y="199"/>
                </a:cxn>
                <a:cxn ang="0">
                  <a:pos x="129" y="135"/>
                </a:cxn>
                <a:cxn ang="0">
                  <a:pos x="99" y="135"/>
                </a:cxn>
                <a:cxn ang="0">
                  <a:pos x="99" y="199"/>
                </a:cxn>
                <a:cxn ang="0">
                  <a:pos x="20" y="127"/>
                </a:cxn>
                <a:cxn ang="0">
                  <a:pos x="20" y="127"/>
                </a:cxn>
                <a:cxn ang="0">
                  <a:pos x="126" y="235"/>
                </a:cxn>
                <a:cxn ang="0">
                  <a:pos x="233" y="127"/>
                </a:cxn>
                <a:cxn ang="0">
                  <a:pos x="126" y="18"/>
                </a:cxn>
                <a:cxn ang="0">
                  <a:pos x="20" y="127"/>
                </a:cxn>
                <a:cxn ang="0">
                  <a:pos x="253" y="127"/>
                </a:cxn>
                <a:cxn ang="0">
                  <a:pos x="253" y="127"/>
                </a:cxn>
                <a:cxn ang="0">
                  <a:pos x="126" y="253"/>
                </a:cxn>
                <a:cxn ang="0">
                  <a:pos x="0" y="127"/>
                </a:cxn>
                <a:cxn ang="0">
                  <a:pos x="126" y="0"/>
                </a:cxn>
                <a:cxn ang="0">
                  <a:pos x="253" y="127"/>
                </a:cxn>
              </a:cxnLst>
              <a:rect l="0" t="0" r="r" b="b"/>
              <a:pathLst>
                <a:path w="253" h="253">
                  <a:moveTo>
                    <a:pt x="122" y="119"/>
                  </a:moveTo>
                  <a:lnTo>
                    <a:pt x="122" y="119"/>
                  </a:lnTo>
                  <a:cubicBezTo>
                    <a:pt x="144" y="119"/>
                    <a:pt x="166" y="119"/>
                    <a:pt x="166" y="94"/>
                  </a:cubicBezTo>
                  <a:cubicBezTo>
                    <a:pt x="166" y="73"/>
                    <a:pt x="149" y="68"/>
                    <a:pt x="132" y="68"/>
                  </a:cubicBezTo>
                  <a:cubicBezTo>
                    <a:pt x="132" y="68"/>
                    <a:pt x="99" y="68"/>
                    <a:pt x="99" y="68"/>
                  </a:cubicBezTo>
                  <a:cubicBezTo>
                    <a:pt x="99" y="68"/>
                    <a:pt x="99" y="119"/>
                    <a:pt x="99" y="119"/>
                  </a:cubicBezTo>
                  <a:cubicBezTo>
                    <a:pt x="99" y="119"/>
                    <a:pt x="122" y="119"/>
                    <a:pt x="122" y="119"/>
                  </a:cubicBezTo>
                  <a:close/>
                  <a:moveTo>
                    <a:pt x="99" y="199"/>
                  </a:moveTo>
                  <a:lnTo>
                    <a:pt x="99" y="199"/>
                  </a:lnTo>
                  <a:cubicBezTo>
                    <a:pt x="99" y="199"/>
                    <a:pt x="81" y="199"/>
                    <a:pt x="81" y="199"/>
                  </a:cubicBezTo>
                  <a:cubicBezTo>
                    <a:pt x="81" y="199"/>
                    <a:pt x="81" y="53"/>
                    <a:pt x="81" y="53"/>
                  </a:cubicBezTo>
                  <a:cubicBezTo>
                    <a:pt x="81" y="53"/>
                    <a:pt x="137" y="53"/>
                    <a:pt x="137" y="53"/>
                  </a:cubicBezTo>
                  <a:cubicBezTo>
                    <a:pt x="170" y="53"/>
                    <a:pt x="184" y="68"/>
                    <a:pt x="184" y="94"/>
                  </a:cubicBezTo>
                  <a:cubicBezTo>
                    <a:pt x="184" y="120"/>
                    <a:pt x="167" y="131"/>
                    <a:pt x="147" y="135"/>
                  </a:cubicBezTo>
                  <a:cubicBezTo>
                    <a:pt x="147" y="135"/>
                    <a:pt x="191" y="199"/>
                    <a:pt x="191" y="199"/>
                  </a:cubicBezTo>
                  <a:cubicBezTo>
                    <a:pt x="191" y="199"/>
                    <a:pt x="170" y="199"/>
                    <a:pt x="170" y="199"/>
                  </a:cubicBezTo>
                  <a:cubicBezTo>
                    <a:pt x="170" y="199"/>
                    <a:pt x="129" y="135"/>
                    <a:pt x="129" y="135"/>
                  </a:cubicBezTo>
                  <a:cubicBezTo>
                    <a:pt x="129" y="135"/>
                    <a:pt x="99" y="135"/>
                    <a:pt x="99" y="135"/>
                  </a:cubicBezTo>
                  <a:cubicBezTo>
                    <a:pt x="99" y="135"/>
                    <a:pt x="99" y="199"/>
                    <a:pt x="99" y="199"/>
                  </a:cubicBezTo>
                  <a:close/>
                  <a:moveTo>
                    <a:pt x="20" y="127"/>
                  </a:moveTo>
                  <a:lnTo>
                    <a:pt x="20" y="127"/>
                  </a:lnTo>
                  <a:cubicBezTo>
                    <a:pt x="20" y="187"/>
                    <a:pt x="65" y="235"/>
                    <a:pt x="126" y="235"/>
                  </a:cubicBezTo>
                  <a:cubicBezTo>
                    <a:pt x="188" y="235"/>
                    <a:pt x="233" y="187"/>
                    <a:pt x="233" y="127"/>
                  </a:cubicBezTo>
                  <a:cubicBezTo>
                    <a:pt x="233" y="66"/>
                    <a:pt x="188" y="18"/>
                    <a:pt x="126" y="18"/>
                  </a:cubicBezTo>
                  <a:cubicBezTo>
                    <a:pt x="65" y="18"/>
                    <a:pt x="20" y="66"/>
                    <a:pt x="20" y="127"/>
                  </a:cubicBezTo>
                  <a:close/>
                  <a:moveTo>
                    <a:pt x="253" y="127"/>
                  </a:moveTo>
                  <a:lnTo>
                    <a:pt x="253" y="127"/>
                  </a:lnTo>
                  <a:cubicBezTo>
                    <a:pt x="253" y="197"/>
                    <a:pt x="198" y="253"/>
                    <a:pt x="126" y="253"/>
                  </a:cubicBezTo>
                  <a:cubicBezTo>
                    <a:pt x="55" y="253"/>
                    <a:pt x="0" y="197"/>
                    <a:pt x="0" y="127"/>
                  </a:cubicBezTo>
                  <a:cubicBezTo>
                    <a:pt x="0" y="55"/>
                    <a:pt x="55" y="0"/>
                    <a:pt x="126" y="0"/>
                  </a:cubicBezTo>
                  <a:cubicBezTo>
                    <a:pt x="198" y="0"/>
                    <a:pt x="253" y="55"/>
                    <a:pt x="253" y="127"/>
                  </a:cubicBezTo>
                  <a:close/>
                </a:path>
              </a:pathLst>
            </a:custGeom>
            <a:solidFill>
              <a:srgbClr val="FFFFFF"/>
            </a:solidFill>
            <a:ln w="1588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0">
                <a:ea typeface="SimSun" pitchFamily="2" charset="-122"/>
              </a:endParaRPr>
            </a:p>
          </p:txBody>
        </p:sp>
      </p:grpSp>
      <p:sp>
        <p:nvSpPr>
          <p:cNvPr id="8" name="Freeform 6"/>
          <p:cNvSpPr>
            <a:spLocks/>
          </p:cNvSpPr>
          <p:nvPr/>
        </p:nvSpPr>
        <p:spPr bwMode="gray">
          <a:xfrm>
            <a:off x="0" y="1824038"/>
            <a:ext cx="330200" cy="338137"/>
          </a:xfrm>
          <a:custGeom>
            <a:avLst/>
            <a:gdLst/>
            <a:ahLst/>
            <a:cxnLst>
              <a:cxn ang="0">
                <a:pos x="0" y="1871"/>
              </a:cxn>
              <a:cxn ang="0">
                <a:pos x="0" y="1871"/>
              </a:cxn>
              <a:cxn ang="0">
                <a:pos x="1638" y="1180"/>
              </a:cxn>
              <a:cxn ang="0">
                <a:pos x="0" y="488"/>
              </a:cxn>
              <a:cxn ang="0">
                <a:pos x="0" y="0"/>
              </a:cxn>
              <a:cxn ang="0">
                <a:pos x="2289" y="977"/>
              </a:cxn>
              <a:cxn ang="0">
                <a:pos x="2289" y="1382"/>
              </a:cxn>
              <a:cxn ang="0">
                <a:pos x="0" y="2360"/>
              </a:cxn>
              <a:cxn ang="0">
                <a:pos x="0" y="1871"/>
              </a:cxn>
            </a:cxnLst>
            <a:rect l="0" t="0" r="r" b="b"/>
            <a:pathLst>
              <a:path w="2289" h="2360">
                <a:moveTo>
                  <a:pt x="0" y="1871"/>
                </a:moveTo>
                <a:lnTo>
                  <a:pt x="0" y="1871"/>
                </a:lnTo>
                <a:cubicBezTo>
                  <a:pt x="0" y="1871"/>
                  <a:pt x="1638" y="1180"/>
                  <a:pt x="1638" y="1180"/>
                </a:cubicBezTo>
                <a:cubicBezTo>
                  <a:pt x="1638" y="1180"/>
                  <a:pt x="0" y="488"/>
                  <a:pt x="0" y="488"/>
                </a:cubicBezTo>
                <a:cubicBezTo>
                  <a:pt x="0" y="488"/>
                  <a:pt x="0" y="0"/>
                  <a:pt x="0" y="0"/>
                </a:cubicBezTo>
                <a:cubicBezTo>
                  <a:pt x="0" y="0"/>
                  <a:pt x="2289" y="977"/>
                  <a:pt x="2289" y="977"/>
                </a:cubicBezTo>
                <a:cubicBezTo>
                  <a:pt x="2289" y="977"/>
                  <a:pt x="2289" y="1382"/>
                  <a:pt x="2289" y="1382"/>
                </a:cubicBezTo>
                <a:cubicBezTo>
                  <a:pt x="2289" y="1382"/>
                  <a:pt x="0" y="2360"/>
                  <a:pt x="0" y="2360"/>
                </a:cubicBezTo>
                <a:cubicBezTo>
                  <a:pt x="0" y="2360"/>
                  <a:pt x="0" y="1871"/>
                  <a:pt x="0" y="1871"/>
                </a:cubicBezTo>
                <a:close/>
              </a:path>
            </a:pathLst>
          </a:custGeom>
          <a:solidFill>
            <a:srgbClr val="00A6D6"/>
          </a:solidFill>
          <a:ln w="1588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ea typeface="SimSun" pitchFamily="2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gray">
          <a:xfrm flipH="1">
            <a:off x="0" y="1038225"/>
            <a:ext cx="9144000" cy="0"/>
          </a:xfrm>
          <a:prstGeom prst="line">
            <a:avLst/>
          </a:prstGeom>
          <a:noFill/>
          <a:ln w="15875" cap="rnd">
            <a:solidFill>
              <a:srgbClr val="FFFF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>
              <a:ea typeface="SimSun" pitchFamily="2" charset="-122"/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1787525"/>
            <a:ext cx="8139113" cy="45561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85800" y="3352800"/>
            <a:ext cx="8153400" cy="1106488"/>
          </a:xfrm>
        </p:spPr>
        <p:txBody>
          <a:bodyPr anchor="b"/>
          <a:lstStyle>
            <a:lvl1pPr marL="0" indent="0">
              <a:buFont typeface="Arial" charset="0"/>
              <a:buNone/>
              <a:defRPr sz="1600"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250" y="1066800"/>
            <a:ext cx="2125663" cy="5059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066800"/>
            <a:ext cx="6227762" cy="5059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2286000"/>
            <a:ext cx="4176712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76713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476250"/>
          </a:xfrm>
          <a:prstGeom prst="rect">
            <a:avLst/>
          </a:prstGeom>
          <a:solidFill>
            <a:srgbClr val="61759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>
              <a:ea typeface="SimSun" pitchFamily="2" charset="-122"/>
            </a:endParaRPr>
          </a:p>
        </p:txBody>
      </p:sp>
      <p:grpSp>
        <p:nvGrpSpPr>
          <p:cNvPr id="1027" name="Group 3"/>
          <p:cNvGrpSpPr>
            <a:grpSpLocks noChangeAspect="1"/>
          </p:cNvGrpSpPr>
          <p:nvPr/>
        </p:nvGrpSpPr>
        <p:grpSpPr bwMode="auto">
          <a:xfrm>
            <a:off x="319088" y="357188"/>
            <a:ext cx="1581150" cy="219075"/>
            <a:chOff x="909" y="2690"/>
            <a:chExt cx="1107" cy="153"/>
          </a:xfrm>
        </p:grpSpPr>
        <p:sp>
          <p:nvSpPr>
            <p:cNvPr id="6148" name="Freeform 4"/>
            <p:cNvSpPr>
              <a:spLocks noChangeAspect="1" noEditPoints="1"/>
            </p:cNvSpPr>
            <p:nvPr/>
          </p:nvSpPr>
          <p:spPr bwMode="gray">
            <a:xfrm>
              <a:off x="909" y="2690"/>
              <a:ext cx="1093" cy="153"/>
            </a:xfrm>
            <a:custGeom>
              <a:avLst/>
              <a:gdLst/>
              <a:ahLst/>
              <a:cxnLst>
                <a:cxn ang="0">
                  <a:pos x="2551" y="1053"/>
                </a:cxn>
                <a:cxn ang="0">
                  <a:pos x="0" y="1491"/>
                </a:cxn>
                <a:cxn ang="0">
                  <a:pos x="747" y="1202"/>
                </a:cxn>
                <a:cxn ang="0">
                  <a:pos x="880" y="52"/>
                </a:cxn>
                <a:cxn ang="0">
                  <a:pos x="218" y="329"/>
                </a:cxn>
                <a:cxn ang="0">
                  <a:pos x="1889" y="547"/>
                </a:cxn>
                <a:cxn ang="0">
                  <a:pos x="1548" y="1311"/>
                </a:cxn>
                <a:cxn ang="0">
                  <a:pos x="1170" y="1496"/>
                </a:cxn>
                <a:cxn ang="0">
                  <a:pos x="996" y="547"/>
                </a:cxn>
                <a:cxn ang="0">
                  <a:pos x="1926" y="547"/>
                </a:cxn>
                <a:cxn ang="0">
                  <a:pos x="2544" y="1496"/>
                </a:cxn>
                <a:cxn ang="0">
                  <a:pos x="2126" y="1155"/>
                </a:cxn>
                <a:cxn ang="0">
                  <a:pos x="2161" y="1533"/>
                </a:cxn>
                <a:cxn ang="0">
                  <a:pos x="2322" y="307"/>
                </a:cxn>
                <a:cxn ang="0">
                  <a:pos x="3046" y="1533"/>
                </a:cxn>
                <a:cxn ang="0">
                  <a:pos x="3565" y="383"/>
                </a:cxn>
                <a:cxn ang="0">
                  <a:pos x="3649" y="1533"/>
                </a:cxn>
                <a:cxn ang="0">
                  <a:pos x="3273" y="383"/>
                </a:cxn>
                <a:cxn ang="0">
                  <a:pos x="2895" y="307"/>
                </a:cxn>
                <a:cxn ang="0">
                  <a:pos x="3903" y="1533"/>
                </a:cxn>
                <a:cxn ang="0">
                  <a:pos x="4076" y="529"/>
                </a:cxn>
                <a:cxn ang="0">
                  <a:pos x="4786" y="547"/>
                </a:cxn>
                <a:cxn ang="0">
                  <a:pos x="4277" y="535"/>
                </a:cxn>
                <a:cxn ang="0">
                  <a:pos x="4670" y="720"/>
                </a:cxn>
                <a:cxn ang="0">
                  <a:pos x="4277" y="940"/>
                </a:cxn>
                <a:cxn ang="0">
                  <a:pos x="4796" y="1288"/>
                </a:cxn>
                <a:cxn ang="0">
                  <a:pos x="5733" y="1573"/>
                </a:cxn>
                <a:cxn ang="0">
                  <a:pos x="5362" y="1202"/>
                </a:cxn>
                <a:cxn ang="0">
                  <a:pos x="5330" y="393"/>
                </a:cxn>
                <a:cxn ang="0">
                  <a:pos x="6170" y="307"/>
                </a:cxn>
                <a:cxn ang="0">
                  <a:pos x="6284" y="1110"/>
                </a:cxn>
                <a:cxn ang="0">
                  <a:pos x="6956" y="383"/>
                </a:cxn>
                <a:cxn ang="0">
                  <a:pos x="7040" y="1533"/>
                </a:cxn>
                <a:cxn ang="0">
                  <a:pos x="6665" y="383"/>
                </a:cxn>
                <a:cxn ang="0">
                  <a:pos x="6286" y="307"/>
                </a:cxn>
                <a:cxn ang="0">
                  <a:pos x="8074" y="1533"/>
                </a:cxn>
                <a:cxn ang="0">
                  <a:pos x="7760" y="383"/>
                </a:cxn>
                <a:cxn ang="0">
                  <a:pos x="7802" y="1533"/>
                </a:cxn>
                <a:cxn ang="0">
                  <a:pos x="7426" y="527"/>
                </a:cxn>
                <a:cxn ang="0">
                  <a:pos x="8232" y="611"/>
                </a:cxn>
                <a:cxn ang="0">
                  <a:pos x="8518" y="1308"/>
                </a:cxn>
                <a:cxn ang="0">
                  <a:pos x="9231" y="307"/>
                </a:cxn>
                <a:cxn ang="0">
                  <a:pos x="8833" y="383"/>
                </a:cxn>
                <a:cxn ang="0">
                  <a:pos x="9080" y="720"/>
                </a:cxn>
                <a:cxn ang="0">
                  <a:pos x="8934" y="940"/>
                </a:cxn>
                <a:cxn ang="0">
                  <a:pos x="9001" y="1456"/>
                </a:cxn>
                <a:cxn ang="0">
                  <a:pos x="8074" y="1533"/>
                </a:cxn>
                <a:cxn ang="0">
                  <a:pos x="9515" y="1311"/>
                </a:cxn>
                <a:cxn ang="0">
                  <a:pos x="10224" y="307"/>
                </a:cxn>
                <a:cxn ang="0">
                  <a:pos x="9829" y="383"/>
                </a:cxn>
                <a:cxn ang="0">
                  <a:pos x="10073" y="720"/>
                </a:cxn>
                <a:cxn ang="0">
                  <a:pos x="9930" y="940"/>
                </a:cxn>
                <a:cxn ang="0">
                  <a:pos x="9997" y="1456"/>
                </a:cxn>
                <a:cxn ang="0">
                  <a:pos x="9344" y="1533"/>
                </a:cxn>
                <a:cxn ang="0">
                  <a:pos x="10892" y="383"/>
                </a:cxn>
                <a:cxn ang="0">
                  <a:pos x="10516" y="1533"/>
                </a:cxn>
                <a:cxn ang="0">
                  <a:pos x="10600" y="383"/>
                </a:cxn>
                <a:cxn ang="0">
                  <a:pos x="11270" y="307"/>
                </a:cxn>
              </a:cxnLst>
              <a:rect l="0" t="0" r="r" b="b"/>
              <a:pathLst>
                <a:path w="11270" h="1573">
                  <a:moveTo>
                    <a:pt x="2361" y="510"/>
                  </a:moveTo>
                  <a:lnTo>
                    <a:pt x="2361" y="510"/>
                  </a:lnTo>
                  <a:cubicBezTo>
                    <a:pt x="2361" y="510"/>
                    <a:pt x="2163" y="1053"/>
                    <a:pt x="2163" y="1053"/>
                  </a:cubicBezTo>
                  <a:cubicBezTo>
                    <a:pt x="2163" y="1053"/>
                    <a:pt x="2551" y="1053"/>
                    <a:pt x="2551" y="1053"/>
                  </a:cubicBezTo>
                  <a:cubicBezTo>
                    <a:pt x="2551" y="1053"/>
                    <a:pt x="2361" y="510"/>
                    <a:pt x="2361" y="510"/>
                  </a:cubicBezTo>
                  <a:close/>
                  <a:moveTo>
                    <a:pt x="408" y="1573"/>
                  </a:moveTo>
                  <a:lnTo>
                    <a:pt x="408" y="1573"/>
                  </a:lnTo>
                  <a:cubicBezTo>
                    <a:pt x="230" y="1573"/>
                    <a:pt x="79" y="1521"/>
                    <a:pt x="0" y="1491"/>
                  </a:cubicBezTo>
                  <a:cubicBezTo>
                    <a:pt x="0" y="1491"/>
                    <a:pt x="0" y="1202"/>
                    <a:pt x="0" y="1202"/>
                  </a:cubicBezTo>
                  <a:cubicBezTo>
                    <a:pt x="0" y="1202"/>
                    <a:pt x="38" y="1202"/>
                    <a:pt x="38" y="1202"/>
                  </a:cubicBezTo>
                  <a:cubicBezTo>
                    <a:pt x="74" y="1338"/>
                    <a:pt x="154" y="1466"/>
                    <a:pt x="421" y="1466"/>
                  </a:cubicBezTo>
                  <a:cubicBezTo>
                    <a:pt x="616" y="1466"/>
                    <a:pt x="752" y="1363"/>
                    <a:pt x="747" y="1202"/>
                  </a:cubicBezTo>
                  <a:cubicBezTo>
                    <a:pt x="742" y="1029"/>
                    <a:pt x="621" y="942"/>
                    <a:pt x="369" y="821"/>
                  </a:cubicBezTo>
                  <a:cubicBezTo>
                    <a:pt x="92" y="688"/>
                    <a:pt x="3" y="557"/>
                    <a:pt x="5" y="393"/>
                  </a:cubicBezTo>
                  <a:cubicBezTo>
                    <a:pt x="5" y="131"/>
                    <a:pt x="215" y="0"/>
                    <a:pt x="524" y="0"/>
                  </a:cubicBezTo>
                  <a:cubicBezTo>
                    <a:pt x="675" y="0"/>
                    <a:pt x="809" y="30"/>
                    <a:pt x="880" y="52"/>
                  </a:cubicBezTo>
                  <a:cubicBezTo>
                    <a:pt x="880" y="52"/>
                    <a:pt x="880" y="307"/>
                    <a:pt x="880" y="307"/>
                  </a:cubicBezTo>
                  <a:cubicBezTo>
                    <a:pt x="880" y="307"/>
                    <a:pt x="846" y="307"/>
                    <a:pt x="846" y="307"/>
                  </a:cubicBezTo>
                  <a:cubicBezTo>
                    <a:pt x="826" y="183"/>
                    <a:pt x="722" y="99"/>
                    <a:pt x="524" y="102"/>
                  </a:cubicBezTo>
                  <a:cubicBezTo>
                    <a:pt x="344" y="104"/>
                    <a:pt x="225" y="186"/>
                    <a:pt x="218" y="329"/>
                  </a:cubicBezTo>
                  <a:cubicBezTo>
                    <a:pt x="211" y="463"/>
                    <a:pt x="297" y="535"/>
                    <a:pt x="453" y="609"/>
                  </a:cubicBezTo>
                  <a:cubicBezTo>
                    <a:pt x="814" y="779"/>
                    <a:pt x="945" y="888"/>
                    <a:pt x="959" y="1110"/>
                  </a:cubicBezTo>
                  <a:cubicBezTo>
                    <a:pt x="977" y="1387"/>
                    <a:pt x="774" y="1573"/>
                    <a:pt x="408" y="1573"/>
                  </a:cubicBezTo>
                  <a:close/>
                  <a:moveTo>
                    <a:pt x="1889" y="547"/>
                  </a:moveTo>
                  <a:lnTo>
                    <a:pt x="1889" y="547"/>
                  </a:lnTo>
                  <a:cubicBezTo>
                    <a:pt x="1864" y="433"/>
                    <a:pt x="1812" y="383"/>
                    <a:pt x="1632" y="383"/>
                  </a:cubicBezTo>
                  <a:cubicBezTo>
                    <a:pt x="1632" y="383"/>
                    <a:pt x="1548" y="383"/>
                    <a:pt x="1548" y="383"/>
                  </a:cubicBezTo>
                  <a:cubicBezTo>
                    <a:pt x="1548" y="383"/>
                    <a:pt x="1548" y="1311"/>
                    <a:pt x="1548" y="1311"/>
                  </a:cubicBezTo>
                  <a:cubicBezTo>
                    <a:pt x="1548" y="1454"/>
                    <a:pt x="1587" y="1496"/>
                    <a:pt x="1716" y="1496"/>
                  </a:cubicBezTo>
                  <a:cubicBezTo>
                    <a:pt x="1716" y="1496"/>
                    <a:pt x="1716" y="1533"/>
                    <a:pt x="1716" y="1533"/>
                  </a:cubicBezTo>
                  <a:cubicBezTo>
                    <a:pt x="1716" y="1533"/>
                    <a:pt x="1170" y="1533"/>
                    <a:pt x="1170" y="1533"/>
                  </a:cubicBezTo>
                  <a:cubicBezTo>
                    <a:pt x="1170" y="1533"/>
                    <a:pt x="1170" y="1496"/>
                    <a:pt x="1170" y="1496"/>
                  </a:cubicBezTo>
                  <a:cubicBezTo>
                    <a:pt x="1298" y="1496"/>
                    <a:pt x="1338" y="1454"/>
                    <a:pt x="1338" y="1311"/>
                  </a:cubicBezTo>
                  <a:cubicBezTo>
                    <a:pt x="1338" y="1311"/>
                    <a:pt x="1338" y="383"/>
                    <a:pt x="1338" y="383"/>
                  </a:cubicBezTo>
                  <a:cubicBezTo>
                    <a:pt x="1338" y="383"/>
                    <a:pt x="1256" y="383"/>
                    <a:pt x="1256" y="383"/>
                  </a:cubicBezTo>
                  <a:cubicBezTo>
                    <a:pt x="1073" y="383"/>
                    <a:pt x="1021" y="433"/>
                    <a:pt x="996" y="547"/>
                  </a:cubicBezTo>
                  <a:cubicBezTo>
                    <a:pt x="996" y="547"/>
                    <a:pt x="959" y="547"/>
                    <a:pt x="959" y="547"/>
                  </a:cubicBezTo>
                  <a:cubicBezTo>
                    <a:pt x="959" y="547"/>
                    <a:pt x="959" y="307"/>
                    <a:pt x="959" y="307"/>
                  </a:cubicBezTo>
                  <a:cubicBezTo>
                    <a:pt x="959" y="307"/>
                    <a:pt x="1926" y="307"/>
                    <a:pt x="1926" y="307"/>
                  </a:cubicBezTo>
                  <a:cubicBezTo>
                    <a:pt x="1926" y="307"/>
                    <a:pt x="1926" y="547"/>
                    <a:pt x="1926" y="547"/>
                  </a:cubicBezTo>
                  <a:cubicBezTo>
                    <a:pt x="1926" y="547"/>
                    <a:pt x="1889" y="547"/>
                    <a:pt x="1889" y="547"/>
                  </a:cubicBezTo>
                  <a:close/>
                  <a:moveTo>
                    <a:pt x="2544" y="1533"/>
                  </a:moveTo>
                  <a:lnTo>
                    <a:pt x="2544" y="1533"/>
                  </a:lnTo>
                  <a:cubicBezTo>
                    <a:pt x="2544" y="1533"/>
                    <a:pt x="2544" y="1496"/>
                    <a:pt x="2544" y="1496"/>
                  </a:cubicBezTo>
                  <a:cubicBezTo>
                    <a:pt x="2616" y="1496"/>
                    <a:pt x="2670" y="1478"/>
                    <a:pt x="2670" y="1422"/>
                  </a:cubicBezTo>
                  <a:cubicBezTo>
                    <a:pt x="2670" y="1400"/>
                    <a:pt x="2665" y="1373"/>
                    <a:pt x="2653" y="1343"/>
                  </a:cubicBezTo>
                  <a:cubicBezTo>
                    <a:pt x="2653" y="1343"/>
                    <a:pt x="2589" y="1155"/>
                    <a:pt x="2589" y="1155"/>
                  </a:cubicBezTo>
                  <a:cubicBezTo>
                    <a:pt x="2589" y="1155"/>
                    <a:pt x="2126" y="1155"/>
                    <a:pt x="2126" y="1155"/>
                  </a:cubicBezTo>
                  <a:cubicBezTo>
                    <a:pt x="2126" y="1155"/>
                    <a:pt x="2067" y="1321"/>
                    <a:pt x="2067" y="1321"/>
                  </a:cubicBezTo>
                  <a:cubicBezTo>
                    <a:pt x="2057" y="1348"/>
                    <a:pt x="2045" y="1385"/>
                    <a:pt x="2045" y="1414"/>
                  </a:cubicBezTo>
                  <a:cubicBezTo>
                    <a:pt x="2045" y="1466"/>
                    <a:pt x="2067" y="1496"/>
                    <a:pt x="2161" y="1496"/>
                  </a:cubicBezTo>
                  <a:cubicBezTo>
                    <a:pt x="2161" y="1496"/>
                    <a:pt x="2161" y="1533"/>
                    <a:pt x="2161" y="1533"/>
                  </a:cubicBezTo>
                  <a:cubicBezTo>
                    <a:pt x="2161" y="1533"/>
                    <a:pt x="1780" y="1533"/>
                    <a:pt x="1780" y="1533"/>
                  </a:cubicBezTo>
                  <a:cubicBezTo>
                    <a:pt x="1780" y="1533"/>
                    <a:pt x="1780" y="1496"/>
                    <a:pt x="1780" y="1496"/>
                  </a:cubicBezTo>
                  <a:cubicBezTo>
                    <a:pt x="1876" y="1496"/>
                    <a:pt x="1909" y="1429"/>
                    <a:pt x="1961" y="1288"/>
                  </a:cubicBezTo>
                  <a:cubicBezTo>
                    <a:pt x="1961" y="1288"/>
                    <a:pt x="2322" y="307"/>
                    <a:pt x="2322" y="307"/>
                  </a:cubicBezTo>
                  <a:cubicBezTo>
                    <a:pt x="2322" y="307"/>
                    <a:pt x="2492" y="307"/>
                    <a:pt x="2492" y="307"/>
                  </a:cubicBezTo>
                  <a:cubicBezTo>
                    <a:pt x="2492" y="307"/>
                    <a:pt x="2860" y="1318"/>
                    <a:pt x="2860" y="1318"/>
                  </a:cubicBezTo>
                  <a:cubicBezTo>
                    <a:pt x="2910" y="1449"/>
                    <a:pt x="2930" y="1491"/>
                    <a:pt x="3046" y="1496"/>
                  </a:cubicBezTo>
                  <a:cubicBezTo>
                    <a:pt x="3046" y="1496"/>
                    <a:pt x="3046" y="1533"/>
                    <a:pt x="3046" y="1533"/>
                  </a:cubicBezTo>
                  <a:cubicBezTo>
                    <a:pt x="3046" y="1533"/>
                    <a:pt x="2544" y="1533"/>
                    <a:pt x="2544" y="1533"/>
                  </a:cubicBezTo>
                  <a:close/>
                  <a:moveTo>
                    <a:pt x="3822" y="547"/>
                  </a:moveTo>
                  <a:lnTo>
                    <a:pt x="3822" y="547"/>
                  </a:lnTo>
                  <a:cubicBezTo>
                    <a:pt x="3800" y="433"/>
                    <a:pt x="3745" y="383"/>
                    <a:pt x="3565" y="383"/>
                  </a:cubicBezTo>
                  <a:cubicBezTo>
                    <a:pt x="3565" y="383"/>
                    <a:pt x="3481" y="383"/>
                    <a:pt x="3481" y="383"/>
                  </a:cubicBezTo>
                  <a:cubicBezTo>
                    <a:pt x="3481" y="383"/>
                    <a:pt x="3481" y="1311"/>
                    <a:pt x="3481" y="1311"/>
                  </a:cubicBezTo>
                  <a:cubicBezTo>
                    <a:pt x="3481" y="1454"/>
                    <a:pt x="3520" y="1496"/>
                    <a:pt x="3649" y="1496"/>
                  </a:cubicBezTo>
                  <a:cubicBezTo>
                    <a:pt x="3649" y="1496"/>
                    <a:pt x="3649" y="1533"/>
                    <a:pt x="3649" y="1533"/>
                  </a:cubicBezTo>
                  <a:cubicBezTo>
                    <a:pt x="3649" y="1533"/>
                    <a:pt x="3103" y="1533"/>
                    <a:pt x="3103" y="1533"/>
                  </a:cubicBezTo>
                  <a:cubicBezTo>
                    <a:pt x="3103" y="1533"/>
                    <a:pt x="3103" y="1496"/>
                    <a:pt x="3103" y="1496"/>
                  </a:cubicBezTo>
                  <a:cubicBezTo>
                    <a:pt x="3234" y="1496"/>
                    <a:pt x="3273" y="1454"/>
                    <a:pt x="3273" y="1311"/>
                  </a:cubicBezTo>
                  <a:cubicBezTo>
                    <a:pt x="3273" y="1311"/>
                    <a:pt x="3273" y="383"/>
                    <a:pt x="3273" y="383"/>
                  </a:cubicBezTo>
                  <a:cubicBezTo>
                    <a:pt x="3273" y="383"/>
                    <a:pt x="3189" y="383"/>
                    <a:pt x="3189" y="383"/>
                  </a:cubicBezTo>
                  <a:cubicBezTo>
                    <a:pt x="3009" y="383"/>
                    <a:pt x="2954" y="433"/>
                    <a:pt x="2930" y="547"/>
                  </a:cubicBezTo>
                  <a:cubicBezTo>
                    <a:pt x="2930" y="547"/>
                    <a:pt x="2895" y="547"/>
                    <a:pt x="2895" y="547"/>
                  </a:cubicBezTo>
                  <a:cubicBezTo>
                    <a:pt x="2895" y="547"/>
                    <a:pt x="2895" y="307"/>
                    <a:pt x="2895" y="307"/>
                  </a:cubicBezTo>
                  <a:cubicBezTo>
                    <a:pt x="2895" y="307"/>
                    <a:pt x="3859" y="307"/>
                    <a:pt x="3859" y="307"/>
                  </a:cubicBezTo>
                  <a:cubicBezTo>
                    <a:pt x="3859" y="307"/>
                    <a:pt x="3859" y="547"/>
                    <a:pt x="3859" y="547"/>
                  </a:cubicBezTo>
                  <a:cubicBezTo>
                    <a:pt x="3859" y="547"/>
                    <a:pt x="3822" y="547"/>
                    <a:pt x="3822" y="547"/>
                  </a:cubicBezTo>
                  <a:close/>
                  <a:moveTo>
                    <a:pt x="3903" y="1533"/>
                  </a:moveTo>
                  <a:lnTo>
                    <a:pt x="3903" y="1533"/>
                  </a:lnTo>
                  <a:cubicBezTo>
                    <a:pt x="3903" y="1533"/>
                    <a:pt x="3903" y="1496"/>
                    <a:pt x="3903" y="1496"/>
                  </a:cubicBezTo>
                  <a:cubicBezTo>
                    <a:pt x="4032" y="1496"/>
                    <a:pt x="4076" y="1454"/>
                    <a:pt x="4076" y="1311"/>
                  </a:cubicBezTo>
                  <a:cubicBezTo>
                    <a:pt x="4076" y="1311"/>
                    <a:pt x="4076" y="529"/>
                    <a:pt x="4076" y="529"/>
                  </a:cubicBezTo>
                  <a:cubicBezTo>
                    <a:pt x="4076" y="386"/>
                    <a:pt x="4032" y="344"/>
                    <a:pt x="3903" y="344"/>
                  </a:cubicBezTo>
                  <a:cubicBezTo>
                    <a:pt x="3903" y="344"/>
                    <a:pt x="3903" y="307"/>
                    <a:pt x="3903" y="307"/>
                  </a:cubicBezTo>
                  <a:cubicBezTo>
                    <a:pt x="3903" y="307"/>
                    <a:pt x="4786" y="307"/>
                    <a:pt x="4786" y="307"/>
                  </a:cubicBezTo>
                  <a:cubicBezTo>
                    <a:pt x="4786" y="307"/>
                    <a:pt x="4786" y="547"/>
                    <a:pt x="4786" y="547"/>
                  </a:cubicBezTo>
                  <a:cubicBezTo>
                    <a:pt x="4786" y="547"/>
                    <a:pt x="4749" y="547"/>
                    <a:pt x="4749" y="547"/>
                  </a:cubicBezTo>
                  <a:cubicBezTo>
                    <a:pt x="4727" y="433"/>
                    <a:pt x="4675" y="383"/>
                    <a:pt x="4494" y="383"/>
                  </a:cubicBezTo>
                  <a:cubicBezTo>
                    <a:pt x="4494" y="383"/>
                    <a:pt x="4388" y="383"/>
                    <a:pt x="4388" y="383"/>
                  </a:cubicBezTo>
                  <a:cubicBezTo>
                    <a:pt x="4299" y="383"/>
                    <a:pt x="4277" y="431"/>
                    <a:pt x="4277" y="535"/>
                  </a:cubicBezTo>
                  <a:cubicBezTo>
                    <a:pt x="4277" y="535"/>
                    <a:pt x="4277" y="846"/>
                    <a:pt x="4277" y="846"/>
                  </a:cubicBezTo>
                  <a:cubicBezTo>
                    <a:pt x="4277" y="846"/>
                    <a:pt x="4489" y="846"/>
                    <a:pt x="4489" y="846"/>
                  </a:cubicBezTo>
                  <a:cubicBezTo>
                    <a:pt x="4588" y="846"/>
                    <a:pt x="4623" y="794"/>
                    <a:pt x="4635" y="720"/>
                  </a:cubicBezTo>
                  <a:cubicBezTo>
                    <a:pt x="4635" y="720"/>
                    <a:pt x="4670" y="720"/>
                    <a:pt x="4670" y="720"/>
                  </a:cubicBezTo>
                  <a:cubicBezTo>
                    <a:pt x="4670" y="720"/>
                    <a:pt x="4670" y="1071"/>
                    <a:pt x="4670" y="1071"/>
                  </a:cubicBezTo>
                  <a:cubicBezTo>
                    <a:pt x="4670" y="1071"/>
                    <a:pt x="4635" y="1071"/>
                    <a:pt x="4635" y="1071"/>
                  </a:cubicBezTo>
                  <a:cubicBezTo>
                    <a:pt x="4623" y="999"/>
                    <a:pt x="4591" y="940"/>
                    <a:pt x="4489" y="940"/>
                  </a:cubicBezTo>
                  <a:cubicBezTo>
                    <a:pt x="4489" y="940"/>
                    <a:pt x="4277" y="940"/>
                    <a:pt x="4277" y="940"/>
                  </a:cubicBezTo>
                  <a:cubicBezTo>
                    <a:pt x="4277" y="940"/>
                    <a:pt x="4277" y="1323"/>
                    <a:pt x="4277" y="1323"/>
                  </a:cubicBezTo>
                  <a:cubicBezTo>
                    <a:pt x="4277" y="1446"/>
                    <a:pt x="4292" y="1456"/>
                    <a:pt x="4388" y="1456"/>
                  </a:cubicBezTo>
                  <a:cubicBezTo>
                    <a:pt x="4388" y="1456"/>
                    <a:pt x="4559" y="1456"/>
                    <a:pt x="4559" y="1456"/>
                  </a:cubicBezTo>
                  <a:cubicBezTo>
                    <a:pt x="4704" y="1456"/>
                    <a:pt x="4781" y="1385"/>
                    <a:pt x="4796" y="1288"/>
                  </a:cubicBezTo>
                  <a:cubicBezTo>
                    <a:pt x="4796" y="1288"/>
                    <a:pt x="4830" y="1288"/>
                    <a:pt x="4830" y="1288"/>
                  </a:cubicBezTo>
                  <a:cubicBezTo>
                    <a:pt x="4830" y="1288"/>
                    <a:pt x="4830" y="1533"/>
                    <a:pt x="4830" y="1533"/>
                  </a:cubicBezTo>
                  <a:cubicBezTo>
                    <a:pt x="4830" y="1533"/>
                    <a:pt x="3903" y="1533"/>
                    <a:pt x="3903" y="1533"/>
                  </a:cubicBezTo>
                  <a:close/>
                  <a:moveTo>
                    <a:pt x="5733" y="1573"/>
                  </a:moveTo>
                  <a:lnTo>
                    <a:pt x="5733" y="1573"/>
                  </a:lnTo>
                  <a:cubicBezTo>
                    <a:pt x="5555" y="1573"/>
                    <a:pt x="5404" y="1521"/>
                    <a:pt x="5325" y="1491"/>
                  </a:cubicBezTo>
                  <a:cubicBezTo>
                    <a:pt x="5325" y="1491"/>
                    <a:pt x="5325" y="1202"/>
                    <a:pt x="5325" y="1202"/>
                  </a:cubicBezTo>
                  <a:cubicBezTo>
                    <a:pt x="5325" y="1202"/>
                    <a:pt x="5362" y="1202"/>
                    <a:pt x="5362" y="1202"/>
                  </a:cubicBezTo>
                  <a:cubicBezTo>
                    <a:pt x="5399" y="1338"/>
                    <a:pt x="5478" y="1466"/>
                    <a:pt x="5745" y="1466"/>
                  </a:cubicBezTo>
                  <a:cubicBezTo>
                    <a:pt x="5940" y="1466"/>
                    <a:pt x="6076" y="1363"/>
                    <a:pt x="6071" y="1202"/>
                  </a:cubicBezTo>
                  <a:cubicBezTo>
                    <a:pt x="6066" y="1029"/>
                    <a:pt x="5945" y="942"/>
                    <a:pt x="5693" y="821"/>
                  </a:cubicBezTo>
                  <a:cubicBezTo>
                    <a:pt x="5416" y="688"/>
                    <a:pt x="5327" y="557"/>
                    <a:pt x="5330" y="393"/>
                  </a:cubicBezTo>
                  <a:cubicBezTo>
                    <a:pt x="5330" y="131"/>
                    <a:pt x="5540" y="0"/>
                    <a:pt x="5849" y="0"/>
                  </a:cubicBezTo>
                  <a:cubicBezTo>
                    <a:pt x="6000" y="0"/>
                    <a:pt x="6133" y="30"/>
                    <a:pt x="6205" y="52"/>
                  </a:cubicBezTo>
                  <a:cubicBezTo>
                    <a:pt x="6205" y="52"/>
                    <a:pt x="6205" y="307"/>
                    <a:pt x="6205" y="307"/>
                  </a:cubicBezTo>
                  <a:cubicBezTo>
                    <a:pt x="6205" y="307"/>
                    <a:pt x="6170" y="307"/>
                    <a:pt x="6170" y="307"/>
                  </a:cubicBezTo>
                  <a:cubicBezTo>
                    <a:pt x="6150" y="183"/>
                    <a:pt x="6047" y="99"/>
                    <a:pt x="5849" y="102"/>
                  </a:cubicBezTo>
                  <a:cubicBezTo>
                    <a:pt x="5668" y="104"/>
                    <a:pt x="5550" y="186"/>
                    <a:pt x="5542" y="329"/>
                  </a:cubicBezTo>
                  <a:cubicBezTo>
                    <a:pt x="5535" y="463"/>
                    <a:pt x="5621" y="535"/>
                    <a:pt x="5777" y="609"/>
                  </a:cubicBezTo>
                  <a:cubicBezTo>
                    <a:pt x="6138" y="779"/>
                    <a:pt x="6269" y="888"/>
                    <a:pt x="6284" y="1110"/>
                  </a:cubicBezTo>
                  <a:cubicBezTo>
                    <a:pt x="6301" y="1387"/>
                    <a:pt x="6099" y="1573"/>
                    <a:pt x="5733" y="1573"/>
                  </a:cubicBezTo>
                  <a:close/>
                  <a:moveTo>
                    <a:pt x="7213" y="547"/>
                  </a:moveTo>
                  <a:lnTo>
                    <a:pt x="7213" y="547"/>
                  </a:lnTo>
                  <a:cubicBezTo>
                    <a:pt x="7189" y="433"/>
                    <a:pt x="7137" y="383"/>
                    <a:pt x="6956" y="383"/>
                  </a:cubicBezTo>
                  <a:cubicBezTo>
                    <a:pt x="6956" y="383"/>
                    <a:pt x="6872" y="383"/>
                    <a:pt x="6872" y="383"/>
                  </a:cubicBezTo>
                  <a:cubicBezTo>
                    <a:pt x="6872" y="383"/>
                    <a:pt x="6872" y="1311"/>
                    <a:pt x="6872" y="1311"/>
                  </a:cubicBezTo>
                  <a:cubicBezTo>
                    <a:pt x="6872" y="1454"/>
                    <a:pt x="6912" y="1496"/>
                    <a:pt x="7040" y="1496"/>
                  </a:cubicBezTo>
                  <a:cubicBezTo>
                    <a:pt x="7040" y="1496"/>
                    <a:pt x="7040" y="1533"/>
                    <a:pt x="7040" y="1533"/>
                  </a:cubicBezTo>
                  <a:cubicBezTo>
                    <a:pt x="7040" y="1533"/>
                    <a:pt x="6494" y="1533"/>
                    <a:pt x="6494" y="1533"/>
                  </a:cubicBezTo>
                  <a:cubicBezTo>
                    <a:pt x="6494" y="1533"/>
                    <a:pt x="6494" y="1496"/>
                    <a:pt x="6494" y="1496"/>
                  </a:cubicBezTo>
                  <a:cubicBezTo>
                    <a:pt x="6625" y="1496"/>
                    <a:pt x="6665" y="1454"/>
                    <a:pt x="6665" y="1311"/>
                  </a:cubicBezTo>
                  <a:cubicBezTo>
                    <a:pt x="6665" y="1311"/>
                    <a:pt x="6665" y="383"/>
                    <a:pt x="6665" y="383"/>
                  </a:cubicBezTo>
                  <a:cubicBezTo>
                    <a:pt x="6665" y="383"/>
                    <a:pt x="6581" y="383"/>
                    <a:pt x="6581" y="383"/>
                  </a:cubicBezTo>
                  <a:cubicBezTo>
                    <a:pt x="6400" y="383"/>
                    <a:pt x="6346" y="433"/>
                    <a:pt x="6321" y="547"/>
                  </a:cubicBezTo>
                  <a:cubicBezTo>
                    <a:pt x="6321" y="547"/>
                    <a:pt x="6286" y="547"/>
                    <a:pt x="6286" y="547"/>
                  </a:cubicBezTo>
                  <a:cubicBezTo>
                    <a:pt x="6286" y="547"/>
                    <a:pt x="6286" y="307"/>
                    <a:pt x="6286" y="307"/>
                  </a:cubicBezTo>
                  <a:cubicBezTo>
                    <a:pt x="6286" y="307"/>
                    <a:pt x="7250" y="307"/>
                    <a:pt x="7250" y="307"/>
                  </a:cubicBezTo>
                  <a:cubicBezTo>
                    <a:pt x="7250" y="307"/>
                    <a:pt x="7250" y="547"/>
                    <a:pt x="7250" y="547"/>
                  </a:cubicBezTo>
                  <a:cubicBezTo>
                    <a:pt x="7250" y="547"/>
                    <a:pt x="7213" y="547"/>
                    <a:pt x="7213" y="547"/>
                  </a:cubicBezTo>
                  <a:close/>
                  <a:moveTo>
                    <a:pt x="8074" y="1533"/>
                  </a:moveTo>
                  <a:lnTo>
                    <a:pt x="8074" y="1533"/>
                  </a:lnTo>
                  <a:cubicBezTo>
                    <a:pt x="8074" y="1533"/>
                    <a:pt x="7700" y="888"/>
                    <a:pt x="7700" y="888"/>
                  </a:cubicBezTo>
                  <a:cubicBezTo>
                    <a:pt x="7868" y="881"/>
                    <a:pt x="8022" y="801"/>
                    <a:pt x="8022" y="631"/>
                  </a:cubicBezTo>
                  <a:cubicBezTo>
                    <a:pt x="8022" y="451"/>
                    <a:pt x="7908" y="383"/>
                    <a:pt x="7760" y="383"/>
                  </a:cubicBezTo>
                  <a:cubicBezTo>
                    <a:pt x="7656" y="383"/>
                    <a:pt x="7631" y="398"/>
                    <a:pt x="7631" y="505"/>
                  </a:cubicBezTo>
                  <a:cubicBezTo>
                    <a:pt x="7631" y="505"/>
                    <a:pt x="7631" y="1305"/>
                    <a:pt x="7631" y="1305"/>
                  </a:cubicBezTo>
                  <a:cubicBezTo>
                    <a:pt x="7631" y="1449"/>
                    <a:pt x="7673" y="1496"/>
                    <a:pt x="7802" y="1496"/>
                  </a:cubicBezTo>
                  <a:cubicBezTo>
                    <a:pt x="7802" y="1496"/>
                    <a:pt x="7802" y="1533"/>
                    <a:pt x="7802" y="1533"/>
                  </a:cubicBezTo>
                  <a:cubicBezTo>
                    <a:pt x="7802" y="1533"/>
                    <a:pt x="7255" y="1533"/>
                    <a:pt x="7255" y="1533"/>
                  </a:cubicBezTo>
                  <a:cubicBezTo>
                    <a:pt x="7255" y="1533"/>
                    <a:pt x="7255" y="1496"/>
                    <a:pt x="7255" y="1496"/>
                  </a:cubicBezTo>
                  <a:cubicBezTo>
                    <a:pt x="7384" y="1496"/>
                    <a:pt x="7426" y="1449"/>
                    <a:pt x="7426" y="1305"/>
                  </a:cubicBezTo>
                  <a:cubicBezTo>
                    <a:pt x="7426" y="1305"/>
                    <a:pt x="7426" y="527"/>
                    <a:pt x="7426" y="527"/>
                  </a:cubicBezTo>
                  <a:cubicBezTo>
                    <a:pt x="7426" y="431"/>
                    <a:pt x="7423" y="344"/>
                    <a:pt x="7292" y="344"/>
                  </a:cubicBezTo>
                  <a:cubicBezTo>
                    <a:pt x="7292" y="344"/>
                    <a:pt x="7292" y="307"/>
                    <a:pt x="7292" y="307"/>
                  </a:cubicBezTo>
                  <a:cubicBezTo>
                    <a:pt x="7292" y="307"/>
                    <a:pt x="7760" y="307"/>
                    <a:pt x="7760" y="307"/>
                  </a:cubicBezTo>
                  <a:cubicBezTo>
                    <a:pt x="7999" y="307"/>
                    <a:pt x="8232" y="366"/>
                    <a:pt x="8232" y="611"/>
                  </a:cubicBezTo>
                  <a:cubicBezTo>
                    <a:pt x="8232" y="824"/>
                    <a:pt x="8049" y="905"/>
                    <a:pt x="7940" y="925"/>
                  </a:cubicBezTo>
                  <a:cubicBezTo>
                    <a:pt x="7940" y="925"/>
                    <a:pt x="8185" y="1325"/>
                    <a:pt x="8185" y="1325"/>
                  </a:cubicBezTo>
                  <a:cubicBezTo>
                    <a:pt x="8254" y="1439"/>
                    <a:pt x="8281" y="1496"/>
                    <a:pt x="8378" y="1496"/>
                  </a:cubicBezTo>
                  <a:cubicBezTo>
                    <a:pt x="8491" y="1496"/>
                    <a:pt x="8518" y="1436"/>
                    <a:pt x="8518" y="1308"/>
                  </a:cubicBezTo>
                  <a:cubicBezTo>
                    <a:pt x="8518" y="1308"/>
                    <a:pt x="8518" y="529"/>
                    <a:pt x="8518" y="529"/>
                  </a:cubicBezTo>
                  <a:cubicBezTo>
                    <a:pt x="8518" y="386"/>
                    <a:pt x="8476" y="344"/>
                    <a:pt x="8348" y="344"/>
                  </a:cubicBezTo>
                  <a:cubicBezTo>
                    <a:pt x="8348" y="344"/>
                    <a:pt x="8348" y="307"/>
                    <a:pt x="8348" y="307"/>
                  </a:cubicBezTo>
                  <a:cubicBezTo>
                    <a:pt x="8348" y="307"/>
                    <a:pt x="9231" y="307"/>
                    <a:pt x="9231" y="307"/>
                  </a:cubicBezTo>
                  <a:cubicBezTo>
                    <a:pt x="9231" y="307"/>
                    <a:pt x="9231" y="547"/>
                    <a:pt x="9231" y="547"/>
                  </a:cubicBezTo>
                  <a:cubicBezTo>
                    <a:pt x="9231" y="547"/>
                    <a:pt x="9193" y="547"/>
                    <a:pt x="9193" y="547"/>
                  </a:cubicBezTo>
                  <a:cubicBezTo>
                    <a:pt x="9169" y="433"/>
                    <a:pt x="9119" y="383"/>
                    <a:pt x="8936" y="383"/>
                  </a:cubicBezTo>
                  <a:cubicBezTo>
                    <a:pt x="8936" y="383"/>
                    <a:pt x="8833" y="383"/>
                    <a:pt x="8833" y="383"/>
                  </a:cubicBezTo>
                  <a:cubicBezTo>
                    <a:pt x="8741" y="383"/>
                    <a:pt x="8721" y="431"/>
                    <a:pt x="8721" y="535"/>
                  </a:cubicBezTo>
                  <a:cubicBezTo>
                    <a:pt x="8721" y="535"/>
                    <a:pt x="8721" y="846"/>
                    <a:pt x="8721" y="846"/>
                  </a:cubicBezTo>
                  <a:cubicBezTo>
                    <a:pt x="8721" y="846"/>
                    <a:pt x="8934" y="846"/>
                    <a:pt x="8934" y="846"/>
                  </a:cubicBezTo>
                  <a:cubicBezTo>
                    <a:pt x="9033" y="846"/>
                    <a:pt x="9065" y="794"/>
                    <a:pt x="9080" y="720"/>
                  </a:cubicBezTo>
                  <a:cubicBezTo>
                    <a:pt x="9080" y="720"/>
                    <a:pt x="9112" y="720"/>
                    <a:pt x="9112" y="720"/>
                  </a:cubicBezTo>
                  <a:cubicBezTo>
                    <a:pt x="9112" y="720"/>
                    <a:pt x="9112" y="1071"/>
                    <a:pt x="9112" y="1071"/>
                  </a:cubicBezTo>
                  <a:cubicBezTo>
                    <a:pt x="9112" y="1071"/>
                    <a:pt x="9080" y="1071"/>
                    <a:pt x="9080" y="1071"/>
                  </a:cubicBezTo>
                  <a:cubicBezTo>
                    <a:pt x="9067" y="999"/>
                    <a:pt x="9033" y="940"/>
                    <a:pt x="8934" y="940"/>
                  </a:cubicBezTo>
                  <a:cubicBezTo>
                    <a:pt x="8934" y="940"/>
                    <a:pt x="8721" y="940"/>
                    <a:pt x="8721" y="940"/>
                  </a:cubicBezTo>
                  <a:cubicBezTo>
                    <a:pt x="8721" y="940"/>
                    <a:pt x="8721" y="1323"/>
                    <a:pt x="8721" y="1323"/>
                  </a:cubicBezTo>
                  <a:cubicBezTo>
                    <a:pt x="8721" y="1446"/>
                    <a:pt x="8736" y="1456"/>
                    <a:pt x="8833" y="1456"/>
                  </a:cubicBezTo>
                  <a:cubicBezTo>
                    <a:pt x="8833" y="1456"/>
                    <a:pt x="9001" y="1456"/>
                    <a:pt x="9001" y="1456"/>
                  </a:cubicBezTo>
                  <a:cubicBezTo>
                    <a:pt x="9146" y="1456"/>
                    <a:pt x="9223" y="1385"/>
                    <a:pt x="9240" y="1288"/>
                  </a:cubicBezTo>
                  <a:cubicBezTo>
                    <a:pt x="9240" y="1288"/>
                    <a:pt x="9275" y="1288"/>
                    <a:pt x="9275" y="1288"/>
                  </a:cubicBezTo>
                  <a:cubicBezTo>
                    <a:pt x="9275" y="1288"/>
                    <a:pt x="9275" y="1533"/>
                    <a:pt x="9275" y="1533"/>
                  </a:cubicBezTo>
                  <a:cubicBezTo>
                    <a:pt x="9275" y="1533"/>
                    <a:pt x="8074" y="1533"/>
                    <a:pt x="8074" y="1533"/>
                  </a:cubicBezTo>
                  <a:close/>
                  <a:moveTo>
                    <a:pt x="9344" y="1533"/>
                  </a:moveTo>
                  <a:lnTo>
                    <a:pt x="9344" y="1533"/>
                  </a:lnTo>
                  <a:cubicBezTo>
                    <a:pt x="9344" y="1533"/>
                    <a:pt x="9344" y="1496"/>
                    <a:pt x="9344" y="1496"/>
                  </a:cubicBezTo>
                  <a:cubicBezTo>
                    <a:pt x="9473" y="1496"/>
                    <a:pt x="9515" y="1454"/>
                    <a:pt x="9515" y="1311"/>
                  </a:cubicBezTo>
                  <a:cubicBezTo>
                    <a:pt x="9515" y="1311"/>
                    <a:pt x="9515" y="529"/>
                    <a:pt x="9515" y="529"/>
                  </a:cubicBezTo>
                  <a:cubicBezTo>
                    <a:pt x="9515" y="386"/>
                    <a:pt x="9473" y="344"/>
                    <a:pt x="9344" y="344"/>
                  </a:cubicBezTo>
                  <a:cubicBezTo>
                    <a:pt x="9344" y="344"/>
                    <a:pt x="9344" y="307"/>
                    <a:pt x="9344" y="307"/>
                  </a:cubicBezTo>
                  <a:cubicBezTo>
                    <a:pt x="9344" y="307"/>
                    <a:pt x="10224" y="307"/>
                    <a:pt x="10224" y="307"/>
                  </a:cubicBezTo>
                  <a:cubicBezTo>
                    <a:pt x="10224" y="307"/>
                    <a:pt x="10224" y="547"/>
                    <a:pt x="10224" y="547"/>
                  </a:cubicBezTo>
                  <a:cubicBezTo>
                    <a:pt x="10224" y="547"/>
                    <a:pt x="10190" y="547"/>
                    <a:pt x="10190" y="547"/>
                  </a:cubicBezTo>
                  <a:cubicBezTo>
                    <a:pt x="10165" y="433"/>
                    <a:pt x="10113" y="383"/>
                    <a:pt x="9932" y="383"/>
                  </a:cubicBezTo>
                  <a:cubicBezTo>
                    <a:pt x="9932" y="383"/>
                    <a:pt x="9829" y="383"/>
                    <a:pt x="9829" y="383"/>
                  </a:cubicBezTo>
                  <a:cubicBezTo>
                    <a:pt x="9737" y="383"/>
                    <a:pt x="9718" y="431"/>
                    <a:pt x="9718" y="535"/>
                  </a:cubicBezTo>
                  <a:cubicBezTo>
                    <a:pt x="9718" y="535"/>
                    <a:pt x="9718" y="846"/>
                    <a:pt x="9718" y="846"/>
                  </a:cubicBezTo>
                  <a:cubicBezTo>
                    <a:pt x="9718" y="846"/>
                    <a:pt x="9930" y="846"/>
                    <a:pt x="9930" y="846"/>
                  </a:cubicBezTo>
                  <a:cubicBezTo>
                    <a:pt x="10029" y="846"/>
                    <a:pt x="10061" y="794"/>
                    <a:pt x="10073" y="720"/>
                  </a:cubicBezTo>
                  <a:cubicBezTo>
                    <a:pt x="10073" y="720"/>
                    <a:pt x="10108" y="720"/>
                    <a:pt x="10108" y="720"/>
                  </a:cubicBezTo>
                  <a:cubicBezTo>
                    <a:pt x="10108" y="720"/>
                    <a:pt x="10108" y="1071"/>
                    <a:pt x="10108" y="1071"/>
                  </a:cubicBezTo>
                  <a:cubicBezTo>
                    <a:pt x="10108" y="1071"/>
                    <a:pt x="10073" y="1071"/>
                    <a:pt x="10073" y="1071"/>
                  </a:cubicBezTo>
                  <a:cubicBezTo>
                    <a:pt x="10061" y="999"/>
                    <a:pt x="10029" y="940"/>
                    <a:pt x="9930" y="940"/>
                  </a:cubicBezTo>
                  <a:cubicBezTo>
                    <a:pt x="9930" y="940"/>
                    <a:pt x="9718" y="940"/>
                    <a:pt x="9718" y="940"/>
                  </a:cubicBezTo>
                  <a:cubicBezTo>
                    <a:pt x="9718" y="940"/>
                    <a:pt x="9718" y="1323"/>
                    <a:pt x="9718" y="1323"/>
                  </a:cubicBezTo>
                  <a:cubicBezTo>
                    <a:pt x="9718" y="1446"/>
                    <a:pt x="9732" y="1456"/>
                    <a:pt x="9829" y="1456"/>
                  </a:cubicBezTo>
                  <a:cubicBezTo>
                    <a:pt x="9829" y="1456"/>
                    <a:pt x="9997" y="1456"/>
                    <a:pt x="9997" y="1456"/>
                  </a:cubicBezTo>
                  <a:cubicBezTo>
                    <a:pt x="10143" y="1456"/>
                    <a:pt x="10219" y="1385"/>
                    <a:pt x="10234" y="1288"/>
                  </a:cubicBezTo>
                  <a:cubicBezTo>
                    <a:pt x="10234" y="1288"/>
                    <a:pt x="10269" y="1288"/>
                    <a:pt x="10269" y="1288"/>
                  </a:cubicBezTo>
                  <a:cubicBezTo>
                    <a:pt x="10269" y="1288"/>
                    <a:pt x="10269" y="1533"/>
                    <a:pt x="10269" y="1533"/>
                  </a:cubicBezTo>
                  <a:cubicBezTo>
                    <a:pt x="10269" y="1533"/>
                    <a:pt x="9344" y="1533"/>
                    <a:pt x="9344" y="1533"/>
                  </a:cubicBezTo>
                  <a:close/>
                  <a:moveTo>
                    <a:pt x="11235" y="547"/>
                  </a:moveTo>
                  <a:lnTo>
                    <a:pt x="11235" y="547"/>
                  </a:lnTo>
                  <a:cubicBezTo>
                    <a:pt x="11210" y="433"/>
                    <a:pt x="11156" y="383"/>
                    <a:pt x="10976" y="383"/>
                  </a:cubicBezTo>
                  <a:cubicBezTo>
                    <a:pt x="10976" y="383"/>
                    <a:pt x="10892" y="383"/>
                    <a:pt x="10892" y="383"/>
                  </a:cubicBezTo>
                  <a:cubicBezTo>
                    <a:pt x="10892" y="383"/>
                    <a:pt x="10892" y="1311"/>
                    <a:pt x="10892" y="1311"/>
                  </a:cubicBezTo>
                  <a:cubicBezTo>
                    <a:pt x="10892" y="1454"/>
                    <a:pt x="10931" y="1496"/>
                    <a:pt x="11062" y="1496"/>
                  </a:cubicBezTo>
                  <a:cubicBezTo>
                    <a:pt x="11062" y="1496"/>
                    <a:pt x="11062" y="1533"/>
                    <a:pt x="11062" y="1533"/>
                  </a:cubicBezTo>
                  <a:cubicBezTo>
                    <a:pt x="11062" y="1533"/>
                    <a:pt x="10516" y="1533"/>
                    <a:pt x="10516" y="1533"/>
                  </a:cubicBezTo>
                  <a:cubicBezTo>
                    <a:pt x="10516" y="1533"/>
                    <a:pt x="10516" y="1496"/>
                    <a:pt x="10516" y="1496"/>
                  </a:cubicBezTo>
                  <a:cubicBezTo>
                    <a:pt x="10644" y="1496"/>
                    <a:pt x="10684" y="1454"/>
                    <a:pt x="10684" y="1311"/>
                  </a:cubicBezTo>
                  <a:cubicBezTo>
                    <a:pt x="10684" y="1311"/>
                    <a:pt x="10684" y="383"/>
                    <a:pt x="10684" y="383"/>
                  </a:cubicBezTo>
                  <a:cubicBezTo>
                    <a:pt x="10684" y="383"/>
                    <a:pt x="10600" y="383"/>
                    <a:pt x="10600" y="383"/>
                  </a:cubicBezTo>
                  <a:cubicBezTo>
                    <a:pt x="10419" y="383"/>
                    <a:pt x="10367" y="433"/>
                    <a:pt x="10343" y="547"/>
                  </a:cubicBezTo>
                  <a:cubicBezTo>
                    <a:pt x="10343" y="547"/>
                    <a:pt x="10306" y="547"/>
                    <a:pt x="10306" y="547"/>
                  </a:cubicBezTo>
                  <a:cubicBezTo>
                    <a:pt x="10306" y="547"/>
                    <a:pt x="10306" y="307"/>
                    <a:pt x="10306" y="307"/>
                  </a:cubicBezTo>
                  <a:cubicBezTo>
                    <a:pt x="10306" y="307"/>
                    <a:pt x="11270" y="307"/>
                    <a:pt x="11270" y="307"/>
                  </a:cubicBezTo>
                  <a:cubicBezTo>
                    <a:pt x="11270" y="307"/>
                    <a:pt x="11270" y="547"/>
                    <a:pt x="11270" y="547"/>
                  </a:cubicBezTo>
                  <a:cubicBezTo>
                    <a:pt x="11270" y="547"/>
                    <a:pt x="11235" y="547"/>
                    <a:pt x="11235" y="547"/>
                  </a:cubicBezTo>
                  <a:close/>
                </a:path>
              </a:pathLst>
            </a:custGeom>
            <a:solidFill>
              <a:srgbClr val="FFFFFF"/>
            </a:solidFill>
            <a:ln w="16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0">
                <a:ea typeface="SimSun" pitchFamily="2" charset="-122"/>
              </a:endParaRPr>
            </a:p>
          </p:txBody>
        </p:sp>
        <p:sp>
          <p:nvSpPr>
            <p:cNvPr id="6149" name="Freeform 5"/>
            <p:cNvSpPr>
              <a:spLocks noChangeAspect="1" noEditPoints="1"/>
            </p:cNvSpPr>
            <p:nvPr/>
          </p:nvSpPr>
          <p:spPr bwMode="gray">
            <a:xfrm>
              <a:off x="1992" y="2815"/>
              <a:ext cx="24" cy="22"/>
            </a:xfrm>
            <a:custGeom>
              <a:avLst/>
              <a:gdLst/>
              <a:ahLst/>
              <a:cxnLst>
                <a:cxn ang="0">
                  <a:pos x="122" y="119"/>
                </a:cxn>
                <a:cxn ang="0">
                  <a:pos x="122" y="119"/>
                </a:cxn>
                <a:cxn ang="0">
                  <a:pos x="166" y="94"/>
                </a:cxn>
                <a:cxn ang="0">
                  <a:pos x="132" y="68"/>
                </a:cxn>
                <a:cxn ang="0">
                  <a:pos x="99" y="68"/>
                </a:cxn>
                <a:cxn ang="0">
                  <a:pos x="99" y="119"/>
                </a:cxn>
                <a:cxn ang="0">
                  <a:pos x="122" y="119"/>
                </a:cxn>
                <a:cxn ang="0">
                  <a:pos x="99" y="199"/>
                </a:cxn>
                <a:cxn ang="0">
                  <a:pos x="99" y="199"/>
                </a:cxn>
                <a:cxn ang="0">
                  <a:pos x="81" y="199"/>
                </a:cxn>
                <a:cxn ang="0">
                  <a:pos x="81" y="53"/>
                </a:cxn>
                <a:cxn ang="0">
                  <a:pos x="137" y="53"/>
                </a:cxn>
                <a:cxn ang="0">
                  <a:pos x="184" y="94"/>
                </a:cxn>
                <a:cxn ang="0">
                  <a:pos x="147" y="135"/>
                </a:cxn>
                <a:cxn ang="0">
                  <a:pos x="191" y="199"/>
                </a:cxn>
                <a:cxn ang="0">
                  <a:pos x="170" y="199"/>
                </a:cxn>
                <a:cxn ang="0">
                  <a:pos x="129" y="135"/>
                </a:cxn>
                <a:cxn ang="0">
                  <a:pos x="99" y="135"/>
                </a:cxn>
                <a:cxn ang="0">
                  <a:pos x="99" y="199"/>
                </a:cxn>
                <a:cxn ang="0">
                  <a:pos x="20" y="127"/>
                </a:cxn>
                <a:cxn ang="0">
                  <a:pos x="20" y="127"/>
                </a:cxn>
                <a:cxn ang="0">
                  <a:pos x="126" y="235"/>
                </a:cxn>
                <a:cxn ang="0">
                  <a:pos x="233" y="127"/>
                </a:cxn>
                <a:cxn ang="0">
                  <a:pos x="126" y="18"/>
                </a:cxn>
                <a:cxn ang="0">
                  <a:pos x="20" y="127"/>
                </a:cxn>
                <a:cxn ang="0">
                  <a:pos x="253" y="127"/>
                </a:cxn>
                <a:cxn ang="0">
                  <a:pos x="253" y="127"/>
                </a:cxn>
                <a:cxn ang="0">
                  <a:pos x="126" y="253"/>
                </a:cxn>
                <a:cxn ang="0">
                  <a:pos x="0" y="127"/>
                </a:cxn>
                <a:cxn ang="0">
                  <a:pos x="126" y="0"/>
                </a:cxn>
                <a:cxn ang="0">
                  <a:pos x="253" y="127"/>
                </a:cxn>
              </a:cxnLst>
              <a:rect l="0" t="0" r="r" b="b"/>
              <a:pathLst>
                <a:path w="253" h="253">
                  <a:moveTo>
                    <a:pt x="122" y="119"/>
                  </a:moveTo>
                  <a:lnTo>
                    <a:pt x="122" y="119"/>
                  </a:lnTo>
                  <a:cubicBezTo>
                    <a:pt x="144" y="119"/>
                    <a:pt x="166" y="119"/>
                    <a:pt x="166" y="94"/>
                  </a:cubicBezTo>
                  <a:cubicBezTo>
                    <a:pt x="166" y="73"/>
                    <a:pt x="149" y="68"/>
                    <a:pt x="132" y="68"/>
                  </a:cubicBezTo>
                  <a:cubicBezTo>
                    <a:pt x="132" y="68"/>
                    <a:pt x="99" y="68"/>
                    <a:pt x="99" y="68"/>
                  </a:cubicBezTo>
                  <a:cubicBezTo>
                    <a:pt x="99" y="68"/>
                    <a:pt x="99" y="119"/>
                    <a:pt x="99" y="119"/>
                  </a:cubicBezTo>
                  <a:cubicBezTo>
                    <a:pt x="99" y="119"/>
                    <a:pt x="122" y="119"/>
                    <a:pt x="122" y="119"/>
                  </a:cubicBezTo>
                  <a:close/>
                  <a:moveTo>
                    <a:pt x="99" y="199"/>
                  </a:moveTo>
                  <a:lnTo>
                    <a:pt x="99" y="199"/>
                  </a:lnTo>
                  <a:cubicBezTo>
                    <a:pt x="99" y="199"/>
                    <a:pt x="81" y="199"/>
                    <a:pt x="81" y="199"/>
                  </a:cubicBezTo>
                  <a:cubicBezTo>
                    <a:pt x="81" y="199"/>
                    <a:pt x="81" y="53"/>
                    <a:pt x="81" y="53"/>
                  </a:cubicBezTo>
                  <a:cubicBezTo>
                    <a:pt x="81" y="53"/>
                    <a:pt x="137" y="53"/>
                    <a:pt x="137" y="53"/>
                  </a:cubicBezTo>
                  <a:cubicBezTo>
                    <a:pt x="170" y="53"/>
                    <a:pt x="184" y="68"/>
                    <a:pt x="184" y="94"/>
                  </a:cubicBezTo>
                  <a:cubicBezTo>
                    <a:pt x="184" y="120"/>
                    <a:pt x="167" y="131"/>
                    <a:pt x="147" y="135"/>
                  </a:cubicBezTo>
                  <a:cubicBezTo>
                    <a:pt x="147" y="135"/>
                    <a:pt x="191" y="199"/>
                    <a:pt x="191" y="199"/>
                  </a:cubicBezTo>
                  <a:cubicBezTo>
                    <a:pt x="191" y="199"/>
                    <a:pt x="170" y="199"/>
                    <a:pt x="170" y="199"/>
                  </a:cubicBezTo>
                  <a:cubicBezTo>
                    <a:pt x="170" y="199"/>
                    <a:pt x="129" y="135"/>
                    <a:pt x="129" y="135"/>
                  </a:cubicBezTo>
                  <a:cubicBezTo>
                    <a:pt x="129" y="135"/>
                    <a:pt x="99" y="135"/>
                    <a:pt x="99" y="135"/>
                  </a:cubicBezTo>
                  <a:cubicBezTo>
                    <a:pt x="99" y="135"/>
                    <a:pt x="99" y="199"/>
                    <a:pt x="99" y="199"/>
                  </a:cubicBezTo>
                  <a:close/>
                  <a:moveTo>
                    <a:pt x="20" y="127"/>
                  </a:moveTo>
                  <a:lnTo>
                    <a:pt x="20" y="127"/>
                  </a:lnTo>
                  <a:cubicBezTo>
                    <a:pt x="20" y="187"/>
                    <a:pt x="65" y="235"/>
                    <a:pt x="126" y="235"/>
                  </a:cubicBezTo>
                  <a:cubicBezTo>
                    <a:pt x="188" y="235"/>
                    <a:pt x="233" y="187"/>
                    <a:pt x="233" y="127"/>
                  </a:cubicBezTo>
                  <a:cubicBezTo>
                    <a:pt x="233" y="66"/>
                    <a:pt x="188" y="18"/>
                    <a:pt x="126" y="18"/>
                  </a:cubicBezTo>
                  <a:cubicBezTo>
                    <a:pt x="65" y="18"/>
                    <a:pt x="20" y="66"/>
                    <a:pt x="20" y="127"/>
                  </a:cubicBezTo>
                  <a:close/>
                  <a:moveTo>
                    <a:pt x="253" y="127"/>
                  </a:moveTo>
                  <a:lnTo>
                    <a:pt x="253" y="127"/>
                  </a:lnTo>
                  <a:cubicBezTo>
                    <a:pt x="253" y="197"/>
                    <a:pt x="198" y="253"/>
                    <a:pt x="126" y="253"/>
                  </a:cubicBezTo>
                  <a:cubicBezTo>
                    <a:pt x="55" y="253"/>
                    <a:pt x="0" y="197"/>
                    <a:pt x="0" y="127"/>
                  </a:cubicBezTo>
                  <a:cubicBezTo>
                    <a:pt x="0" y="55"/>
                    <a:pt x="55" y="0"/>
                    <a:pt x="126" y="0"/>
                  </a:cubicBezTo>
                  <a:cubicBezTo>
                    <a:pt x="198" y="0"/>
                    <a:pt x="253" y="55"/>
                    <a:pt x="253" y="127"/>
                  </a:cubicBezTo>
                  <a:close/>
                </a:path>
              </a:pathLst>
            </a:custGeom>
            <a:solidFill>
              <a:srgbClr val="FFFFFF"/>
            </a:solidFill>
            <a:ln w="1588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0">
                <a:ea typeface="SimSun" pitchFamily="2" charset="-122"/>
              </a:endParaRPr>
            </a:p>
          </p:txBody>
        </p:sp>
      </p:grp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0" y="706438"/>
            <a:ext cx="9144000" cy="0"/>
          </a:xfrm>
          <a:prstGeom prst="line">
            <a:avLst/>
          </a:prstGeom>
          <a:noFill/>
          <a:ln w="15875" cap="rnd">
            <a:solidFill>
              <a:srgbClr val="FFFF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>
              <a:ea typeface="SimSun" pitchFamily="2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066800"/>
            <a:ext cx="8505825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2286000"/>
            <a:ext cx="8505825" cy="3840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1313" y="65151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2"/>
                </a:solidFill>
                <a:ea typeface="SimSun" pitchFamily="2" charset="-122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00A6D6"/>
        </a:buClr>
        <a:buFont typeface="Arial" charset="0"/>
        <a:buChar char="&gt;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968375" indent="-2270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311275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654175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111375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568575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025775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482975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7525"/>
            <a:ext cx="8139113" cy="506413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How to do function test?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8153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charset="-122"/>
              </a:rPr>
              <a:t>						</a:t>
            </a:r>
            <a:r>
              <a:rPr lang="en-US" altLang="zh-CN" sz="2000" smtClean="0">
                <a:ea typeface="宋体" charset="-122"/>
              </a:rPr>
              <a:t>Hui Sun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					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 						Feb. 08, 2012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Different function testing strategy according to the product’s changes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04800" y="2332038"/>
            <a:ext cx="3719513" cy="4373562"/>
          </a:xfrm>
        </p:spPr>
        <p:txBody>
          <a:bodyPr/>
          <a:lstStyle/>
          <a:p>
            <a:pPr eaLnBrk="1" hangingPunct="1"/>
            <a:r>
              <a:rPr lang="en-IE" altLang="zh-CN" sz="1800" smtClean="0">
                <a:solidFill>
                  <a:srgbClr val="FF0066"/>
                </a:solidFill>
                <a:ea typeface="宋体" charset="-122"/>
              </a:rPr>
              <a:t>UI change</a:t>
            </a:r>
            <a:r>
              <a:rPr lang="en-IE" altLang="zh-CN" sz="1800" smtClean="0">
                <a:ea typeface="宋体" charset="-122"/>
              </a:rPr>
              <a:t> </a:t>
            </a:r>
            <a:endParaRPr lang="en-US" altLang="zh-CN" sz="1800" smtClean="0">
              <a:ea typeface="宋体" charset="-122"/>
            </a:endParaRPr>
          </a:p>
          <a:p>
            <a:pPr marL="742950" lvl="1" indent="-285750" eaLnBrk="1" hangingPunct="1"/>
            <a:r>
              <a:rPr lang="en-US" altLang="zh-CN" sz="1800" smtClean="0">
                <a:ea typeface="宋体" charset="-122"/>
              </a:rPr>
              <a:t>JSP to OWT</a:t>
            </a:r>
          </a:p>
          <a:p>
            <a:pPr marL="742950" lvl="1" indent="-285750" eaLnBrk="1" hangingPunct="1"/>
            <a:r>
              <a:rPr lang="en-US" altLang="zh-CN" sz="1800" smtClean="0">
                <a:ea typeface="宋体" charset="-122"/>
              </a:rPr>
              <a:t>Swing to OWT</a:t>
            </a:r>
          </a:p>
          <a:p>
            <a:pPr marL="742950" lvl="1" indent="-285750" eaLnBrk="1" hangingPunct="1"/>
            <a:r>
              <a:rPr lang="en-US" altLang="zh-CN" sz="1800" smtClean="0">
                <a:ea typeface="宋体" charset="-122"/>
              </a:rPr>
              <a:t>….</a:t>
            </a:r>
          </a:p>
          <a:p>
            <a:pPr eaLnBrk="1" hangingPunct="1"/>
            <a:r>
              <a:rPr lang="en-IE" altLang="zh-CN" sz="1800" smtClean="0">
                <a:ea typeface="宋体" charset="-122"/>
              </a:rPr>
              <a:t>eSF for security</a:t>
            </a:r>
            <a:r>
              <a:rPr lang="en-US" altLang="zh-CN" sz="1800" smtClean="0">
                <a:ea typeface="宋体" charset="-122"/>
              </a:rPr>
              <a:t> </a:t>
            </a:r>
          </a:p>
          <a:p>
            <a:pPr eaLnBrk="1" hangingPunct="1"/>
            <a:r>
              <a:rPr lang="en-IE" altLang="zh-CN" sz="1800" smtClean="0">
                <a:ea typeface="宋体" charset="-122"/>
              </a:rPr>
              <a:t>IDF service </a:t>
            </a:r>
          </a:p>
          <a:p>
            <a:pPr marL="742950" lvl="1" indent="-285750" eaLnBrk="1" hangingPunct="1"/>
            <a:r>
              <a:rPr lang="en-IE" altLang="zh-CN" sz="1800" smtClean="0">
                <a:ea typeface="宋体" charset="-122"/>
              </a:rPr>
              <a:t> Invoke delegate</a:t>
            </a:r>
            <a:r>
              <a:rPr lang="en-US" altLang="zh-CN" sz="1800" smtClean="0">
                <a:ea typeface="宋体" charset="-122"/>
              </a:rPr>
              <a:t> </a:t>
            </a:r>
          </a:p>
          <a:p>
            <a:pPr marL="742950" lvl="1" indent="-285750" eaLnBrk="1" hangingPunct="1"/>
            <a:r>
              <a:rPr lang="en-US" altLang="zh-CN" sz="1800" smtClean="0">
                <a:ea typeface="宋体" charset="-122"/>
              </a:rPr>
              <a:t> IDF changes</a:t>
            </a:r>
          </a:p>
          <a:p>
            <a:pPr eaLnBrk="1" hangingPunct="1"/>
            <a:r>
              <a:rPr lang="en-IE" altLang="zh-CN" sz="1800" smtClean="0">
                <a:ea typeface="宋体" charset="-122"/>
              </a:rPr>
              <a:t>SQL to SP</a:t>
            </a:r>
            <a:r>
              <a:rPr lang="en-US" altLang="zh-CN" sz="1800" smtClean="0">
                <a:ea typeface="宋体" charset="-122"/>
              </a:rPr>
              <a:t> </a:t>
            </a:r>
          </a:p>
          <a:p>
            <a:pPr eaLnBrk="1" hangingPunct="1"/>
            <a:r>
              <a:rPr lang="en-US" altLang="zh-CN" sz="1800" smtClean="0">
                <a:ea typeface="宋体" charset="-122"/>
              </a:rPr>
              <a:t>……</a:t>
            </a:r>
          </a:p>
        </p:txBody>
      </p:sp>
      <p:sp>
        <p:nvSpPr>
          <p:cNvPr id="31747" name="Content Placeholder 2"/>
          <p:cNvSpPr>
            <a:spLocks/>
          </p:cNvSpPr>
          <p:nvPr/>
        </p:nvSpPr>
        <p:spPr bwMode="auto">
          <a:xfrm>
            <a:off x="4419600" y="2438400"/>
            <a:ext cx="4024313" cy="4373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7338" indent="-287338">
              <a:spcBef>
                <a:spcPct val="20000"/>
              </a:spcBef>
              <a:buClr>
                <a:srgbClr val="00A6D6"/>
              </a:buClr>
              <a:buFont typeface="Arial" charset="0"/>
              <a:buChar char="&gt;"/>
            </a:pPr>
            <a:r>
              <a:rPr lang="en-IE" altLang="zh-CN">
                <a:solidFill>
                  <a:srgbClr val="FF0066"/>
                </a:solidFill>
              </a:rPr>
              <a:t>Function testing</a:t>
            </a:r>
            <a:r>
              <a:rPr lang="en-US" altLang="zh-CN"/>
              <a:t> </a:t>
            </a:r>
          </a:p>
          <a:p>
            <a:pPr marL="287338" indent="-287338">
              <a:spcBef>
                <a:spcPct val="20000"/>
              </a:spcBef>
              <a:buClr>
                <a:srgbClr val="00A6D6"/>
              </a:buClr>
              <a:buFont typeface="Arial" charset="0"/>
              <a:buChar char="&gt;"/>
            </a:pPr>
            <a:r>
              <a:rPr lang="en-US" altLang="zh-CN"/>
              <a:t>Build Verification testing </a:t>
            </a:r>
          </a:p>
          <a:p>
            <a:pPr marL="287338" indent="-287338">
              <a:spcBef>
                <a:spcPct val="20000"/>
              </a:spcBef>
              <a:buClr>
                <a:srgbClr val="00A6D6"/>
              </a:buClr>
              <a:buFont typeface="Arial" charset="0"/>
              <a:buChar char="&gt;"/>
            </a:pPr>
            <a:r>
              <a:rPr lang="en-US" altLang="zh-CN"/>
              <a:t>Smoke testing</a:t>
            </a:r>
          </a:p>
          <a:p>
            <a:pPr marL="287338" indent="-287338">
              <a:spcBef>
                <a:spcPct val="20000"/>
              </a:spcBef>
              <a:buClr>
                <a:srgbClr val="00A6D6"/>
              </a:buClr>
              <a:buFont typeface="Arial" charset="0"/>
              <a:buChar char="&gt;"/>
            </a:pPr>
            <a:r>
              <a:rPr lang="en-US" altLang="zh-CN"/>
              <a:t>……</a:t>
            </a:r>
          </a:p>
        </p:txBody>
      </p:sp>
      <p:sp>
        <p:nvSpPr>
          <p:cNvPr id="31748" name="Title 1"/>
          <p:cNvSpPr>
            <a:spLocks/>
          </p:cNvSpPr>
          <p:nvPr/>
        </p:nvSpPr>
        <p:spPr bwMode="auto">
          <a:xfrm>
            <a:off x="319088" y="1905000"/>
            <a:ext cx="2576512" cy="354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3000"/>
              </a:lnSpc>
            </a:pPr>
            <a:r>
              <a:rPr lang="en-US" altLang="zh-CN" sz="2800"/>
              <a:t>Changes:</a:t>
            </a:r>
          </a:p>
        </p:txBody>
      </p:sp>
      <p:sp>
        <p:nvSpPr>
          <p:cNvPr id="31749" name="Title 1"/>
          <p:cNvSpPr>
            <a:spLocks/>
          </p:cNvSpPr>
          <p:nvPr/>
        </p:nvSpPr>
        <p:spPr bwMode="auto">
          <a:xfrm>
            <a:off x="4495800" y="1905000"/>
            <a:ext cx="2576513" cy="354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3000"/>
              </a:lnSpc>
            </a:pPr>
            <a:r>
              <a:rPr lang="en-US" altLang="zh-CN" sz="2800"/>
              <a:t>Strategy: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319088" y="1066800"/>
            <a:ext cx="8505825" cy="3571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Agenda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319088" y="1752600"/>
            <a:ext cx="8505825" cy="43735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Correct testing goal &amp; attitude &amp; role</a:t>
            </a: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Checklist of function testing</a:t>
            </a: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Different function testing strategy according to the product’s changes</a:t>
            </a:r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319088" y="1066800"/>
            <a:ext cx="8505825" cy="3540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Goal &amp; Attitude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319088" y="1752600"/>
            <a:ext cx="8505825" cy="43735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Correct testing goal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Find more defects 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Correct attitude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Skeptical 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Correct Role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DEV -&gt; SQA -&gt; Client </a:t>
            </a:r>
          </a:p>
          <a:p>
            <a:pPr marL="742950" lvl="1" indent="-285750" eaLnBrk="1" hangingPunct="1"/>
            <a:endParaRPr lang="en-US" altLang="zh-CN" smtClean="0">
              <a:ea typeface="宋体" charset="-122"/>
            </a:endParaRPr>
          </a:p>
          <a:p>
            <a:pPr marL="742950" lvl="1" indent="-285750"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319088" y="1066800"/>
            <a:ext cx="8505825" cy="3540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Checklist of function testing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319088" y="1752600"/>
            <a:ext cx="8505825" cy="43735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1.Test all buttons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CRUD (e.g. new, edit, delete, save, select, cancel, etc.)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File operation – import &amp; export (e.g.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file name, size, type, speed, correctness, etc.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Multipage (e.g. first, previous, next, last)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Others (e.g. close,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back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reset</a:t>
            </a:r>
            <a:r>
              <a:rPr lang="en-US" altLang="zh-CN" smtClean="0">
                <a:ea typeface="宋体" charset="-122"/>
              </a:rPr>
              <a:t>, select all, link,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etc.)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Multi click</a:t>
            </a:r>
            <a:endParaRPr lang="en-US" altLang="zh-CN" u="sng" smtClean="0">
              <a:solidFill>
                <a:srgbClr val="FF0066"/>
              </a:solidFill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2. </a:t>
            </a:r>
            <a:r>
              <a:rPr lang="en-US" altLang="zh-CN" sz="2400" smtClean="0">
                <a:solidFill>
                  <a:srgbClr val="FF0066"/>
                </a:solidFill>
                <a:ea typeface="宋体" charset="-122"/>
              </a:rPr>
              <a:t>Data integrity and data correctness</a:t>
            </a:r>
            <a:r>
              <a:rPr lang="en-US" altLang="zh-CN" sz="2400" smtClean="0">
                <a:ea typeface="宋体" charset="-122"/>
              </a:rPr>
              <a:t> (</a:t>
            </a:r>
            <a:r>
              <a:rPr lang="en-US" altLang="zh-CN" sz="2400" smtClean="0">
                <a:solidFill>
                  <a:srgbClr val="FF0066"/>
                </a:solidFill>
                <a:ea typeface="宋体" charset="-122"/>
              </a:rPr>
              <a:t>Compare</a:t>
            </a:r>
            <a:r>
              <a:rPr lang="en-US" altLang="zh-CN" sz="2400" smtClean="0">
                <a:ea typeface="宋体" charset="-122"/>
              </a:rPr>
              <a:t>)</a:t>
            </a:r>
            <a:endParaRPr lang="en-US" altLang="zh-CN" sz="2400" smtClean="0">
              <a:solidFill>
                <a:srgbClr val="FF0066"/>
              </a:solidFill>
              <a:ea typeface="宋体" charset="-122"/>
            </a:endParaRP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Check every fields (e.g. value,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order</a:t>
            </a:r>
            <a:r>
              <a:rPr lang="en-US" altLang="zh-CN" smtClean="0">
                <a:ea typeface="宋体" charset="-122"/>
              </a:rPr>
              <a:t>, number of records, field number, etc.)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Date (e.g.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2006-2-29, 2006-6.31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holiday</a:t>
            </a:r>
            <a:r>
              <a:rPr lang="en-US" altLang="zh-CN" smtClean="0">
                <a:ea typeface="宋体" charset="-122"/>
              </a:rPr>
              <a:t>, format, before, now, after, go beyond the year, cross quarter, etc.)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Double (e.g. precision ,0.00, positive,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negative</a:t>
            </a:r>
            <a:r>
              <a:rPr lang="en-US" altLang="zh-CN" smtClean="0">
                <a:ea typeface="宋体" charset="-122"/>
              </a:rPr>
              <a:t> 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Integer (e.g. positive,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negative</a:t>
            </a:r>
            <a:r>
              <a:rPr lang="en-US" altLang="zh-CN" smtClean="0">
                <a:ea typeface="宋体" charset="-122"/>
              </a:rPr>
              <a:t>, 0)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String (e.g.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“”, case sensitive</a:t>
            </a:r>
            <a:r>
              <a:rPr lang="en-US" altLang="zh-CN" smtClean="0">
                <a:ea typeface="宋体" charset="-122"/>
              </a:rPr>
              <a:t>, etc. )</a:t>
            </a:r>
          </a:p>
          <a:p>
            <a:pPr marL="742950" lvl="1" indent="-285750"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319088" y="1066800"/>
            <a:ext cx="8505825" cy="3540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Checklist of function testing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319088" y="1752600"/>
            <a:ext cx="8505825" cy="43735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3.Test all inputs 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Length (e.g. 0, minimum length-1, minimum length, maximum length, maximum length+1)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Type (e.g. int-&gt;char, int-&gt;double, etc.)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boundary value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Punctuations (e.g. “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;:.,!-()[]{}? \n\t\r)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Special characters (e.g. Aa1@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#$%</a:t>
            </a:r>
            <a:r>
              <a:rPr lang="en-US" altLang="zh-CN" smtClean="0">
                <a:ea typeface="宋体" charset="-122"/>
              </a:rPr>
              <a:t>^&amp;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*</a:t>
            </a:r>
            <a:r>
              <a:rPr lang="en-US" altLang="zh-CN" smtClean="0">
                <a:ea typeface="宋体" charset="-122"/>
              </a:rPr>
              <a:t>|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\</a:t>
            </a:r>
            <a:r>
              <a:rPr lang="en-US" altLang="zh-CN" smtClean="0">
                <a:ea typeface="宋体" charset="-122"/>
              </a:rPr>
              <a:t>/&lt;&gt;~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`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Chinese character 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Spaces (e.g. 3 . 0,</a:t>
            </a:r>
            <a:r>
              <a:rPr lang="zh-CN" altLang="en-US" smtClean="0">
                <a:solidFill>
                  <a:srgbClr val="FF0066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3     ,2011-   04- 05)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Half or full (e.g. 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| 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en-US" altLang="zh-CN" smtClean="0">
                <a:ea typeface="宋体" charset="-122"/>
              </a:rPr>
              <a:t>|4. 5 |full-width space)</a:t>
            </a:r>
            <a:endParaRPr lang="en-US" altLang="zh-CN" sz="12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4. Input validation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Prompt message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Field validation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z="16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>
          <a:xfrm>
            <a:off x="319088" y="1066800"/>
            <a:ext cx="8505825" cy="3540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Checklist of function testing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319088" y="1752600"/>
            <a:ext cx="8505825" cy="43735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5. Different DB operation</a:t>
            </a:r>
            <a:r>
              <a:rPr lang="en-US" altLang="zh-CN" smtClean="0">
                <a:ea typeface="宋体" charset="-122"/>
              </a:rPr>
              <a:t> </a:t>
            </a:r>
            <a:endParaRPr lang="en-US" altLang="zh-CN" sz="2400" smtClean="0">
              <a:solidFill>
                <a:srgbClr val="FF0066"/>
              </a:solidFill>
              <a:ea typeface="宋体" charset="-122"/>
            </a:endParaRP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Search (e.g. exist in system, not exist in system,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multiple conditions groups</a:t>
            </a:r>
            <a:r>
              <a:rPr lang="en-US" altLang="zh-CN" smtClean="0">
                <a:ea typeface="宋体" charset="-122"/>
              </a:rPr>
              <a:t>, special characters,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order</a:t>
            </a:r>
            <a:r>
              <a:rPr lang="en-US" altLang="zh-CN" smtClean="0">
                <a:ea typeface="宋体" charset="-122"/>
              </a:rPr>
              <a:t> , massive Data, etc.)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Create &amp; Modify (e.g.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repetitive</a:t>
            </a:r>
            <a:r>
              <a:rPr lang="en-US" altLang="zh-CN" smtClean="0">
                <a:ea typeface="宋体" charset="-122"/>
              </a:rPr>
              <a:t>, same constraint condition)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Delete (e.g. no data is selected, select one or more data, delete all)</a:t>
            </a:r>
            <a:endParaRPr lang="en-US" altLang="zh-CN" sz="12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6. User experience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 sz="2400" smtClean="0">
                <a:ea typeface="宋体" charset="-122"/>
              </a:rPr>
              <a:t> 	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Response time (Cloud)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Enter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Refresh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Back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Tab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Shortcut (e.g. Ctrl+C, Ctrl+V, Backspaces,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filed can not be changed</a:t>
            </a:r>
            <a:r>
              <a:rPr lang="en-US" altLang="zh-CN" smtClean="0">
                <a:ea typeface="宋体" charset="-122"/>
              </a:rPr>
              <a:t>, etc.)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Cursor position </a:t>
            </a:r>
            <a:endParaRPr lang="en-US" altLang="zh-CN" sz="1200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319088" y="1066800"/>
            <a:ext cx="8505825" cy="3540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Checklist of function testing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4294967295"/>
          </p:nvPr>
        </p:nvSpPr>
        <p:spPr>
          <a:xfrm>
            <a:off x="319088" y="1752600"/>
            <a:ext cx="8505825" cy="43735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7.Coherence check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Function coherence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Data coherence</a:t>
            </a:r>
          </a:p>
          <a:p>
            <a:pPr eaLnBrk="1" hangingPunct="1"/>
            <a:r>
              <a:rPr lang="en-US" altLang="zh-CN" sz="2400" smtClean="0">
                <a:solidFill>
                  <a:srgbClr val="FF0066"/>
                </a:solidFill>
                <a:ea typeface="宋体" charset="-122"/>
              </a:rPr>
              <a:t>8.Logs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Fatal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Error</a:t>
            </a:r>
            <a:endParaRPr lang="en-US" altLang="zh-CN" sz="8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9. User security 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Menu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Data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IDF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URL</a:t>
            </a: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en-US" altLang="zh-CN" sz="1800" smtClean="0">
              <a:ea typeface="宋体" charset="-122"/>
            </a:endParaRPr>
          </a:p>
          <a:p>
            <a:pPr eaLnBrk="1" hangingPunct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>
          <a:xfrm>
            <a:off x="319088" y="1066800"/>
            <a:ext cx="8505825" cy="3540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Checklist of function testing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>
          <a:xfrm>
            <a:off x="319088" y="1752600"/>
            <a:ext cx="8505825" cy="43735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10. Transaction &amp; concurrency 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Disconnect the network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Close the application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Multi-user landing 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concurrent requests 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11. SQL injection attacks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Special characters (e.g.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 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/</a:t>
            </a:r>
            <a:r>
              <a:rPr lang="en-US" altLang="zh-CN" smtClean="0">
                <a:ea typeface="宋体" charset="-122"/>
              </a:rPr>
              <a:t>, -, 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*</a:t>
            </a:r>
            <a:r>
              <a:rPr lang="en-US" altLang="zh-CN" smtClean="0">
                <a:ea typeface="宋体" charset="-122"/>
              </a:rPr>
              <a:t>)</a:t>
            </a:r>
            <a:endParaRPr lang="en-US" altLang="zh-CN" sz="12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12. Password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character which  ASCII code  is bigger than 128(e.g. uvwxyz)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Max length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Login</a:t>
            </a:r>
          </a:p>
          <a:p>
            <a:pPr eaLnBrk="1" hangingPunct="1"/>
            <a:endParaRPr lang="en-US" altLang="zh-CN" sz="1600" smtClean="0">
              <a:ea typeface="宋体" charset="-122"/>
            </a:endParaRPr>
          </a:p>
          <a:p>
            <a:pPr eaLnBrk="1" hangingPunct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>
          <a:xfrm>
            <a:off x="319088" y="1066800"/>
            <a:ext cx="8505825" cy="3540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Checklist of function testing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319088" y="1752600"/>
            <a:ext cx="8505825" cy="43735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13. Browser testing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Firefox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Chrome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IE</a:t>
            </a:r>
          </a:p>
          <a:p>
            <a:pPr marL="742950" lvl="1" indent="-285750" eaLnBrk="1" hangingPunct="1"/>
            <a:r>
              <a:rPr lang="en-US" altLang="zh-CN" smtClean="0">
                <a:ea typeface="宋体" charset="-122"/>
              </a:rPr>
              <a:t>Etc.</a:t>
            </a:r>
          </a:p>
          <a:p>
            <a:pPr eaLnBrk="1" hangingPunct="1"/>
            <a:endParaRPr lang="en-US" altLang="zh-CN" sz="1600" smtClean="0">
              <a:ea typeface="宋体" charset="-122"/>
            </a:endParaRPr>
          </a:p>
          <a:p>
            <a:pPr eaLnBrk="1" hangingPunct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Street">
  <a:themeElements>
    <a:clrScheme name="1_STTtemp_ print_how-to_05 4">
      <a:dk1>
        <a:srgbClr val="000000"/>
      </a:dk1>
      <a:lt1>
        <a:srgbClr val="FFFFFF"/>
      </a:lt1>
      <a:dk2>
        <a:srgbClr val="000000"/>
      </a:dk2>
      <a:lt2>
        <a:srgbClr val="617595"/>
      </a:lt2>
      <a:accent1>
        <a:srgbClr val="003596"/>
      </a:accent1>
      <a:accent2>
        <a:srgbClr val="0050E0"/>
      </a:accent2>
      <a:accent3>
        <a:srgbClr val="FFFFFF"/>
      </a:accent3>
      <a:accent4>
        <a:srgbClr val="000000"/>
      </a:accent4>
      <a:accent5>
        <a:srgbClr val="AAAEC9"/>
      </a:accent5>
      <a:accent6>
        <a:srgbClr val="0048CB"/>
      </a:accent6>
      <a:hlink>
        <a:srgbClr val="5E7803"/>
      </a:hlink>
      <a:folHlink>
        <a:srgbClr val="9EAB05"/>
      </a:folHlink>
    </a:clrScheme>
    <a:fontScheme name="1_STTtemp_ print_how-to_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  <a:cs typeface="Arial" charset="0"/>
          </a:defRPr>
        </a:defPPr>
      </a:lstStyle>
    </a:lnDef>
  </a:objectDefaults>
  <a:extraClrSchemeLst>
    <a:extraClrScheme>
      <a:clrScheme name="1_STTtemp_ print_how-to_05 1">
        <a:dk1>
          <a:srgbClr val="000000"/>
        </a:dk1>
        <a:lt1>
          <a:srgbClr val="FFFFFF"/>
        </a:lt1>
        <a:dk2>
          <a:srgbClr val="000000"/>
        </a:dk2>
        <a:lt2>
          <a:srgbClr val="8F8F8C"/>
        </a:lt2>
        <a:accent1>
          <a:srgbClr val="08338F"/>
        </a:accent1>
        <a:accent2>
          <a:srgbClr val="6E8CD6"/>
        </a:accent2>
        <a:accent3>
          <a:srgbClr val="FFFFFF"/>
        </a:accent3>
        <a:accent4>
          <a:srgbClr val="000000"/>
        </a:accent4>
        <a:accent5>
          <a:srgbClr val="AAADC6"/>
        </a:accent5>
        <a:accent6>
          <a:srgbClr val="637EC2"/>
        </a:accent6>
        <a:hlink>
          <a:srgbClr val="97AB05"/>
        </a:hlink>
        <a:folHlink>
          <a:srgbClr val="D6D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Ttemp_ print_how-to_05 2">
        <a:dk1>
          <a:srgbClr val="8F8F8C"/>
        </a:dk1>
        <a:lt1>
          <a:srgbClr val="FFFFFF"/>
        </a:lt1>
        <a:dk2>
          <a:srgbClr val="000000"/>
        </a:dk2>
        <a:lt2>
          <a:srgbClr val="FFFFFF"/>
        </a:lt2>
        <a:accent1>
          <a:srgbClr val="08338F"/>
        </a:accent1>
        <a:accent2>
          <a:srgbClr val="6E8CD6"/>
        </a:accent2>
        <a:accent3>
          <a:srgbClr val="AAAAAA"/>
        </a:accent3>
        <a:accent4>
          <a:srgbClr val="DADADA"/>
        </a:accent4>
        <a:accent5>
          <a:srgbClr val="AAADC6"/>
        </a:accent5>
        <a:accent6>
          <a:srgbClr val="637EC2"/>
        </a:accent6>
        <a:hlink>
          <a:srgbClr val="97AB05"/>
        </a:hlink>
        <a:folHlink>
          <a:srgbClr val="D6DE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Ttemp_ print_how-to_05 3">
        <a:dk1>
          <a:srgbClr val="000000"/>
        </a:dk1>
        <a:lt1>
          <a:srgbClr val="FFFFFF"/>
        </a:lt1>
        <a:dk2>
          <a:srgbClr val="000000"/>
        </a:dk2>
        <a:lt2>
          <a:srgbClr val="617595"/>
        </a:lt2>
        <a:accent1>
          <a:srgbClr val="08338F"/>
        </a:accent1>
        <a:accent2>
          <a:srgbClr val="6E8CD6"/>
        </a:accent2>
        <a:accent3>
          <a:srgbClr val="FFFFFF"/>
        </a:accent3>
        <a:accent4>
          <a:srgbClr val="000000"/>
        </a:accent4>
        <a:accent5>
          <a:srgbClr val="AAADC6"/>
        </a:accent5>
        <a:accent6>
          <a:srgbClr val="637EC2"/>
        </a:accent6>
        <a:hlink>
          <a:srgbClr val="97AB05"/>
        </a:hlink>
        <a:folHlink>
          <a:srgbClr val="D6D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Ttemp_ print_how-to_05 4">
        <a:dk1>
          <a:srgbClr val="000000"/>
        </a:dk1>
        <a:lt1>
          <a:srgbClr val="FFFFFF"/>
        </a:lt1>
        <a:dk2>
          <a:srgbClr val="000000"/>
        </a:dk2>
        <a:lt2>
          <a:srgbClr val="617595"/>
        </a:lt2>
        <a:accent1>
          <a:srgbClr val="003596"/>
        </a:accent1>
        <a:accent2>
          <a:srgbClr val="0050E0"/>
        </a:accent2>
        <a:accent3>
          <a:srgbClr val="FFFFFF"/>
        </a:accent3>
        <a:accent4>
          <a:srgbClr val="000000"/>
        </a:accent4>
        <a:accent5>
          <a:srgbClr val="AAAEC9"/>
        </a:accent5>
        <a:accent6>
          <a:srgbClr val="0048CB"/>
        </a:accent6>
        <a:hlink>
          <a:srgbClr val="5E7803"/>
        </a:hlink>
        <a:folHlink>
          <a:srgbClr val="9EAB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StateStreet</Template>
  <TotalTime>36241</TotalTime>
  <Words>385</Words>
  <Application>Microsoft Office PowerPoint</Application>
  <PresentationFormat>On-screen Show (4:3)</PresentationFormat>
  <Paragraphs>133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宋体</vt:lpstr>
      <vt:lpstr>Calibri</vt:lpstr>
      <vt:lpstr>StateStreet</vt:lpstr>
      <vt:lpstr>StateStreet</vt:lpstr>
      <vt:lpstr>How to do function test?</vt:lpstr>
      <vt:lpstr>Agenda</vt:lpstr>
      <vt:lpstr>Goal &amp; Attitude</vt:lpstr>
      <vt:lpstr>Checklist of function testing</vt:lpstr>
      <vt:lpstr>Checklist of function testing</vt:lpstr>
      <vt:lpstr>Checklist of function testing</vt:lpstr>
      <vt:lpstr>Checklist of function testing</vt:lpstr>
      <vt:lpstr>Checklist of function testing</vt:lpstr>
      <vt:lpstr>Checklist of function testing</vt:lpstr>
      <vt:lpstr>Different function testing strategy according to the product’s changes</vt:lpstr>
    </vt:vector>
  </TitlesOfParts>
  <Company>State Street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Refactoring Tactics</dc:title>
  <dc:creator>e483649</dc:creator>
  <cp:lastModifiedBy>Sun Hui</cp:lastModifiedBy>
  <cp:revision>1261</cp:revision>
  <cp:lastPrinted>1601-01-01T00:00:00Z</cp:lastPrinted>
  <dcterms:created xsi:type="dcterms:W3CDTF">2010-11-30T02:32:34Z</dcterms:created>
  <dcterms:modified xsi:type="dcterms:W3CDTF">2012-02-15T01:17:46Z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0x010100BAEC8816E8143A46A792A122A7B1E191</vt:lpwstr>
  </property>
</Properties>
</file>