
<file path=[Content_Types].xml><?xml version="1.0" encoding="utf-8"?>
<Types xmlns="http://schemas.openxmlformats.org/package/2006/content-types">
  <Default Extension="wav" ContentType="audio/x-wav"/>
  <Default Extension="png" ContentType="image/png"/>
  <Default Extension="jpeg" ContentType="image/jpe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6"/>
  </p:notesMasterIdLst>
  <p:sldIdLst>
    <p:sldId id="256" r:id="rId5"/>
    <p:sldId id="257" r:id="rId7"/>
    <p:sldId id="258" r:id="rId8"/>
    <p:sldId id="280" r:id="rId9"/>
    <p:sldId id="260" r:id="rId10"/>
    <p:sldId id="259"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858750" cy="723265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rgbClr val="26A69A"/>
            </a:solidFill>
            <a:ln>
              <a:noFill/>
            </a:ln>
          </c:spPr>
          <c:explosion val="0"/>
          <c:dPt>
            <c:idx val="0"/>
            <c:bubble3D val="0"/>
            <c:spPr>
              <a:solidFill>
                <a:srgbClr val="26A69A"/>
              </a:solidFill>
              <a:ln w="19080">
                <a:solidFill>
                  <a:srgbClr val="FFFFFF"/>
                </a:solidFill>
                <a:round/>
              </a:ln>
            </c:spPr>
          </c:dPt>
          <c:dPt>
            <c:idx val="1"/>
            <c:bubble3D val="0"/>
            <c:spPr>
              <a:solidFill>
                <a:srgbClr val="FF5252"/>
              </a:solidFill>
              <a:ln w="19080">
                <a:solidFill>
                  <a:srgbClr val="FFFFFF"/>
                </a:solidFill>
                <a:round/>
              </a:ln>
            </c:spPr>
          </c:dPt>
          <c:dPt>
            <c:idx val="2"/>
            <c:bubble3D val="0"/>
            <c:spPr>
              <a:solidFill>
                <a:srgbClr val="26A69A"/>
              </a:solidFill>
              <a:ln w="19080">
                <a:solidFill>
                  <a:srgbClr val="FFFFFF"/>
                </a:solidFill>
                <a:round/>
              </a:ln>
            </c:spPr>
          </c:dPt>
          <c:dPt>
            <c:idx val="3"/>
            <c:bubble3D val="0"/>
            <c:spPr>
              <a:solidFill>
                <a:srgbClr val="FF5252"/>
              </a:solidFill>
              <a:ln w="19080">
                <a:solidFill>
                  <a:srgbClr val="FFFFFF"/>
                </a:solidFill>
                <a:round/>
              </a:ln>
            </c:spPr>
          </c:dPt>
          <c:dLbls>
            <c:dLbl>
              <c:idx val="0"/>
              <c:layout/>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spc="-1" baseline="0">
                      <a:solidFill>
                        <a:srgbClr val="000000"/>
                      </a:solidFill>
                      <a:latin typeface="Arial" panose="020B0604020202020204"/>
                      <a:ea typeface="+mn-ea"/>
                      <a:cs typeface="+mn-cs"/>
                    </a:defRPr>
                  </a:pPr>
                </a:p>
              </c:txPr>
              <c:dLblPos val="bestFit"/>
              <c:showLegendKey val="0"/>
              <c:showVal val="0"/>
              <c:showCatName val="0"/>
              <c:showSerName val="0"/>
              <c:showPercent val="0"/>
              <c:showBubbleSize val="1"/>
              <c:extLst>
                <c:ext xmlns:c15="http://schemas.microsoft.com/office/drawing/2012/chart" uri="{CE6537A1-D6FC-4f65-9D91-7224C49458BB}"/>
              </c:extLst>
            </c:dLbl>
            <c:dLbl>
              <c:idx val="1"/>
              <c:layout/>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spc="-1" baseline="0">
                      <a:solidFill>
                        <a:srgbClr val="000000"/>
                      </a:solidFill>
                      <a:latin typeface="Arial" panose="020B0604020202020204"/>
                      <a:ea typeface="+mn-ea"/>
                      <a:cs typeface="+mn-cs"/>
                    </a:defRPr>
                  </a:pPr>
                </a:p>
              </c:txPr>
              <c:dLblPos val="bestFit"/>
              <c:showLegendKey val="0"/>
              <c:showVal val="0"/>
              <c:showCatName val="0"/>
              <c:showSerName val="0"/>
              <c:showPercent val="0"/>
              <c:showBubbleSize val="1"/>
              <c:extLst>
                <c:ext xmlns:c15="http://schemas.microsoft.com/office/drawing/2012/chart" uri="{CE6537A1-D6FC-4f65-9D91-7224C49458BB}"/>
              </c:extLst>
            </c:dLbl>
            <c:dLbl>
              <c:idx val="2"/>
              <c:layout/>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spc="-1" baseline="0">
                      <a:solidFill>
                        <a:srgbClr val="000000"/>
                      </a:solidFill>
                      <a:latin typeface="Arial" panose="020B0604020202020204"/>
                      <a:ea typeface="+mn-ea"/>
                      <a:cs typeface="+mn-cs"/>
                    </a:defRPr>
                  </a:pPr>
                </a:p>
              </c:txPr>
              <c:dLblPos val="bestFit"/>
              <c:showLegendKey val="0"/>
              <c:showVal val="0"/>
              <c:showCatName val="0"/>
              <c:showSerName val="0"/>
              <c:showPercent val="0"/>
              <c:showBubbleSize val="1"/>
              <c:extLst>
                <c:ext xmlns:c15="http://schemas.microsoft.com/office/drawing/2012/chart" uri="{CE6537A1-D6FC-4f65-9D91-7224C49458BB}"/>
              </c:extLst>
            </c:dLbl>
            <c:dLbl>
              <c:idx val="3"/>
              <c:layout/>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spc="-1" baseline="0">
                      <a:solidFill>
                        <a:srgbClr val="000000"/>
                      </a:solidFill>
                      <a:latin typeface="Arial" panose="020B0604020202020204"/>
                      <a:ea typeface="+mn-ea"/>
                      <a:cs typeface="+mn-cs"/>
                    </a:defRPr>
                  </a:pPr>
                </a:p>
              </c:txPr>
              <c:dLblPos val="bestFit"/>
              <c:showLegendKey val="0"/>
              <c:showVal val="0"/>
              <c:showCatName val="0"/>
              <c:showSerName val="0"/>
              <c:showPercent val="0"/>
              <c:showBubbleSize val="1"/>
              <c:extLst>
                <c:ext xmlns:c15="http://schemas.microsoft.com/office/drawing/2012/chart" uri="{CE6537A1-D6FC-4f65-9D91-7224C49458BB}"/>
              </c:extLst>
            </c:dLbl>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spc="-1" baseline="0">
                    <a:solidFill>
                      <a:srgbClr val="000000"/>
                    </a:solidFill>
                    <a:latin typeface="Arial" panose="020B0604020202020204"/>
                    <a:ea typeface="+mn-ea"/>
                    <a:cs typeface="+mn-cs"/>
                  </a:defRPr>
                </a:pPr>
              </a:p>
            </c:txPr>
            <c:dLblPos val="bestFit"/>
            <c:showLegendKey val="0"/>
            <c:showVal val="0"/>
            <c:showCatName val="0"/>
            <c:showSerName val="0"/>
            <c:showPercent val="0"/>
            <c:showBubbleSize val="1"/>
            <c:showLeaderLines val="0"/>
            <c:extLst>
              <c:ext xmlns:c15="http://schemas.microsoft.com/office/drawing/2012/chart" uri="{CE6537A1-D6FC-4f65-9D91-7224C49458BB}">
                <c15:layout/>
                <c15:showLeaderLines val="0"/>
                <c15:leaderLines/>
              </c:ext>
            </c:extLst>
          </c:dLbls>
          <c:cat>
            <c:numRef>
              <c:f>categories</c:f>
              <c:numCache>
                <c:formatCode>General</c:formatCode>
                <c:ptCount val="3"/>
                <c:pt idx="0">
                  <c:v>1</c:v>
                </c:pt>
                <c:pt idx="1">
                  <c:v>2</c:v>
                </c:pt>
                <c:pt idx="2">
                  <c:v>3</c:v>
                </c:pt>
              </c:numCache>
            </c:numRef>
          </c:cat>
          <c:val>
            <c:numRef>
              <c:f>0</c:f>
              <c:numCache>
                <c:formatCode>General</c:formatCode>
                <c:ptCount val="4"/>
                <c:pt idx="0">
                  <c:v>4.3</c:v>
                </c:pt>
                <c:pt idx="1">
                  <c:v>5.6</c:v>
                </c:pt>
                <c:pt idx="2">
                  <c:v>3.8</c:v>
                </c:pt>
              </c:numCache>
            </c:numRef>
          </c:val>
        </c:ser>
        <c:dLbls>
          <c:showLegendKey val="0"/>
          <c:showVal val="0"/>
          <c:showCatName val="0"/>
          <c:showSerName val="0"/>
          <c:showPercent val="0"/>
          <c:showBubbleSize val="1"/>
          <c:showLeaderLines val="1"/>
        </c:dLbls>
        <c:firstSliceAng val="0"/>
      </c:pieChart>
      <c:spPr>
        <a:noFill/>
        <a:ln>
          <a:noFill/>
        </a:ln>
      </c:spPr>
    </c:plotArea>
    <c:plotVisOnly val="1"/>
    <c:dispBlanksAs val="gap"/>
    <c:showDLblsOverMax val="0"/>
  </c:chart>
  <c:spPr>
    <a:noFill/>
    <a:ln>
      <a:noFill/>
    </a:ln>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rgbClr val="26A69A"/>
            </a:solidFill>
            <a:ln>
              <a:noFill/>
            </a:ln>
          </c:spPr>
          <c:explosion val="0"/>
          <c:dPt>
            <c:idx val="0"/>
            <c:bubble3D val="0"/>
            <c:spPr>
              <a:solidFill>
                <a:srgbClr val="FF5252"/>
              </a:solidFill>
              <a:ln w="19080">
                <a:solidFill>
                  <a:srgbClr val="FFFFFF"/>
                </a:solidFill>
                <a:round/>
              </a:ln>
            </c:spPr>
          </c:dPt>
          <c:dPt>
            <c:idx val="1"/>
            <c:bubble3D val="0"/>
            <c:spPr>
              <a:solidFill>
                <a:srgbClr val="26A69A"/>
              </a:solidFill>
              <a:ln w="19080">
                <a:solidFill>
                  <a:srgbClr val="FFFFFF"/>
                </a:solidFill>
                <a:round/>
              </a:ln>
            </c:spPr>
          </c:dPt>
          <c:dPt>
            <c:idx val="2"/>
            <c:bubble3D val="0"/>
            <c:spPr>
              <a:solidFill>
                <a:srgbClr val="FF5252"/>
              </a:solidFill>
              <a:ln w="19080">
                <a:solidFill>
                  <a:srgbClr val="FFFFFF"/>
                </a:solidFill>
                <a:round/>
              </a:ln>
            </c:spPr>
          </c:dPt>
          <c:dPt>
            <c:idx val="3"/>
            <c:bubble3D val="0"/>
            <c:spPr>
              <a:solidFill>
                <a:srgbClr val="FF5252"/>
              </a:solidFill>
              <a:ln w="19080">
                <a:solidFill>
                  <a:srgbClr val="FFFFFF"/>
                </a:solidFill>
                <a:round/>
              </a:ln>
            </c:spPr>
          </c:dPt>
          <c:dLbls>
            <c:dLbl>
              <c:idx val="0"/>
              <c:layout/>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spc="-1" baseline="0">
                      <a:solidFill>
                        <a:srgbClr val="000000"/>
                      </a:solidFill>
                      <a:latin typeface="Arial" panose="020B0604020202020204"/>
                      <a:ea typeface="+mn-ea"/>
                      <a:cs typeface="+mn-cs"/>
                    </a:defRPr>
                  </a:pPr>
                </a:p>
              </c:txPr>
              <c:dLblPos val="bestFit"/>
              <c:showLegendKey val="0"/>
              <c:showVal val="0"/>
              <c:showCatName val="0"/>
              <c:showSerName val="0"/>
              <c:showPercent val="0"/>
              <c:showBubbleSize val="1"/>
              <c:extLst>
                <c:ext xmlns:c15="http://schemas.microsoft.com/office/drawing/2012/chart" uri="{CE6537A1-D6FC-4f65-9D91-7224C49458BB}"/>
              </c:extLst>
            </c:dLbl>
            <c:dLbl>
              <c:idx val="1"/>
              <c:layout/>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spc="-1" baseline="0">
                      <a:solidFill>
                        <a:srgbClr val="000000"/>
                      </a:solidFill>
                      <a:latin typeface="Arial" panose="020B0604020202020204"/>
                      <a:ea typeface="+mn-ea"/>
                      <a:cs typeface="+mn-cs"/>
                    </a:defRPr>
                  </a:pPr>
                </a:p>
              </c:txPr>
              <c:dLblPos val="bestFit"/>
              <c:showLegendKey val="0"/>
              <c:showVal val="0"/>
              <c:showCatName val="0"/>
              <c:showSerName val="0"/>
              <c:showPercent val="0"/>
              <c:showBubbleSize val="1"/>
              <c:extLst>
                <c:ext xmlns:c15="http://schemas.microsoft.com/office/drawing/2012/chart" uri="{CE6537A1-D6FC-4f65-9D91-7224C49458BB}"/>
              </c:extLst>
            </c:dLbl>
            <c:dLbl>
              <c:idx val="2"/>
              <c:layout/>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spc="-1" baseline="0">
                      <a:solidFill>
                        <a:srgbClr val="000000"/>
                      </a:solidFill>
                      <a:latin typeface="Arial" panose="020B0604020202020204"/>
                      <a:ea typeface="+mn-ea"/>
                      <a:cs typeface="+mn-cs"/>
                    </a:defRPr>
                  </a:pPr>
                </a:p>
              </c:txPr>
              <c:dLblPos val="bestFit"/>
              <c:showLegendKey val="0"/>
              <c:showVal val="0"/>
              <c:showCatName val="0"/>
              <c:showSerName val="0"/>
              <c:showPercent val="0"/>
              <c:showBubbleSize val="1"/>
              <c:extLst>
                <c:ext xmlns:c15="http://schemas.microsoft.com/office/drawing/2012/chart" uri="{CE6537A1-D6FC-4f65-9D91-7224C49458BB}"/>
              </c:extLst>
            </c:dLbl>
            <c:dLbl>
              <c:idx val="3"/>
              <c:layout/>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spc="-1" baseline="0">
                      <a:solidFill>
                        <a:srgbClr val="000000"/>
                      </a:solidFill>
                      <a:latin typeface="Arial" panose="020B0604020202020204"/>
                      <a:ea typeface="+mn-ea"/>
                      <a:cs typeface="+mn-cs"/>
                    </a:defRPr>
                  </a:pPr>
                </a:p>
              </c:txPr>
              <c:dLblPos val="bestFit"/>
              <c:showLegendKey val="0"/>
              <c:showVal val="0"/>
              <c:showCatName val="0"/>
              <c:showSerName val="0"/>
              <c:showPercent val="0"/>
              <c:showBubbleSize val="1"/>
              <c:extLst>
                <c:ext xmlns:c15="http://schemas.microsoft.com/office/drawing/2012/chart" uri="{CE6537A1-D6FC-4f65-9D91-7224C49458BB}"/>
              </c:extLst>
            </c:dLbl>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spc="-1" baseline="0">
                    <a:solidFill>
                      <a:srgbClr val="000000"/>
                    </a:solidFill>
                    <a:latin typeface="Arial" panose="020B0604020202020204"/>
                    <a:ea typeface="+mn-ea"/>
                    <a:cs typeface="+mn-cs"/>
                  </a:defRPr>
                </a:pPr>
              </a:p>
            </c:txPr>
            <c:dLblPos val="bestFit"/>
            <c:showLegendKey val="0"/>
            <c:showVal val="0"/>
            <c:showCatName val="0"/>
            <c:showSerName val="0"/>
            <c:showPercent val="0"/>
            <c:showBubbleSize val="1"/>
            <c:showLeaderLines val="0"/>
            <c:extLst>
              <c:ext xmlns:c15="http://schemas.microsoft.com/office/drawing/2012/chart" uri="{CE6537A1-D6FC-4f65-9D91-7224C49458BB}">
                <c15:layout/>
                <c15:showLeaderLines val="0"/>
                <c15:leaderLines/>
              </c:ext>
            </c:extLst>
          </c:dLbls>
          <c:cat>
            <c:numRef>
              <c:f>categories</c:f>
              <c:numCache>
                <c:formatCode>General</c:formatCode>
                <c:ptCount val="3"/>
                <c:pt idx="0">
                  <c:v>1</c:v>
                </c:pt>
                <c:pt idx="1">
                  <c:v>2</c:v>
                </c:pt>
                <c:pt idx="2">
                  <c:v>3</c:v>
                </c:pt>
              </c:numCache>
            </c:numRef>
          </c:cat>
          <c:val>
            <c:numRef>
              <c:f>0</c:f>
              <c:numCache>
                <c:formatCode>General</c:formatCode>
                <c:ptCount val="4"/>
                <c:pt idx="0">
                  <c:v>5.5</c:v>
                </c:pt>
                <c:pt idx="1">
                  <c:v>3.3</c:v>
                </c:pt>
                <c:pt idx="2">
                  <c:v>3.8</c:v>
                </c:pt>
              </c:numCache>
            </c:numRef>
          </c:val>
        </c:ser>
        <c:dLbls>
          <c:showLegendKey val="0"/>
          <c:showVal val="0"/>
          <c:showCatName val="0"/>
          <c:showSerName val="0"/>
          <c:showPercent val="0"/>
          <c:showBubbleSize val="1"/>
          <c:showLeaderLines val="1"/>
        </c:dLbls>
        <c:firstSliceAng val="0"/>
      </c:pieChart>
      <c:spPr>
        <a:noFill/>
        <a:ln>
          <a:noFill/>
        </a:ln>
      </c:spPr>
    </c:plotArea>
    <c:plotVisOnly val="1"/>
    <c:dispBlanksAs val="gap"/>
    <c:showDLblsOverMax val="0"/>
  </c:chart>
  <c:spPr>
    <a:noFill/>
    <a:ln>
      <a:noFill/>
    </a:ln>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rgbClr val="26A69A"/>
            </a:solidFill>
            <a:ln>
              <a:noFill/>
            </a:ln>
          </c:spPr>
          <c:explosion val="0"/>
          <c:dPt>
            <c:idx val="0"/>
            <c:bubble3D val="0"/>
            <c:spPr>
              <a:solidFill>
                <a:srgbClr val="FF5252"/>
              </a:solidFill>
              <a:ln w="19080">
                <a:solidFill>
                  <a:srgbClr val="FFFFFF"/>
                </a:solidFill>
                <a:round/>
              </a:ln>
            </c:spPr>
          </c:dPt>
          <c:dPt>
            <c:idx val="1"/>
            <c:bubble3D val="0"/>
            <c:spPr>
              <a:solidFill>
                <a:srgbClr val="FF5252"/>
              </a:solidFill>
              <a:ln w="19080">
                <a:solidFill>
                  <a:srgbClr val="FFFFFF"/>
                </a:solidFill>
                <a:round/>
              </a:ln>
            </c:spPr>
          </c:dPt>
          <c:dPt>
            <c:idx val="2"/>
            <c:bubble3D val="0"/>
            <c:spPr>
              <a:solidFill>
                <a:srgbClr val="26A69A"/>
              </a:solidFill>
              <a:ln w="19080">
                <a:solidFill>
                  <a:srgbClr val="FFFFFF"/>
                </a:solidFill>
                <a:round/>
              </a:ln>
            </c:spPr>
          </c:dPt>
          <c:dPt>
            <c:idx val="3"/>
            <c:bubble3D val="0"/>
            <c:spPr>
              <a:solidFill>
                <a:srgbClr val="FF5252"/>
              </a:solidFill>
              <a:ln w="19080">
                <a:solidFill>
                  <a:srgbClr val="FFFFFF"/>
                </a:solidFill>
                <a:round/>
              </a:ln>
            </c:spPr>
          </c:dPt>
          <c:dLbls>
            <c:dLbl>
              <c:idx val="0"/>
              <c:layout/>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spc="-1" baseline="0">
                      <a:solidFill>
                        <a:srgbClr val="000000"/>
                      </a:solidFill>
                      <a:latin typeface="Arial" panose="020B0604020202020204"/>
                      <a:ea typeface="+mn-ea"/>
                      <a:cs typeface="+mn-cs"/>
                    </a:defRPr>
                  </a:pPr>
                </a:p>
              </c:txPr>
              <c:dLblPos val="bestFit"/>
              <c:showLegendKey val="0"/>
              <c:showVal val="0"/>
              <c:showCatName val="0"/>
              <c:showSerName val="0"/>
              <c:showPercent val="0"/>
              <c:showBubbleSize val="1"/>
              <c:extLst>
                <c:ext xmlns:c15="http://schemas.microsoft.com/office/drawing/2012/chart" uri="{CE6537A1-D6FC-4f65-9D91-7224C49458BB}"/>
              </c:extLst>
            </c:dLbl>
            <c:dLbl>
              <c:idx val="1"/>
              <c:layout/>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spc="-1" baseline="0">
                      <a:solidFill>
                        <a:srgbClr val="000000"/>
                      </a:solidFill>
                      <a:latin typeface="Arial" panose="020B0604020202020204"/>
                      <a:ea typeface="+mn-ea"/>
                      <a:cs typeface="+mn-cs"/>
                    </a:defRPr>
                  </a:pPr>
                </a:p>
              </c:txPr>
              <c:dLblPos val="bestFit"/>
              <c:showLegendKey val="0"/>
              <c:showVal val="0"/>
              <c:showCatName val="0"/>
              <c:showSerName val="0"/>
              <c:showPercent val="0"/>
              <c:showBubbleSize val="1"/>
              <c:extLst>
                <c:ext xmlns:c15="http://schemas.microsoft.com/office/drawing/2012/chart" uri="{CE6537A1-D6FC-4f65-9D91-7224C49458BB}"/>
              </c:extLst>
            </c:dLbl>
            <c:dLbl>
              <c:idx val="2"/>
              <c:layout/>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spc="-1" baseline="0">
                      <a:solidFill>
                        <a:srgbClr val="000000"/>
                      </a:solidFill>
                      <a:latin typeface="Arial" panose="020B0604020202020204"/>
                      <a:ea typeface="+mn-ea"/>
                      <a:cs typeface="+mn-cs"/>
                    </a:defRPr>
                  </a:pPr>
                </a:p>
              </c:txPr>
              <c:dLblPos val="bestFit"/>
              <c:showLegendKey val="0"/>
              <c:showVal val="0"/>
              <c:showCatName val="0"/>
              <c:showSerName val="0"/>
              <c:showPercent val="0"/>
              <c:showBubbleSize val="1"/>
              <c:extLst>
                <c:ext xmlns:c15="http://schemas.microsoft.com/office/drawing/2012/chart" uri="{CE6537A1-D6FC-4f65-9D91-7224C49458BB}"/>
              </c:extLst>
            </c:dLbl>
            <c:dLbl>
              <c:idx val="3"/>
              <c:layout/>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spc="-1" baseline="0">
                      <a:solidFill>
                        <a:srgbClr val="000000"/>
                      </a:solidFill>
                      <a:latin typeface="Arial" panose="020B0604020202020204"/>
                      <a:ea typeface="+mn-ea"/>
                      <a:cs typeface="+mn-cs"/>
                    </a:defRPr>
                  </a:pPr>
                </a:p>
              </c:txPr>
              <c:dLblPos val="bestFit"/>
              <c:showLegendKey val="0"/>
              <c:showVal val="0"/>
              <c:showCatName val="0"/>
              <c:showSerName val="0"/>
              <c:showPercent val="0"/>
              <c:showBubbleSize val="1"/>
              <c:extLst>
                <c:ext xmlns:c15="http://schemas.microsoft.com/office/drawing/2012/chart" uri="{CE6537A1-D6FC-4f65-9D91-7224C49458BB}"/>
              </c:extLst>
            </c:dLbl>
            <c:numFmt formatCode="General" sourceLinked="1"/>
            <c:spPr>
              <a:noFill/>
              <a:ln>
                <a:noFill/>
              </a:ln>
              <a:effectLst/>
            </c:spPr>
            <c:txPr>
              <a:bodyPr rot="0" spcFirstLastPara="0" vertOverflow="ellipsis" vert="horz" wrap="square" lIns="38100" tIns="19050" rIns="38100" bIns="19050" anchor="ctr" anchorCtr="1"/>
              <a:lstStyle/>
              <a:p>
                <a:pPr>
                  <a:defRPr lang="zh-CN" sz="1000" b="0" i="0" u="none" strike="noStrike" kern="1200" spc="-1" baseline="0">
                    <a:solidFill>
                      <a:srgbClr val="000000"/>
                    </a:solidFill>
                    <a:latin typeface="Arial" panose="020B0604020202020204"/>
                    <a:ea typeface="+mn-ea"/>
                    <a:cs typeface="+mn-cs"/>
                  </a:defRPr>
                </a:pPr>
              </a:p>
            </c:txPr>
            <c:dLblPos val="bestFit"/>
            <c:showLegendKey val="0"/>
            <c:showVal val="0"/>
            <c:showCatName val="0"/>
            <c:showSerName val="0"/>
            <c:showPercent val="0"/>
            <c:showBubbleSize val="1"/>
            <c:showLeaderLines val="0"/>
            <c:extLst>
              <c:ext xmlns:c15="http://schemas.microsoft.com/office/drawing/2012/chart" uri="{CE6537A1-D6FC-4f65-9D91-7224C49458BB}">
                <c15:layout/>
                <c15:showLeaderLines val="0"/>
                <c15:leaderLines/>
              </c:ext>
            </c:extLst>
          </c:dLbls>
          <c:cat>
            <c:numRef>
              <c:f>categories</c:f>
              <c:numCache>
                <c:formatCode>General</c:formatCode>
                <c:ptCount val="3"/>
                <c:pt idx="0">
                  <c:v>1</c:v>
                </c:pt>
                <c:pt idx="1">
                  <c:v>2</c:v>
                </c:pt>
                <c:pt idx="2">
                  <c:v>3</c:v>
                </c:pt>
              </c:numCache>
            </c:numRef>
          </c:cat>
          <c:val>
            <c:numRef>
              <c:f>0</c:f>
              <c:numCache>
                <c:formatCode>General</c:formatCode>
                <c:ptCount val="4"/>
                <c:pt idx="0">
                  <c:v>3.3</c:v>
                </c:pt>
                <c:pt idx="1">
                  <c:v>4.8</c:v>
                </c:pt>
                <c:pt idx="2">
                  <c:v>3.8</c:v>
                </c:pt>
              </c:numCache>
            </c:numRef>
          </c:val>
        </c:ser>
        <c:dLbls>
          <c:showLegendKey val="0"/>
          <c:showVal val="0"/>
          <c:showCatName val="0"/>
          <c:showSerName val="0"/>
          <c:showPercent val="0"/>
          <c:showBubbleSize val="1"/>
          <c:showLeaderLines val="1"/>
        </c:dLbls>
        <c:firstSliceAng val="0"/>
      </c:pieChart>
      <c:spPr>
        <a:noFill/>
        <a:ln>
          <a:noFill/>
        </a:ln>
      </c:spPr>
    </c:plotArea>
    <c:plotVisOnly val="1"/>
    <c:dispBlanksAs val="gap"/>
    <c:showDLblsOverMax val="0"/>
  </c:chart>
  <c:spPr>
    <a:noFill/>
    <a:ln>
      <a:noFill/>
    </a:ln>
  </c:spPr>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 name="PlaceHolder 1"/>
          <p:cNvSpPr>
            <a:spLocks noGrp="1"/>
          </p:cNvSpPr>
          <p:nvPr>
            <p:ph type="sldImg"/>
          </p:nvPr>
        </p:nvSpPr>
        <p:spPr>
          <a:xfrm>
            <a:off x="216000" y="812520"/>
            <a:ext cx="7127280" cy="4008960"/>
          </a:xfrm>
          <a:prstGeom prst="rect">
            <a:avLst/>
          </a:prstGeom>
        </p:spPr>
        <p:txBody>
          <a:bodyPr lIns="0" tIns="0" rIns="0" bIns="0" anchor="ctr"/>
          <a:p>
            <a:r>
              <a:rPr lang="zh-CN" sz="4400" b="0" strike="noStrike" spc="-1">
                <a:solidFill>
                  <a:srgbClr val="000000"/>
                </a:solidFill>
                <a:latin typeface="Calibri" panose="020F0502020204030204"/>
              </a:rPr>
              <a:t>单击鼠标移动幻灯片</a:t>
            </a:r>
            <a:endParaRPr lang="zh-CN" sz="4400" b="0" strike="noStrike" spc="-1">
              <a:solidFill>
                <a:srgbClr val="000000"/>
              </a:solidFill>
              <a:latin typeface="Calibri" panose="020F0502020204030204"/>
            </a:endParaRPr>
          </a:p>
        </p:txBody>
      </p:sp>
      <p:sp>
        <p:nvSpPr>
          <p:cNvPr id="128" name="PlaceHolder 2"/>
          <p:cNvSpPr>
            <a:spLocks noGrp="1"/>
          </p:cNvSpPr>
          <p:nvPr>
            <p:ph type="body"/>
          </p:nvPr>
        </p:nvSpPr>
        <p:spPr>
          <a:xfrm>
            <a:off x="756000" y="5078520"/>
            <a:ext cx="6047640" cy="4811040"/>
          </a:xfrm>
          <a:prstGeom prst="rect">
            <a:avLst/>
          </a:prstGeom>
        </p:spPr>
        <p:txBody>
          <a:bodyPr lIns="0" tIns="0" rIns="0" bIns="0"/>
          <a:p>
            <a:r>
              <a:rPr lang="en-US" sz="2000" b="0" strike="noStrike" spc="-1">
                <a:latin typeface="Arial" panose="020B0604020202020204"/>
              </a:rPr>
              <a:t>单击编辑备注格式</a:t>
            </a:r>
            <a:endParaRPr lang="en-US" sz="2000" b="0" strike="noStrike" spc="-1">
              <a:latin typeface="Arial" panose="020B0604020202020204"/>
            </a:endParaRPr>
          </a:p>
        </p:txBody>
      </p:sp>
      <p:sp>
        <p:nvSpPr>
          <p:cNvPr id="129" name="PlaceHolder 3"/>
          <p:cNvSpPr>
            <a:spLocks noGrp="1"/>
          </p:cNvSpPr>
          <p:nvPr>
            <p:ph type="hdr"/>
          </p:nvPr>
        </p:nvSpPr>
        <p:spPr>
          <a:xfrm>
            <a:off x="0" y="0"/>
            <a:ext cx="3280680" cy="534240"/>
          </a:xfrm>
          <a:prstGeom prst="rect">
            <a:avLst/>
          </a:prstGeom>
        </p:spPr>
        <p:txBody>
          <a:bodyPr lIns="0" tIns="0" rIns="0" bIns="0"/>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130" name="PlaceHolder 4"/>
          <p:cNvSpPr>
            <a:spLocks noGrp="1"/>
          </p:cNvSpPr>
          <p:nvPr>
            <p:ph type="dt"/>
          </p:nvPr>
        </p:nvSpPr>
        <p:spPr>
          <a:xfrm>
            <a:off x="4278960" y="0"/>
            <a:ext cx="3280680" cy="534240"/>
          </a:xfrm>
          <a:prstGeom prst="rect">
            <a:avLst/>
          </a:prstGeom>
        </p:spPr>
        <p:txBody>
          <a:bodyPr lIns="0" tIns="0" rIns="0" bIns="0"/>
          <a:p>
            <a:pPr algn="r"/>
            <a:r>
              <a:rPr lang="en-US" sz="1400" b="0" strike="noStrike" spc="-1">
                <a:latin typeface="Times New Roman" panose="02020603050405020304"/>
              </a:rPr>
              <a:t> </a:t>
            </a:r>
            <a:endParaRPr lang="en-US" sz="1400" b="0" strike="noStrike" spc="-1">
              <a:latin typeface="Times New Roman" panose="02020603050405020304"/>
            </a:endParaRPr>
          </a:p>
        </p:txBody>
      </p:sp>
      <p:sp>
        <p:nvSpPr>
          <p:cNvPr id="131" name="PlaceHolder 5"/>
          <p:cNvSpPr>
            <a:spLocks noGrp="1"/>
          </p:cNvSpPr>
          <p:nvPr>
            <p:ph type="ftr"/>
          </p:nvPr>
        </p:nvSpPr>
        <p:spPr>
          <a:xfrm>
            <a:off x="0" y="10157400"/>
            <a:ext cx="3280680" cy="534240"/>
          </a:xfrm>
          <a:prstGeom prst="rect">
            <a:avLst/>
          </a:prstGeom>
        </p:spPr>
        <p:txBody>
          <a:bodyPr lIns="0" tIns="0" rIns="0" bIns="0" anchor="b"/>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132" name="PlaceHolder 6"/>
          <p:cNvSpPr>
            <a:spLocks noGrp="1"/>
          </p:cNvSpPr>
          <p:nvPr>
            <p:ph type="sldNum"/>
          </p:nvPr>
        </p:nvSpPr>
        <p:spPr>
          <a:xfrm>
            <a:off x="4278960" y="10157400"/>
            <a:ext cx="3280680" cy="534240"/>
          </a:xfrm>
          <a:prstGeom prst="rect">
            <a:avLst/>
          </a:prstGeom>
        </p:spPr>
        <p:txBody>
          <a:bodyPr lIns="0" tIns="0" rIns="0" bIns="0" anchor="b"/>
          <a:p>
            <a:pPr algn="r"/>
            <a:fld id="{204E9CAD-E3A7-4781-A9C2-EA940DCC0E01}"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 name="PlaceHolder 1"/>
          <p:cNvSpPr>
            <a:spLocks noGrp="1"/>
          </p:cNvSpPr>
          <p:nvPr>
            <p:ph type="sldImg"/>
          </p:nvPr>
        </p:nvSpPr>
        <p:spPr>
          <a:xfrm>
            <a:off x="380880" y="685800"/>
            <a:ext cx="6095520" cy="3428640"/>
          </a:xfrm>
          <a:prstGeom prst="rect">
            <a:avLst/>
          </a:prstGeom>
        </p:spPr>
      </p:sp>
      <p:sp>
        <p:nvSpPr>
          <p:cNvPr id="813"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14" name="TextShape 3"/>
          <p:cNvSpPr txBox="1"/>
          <p:nvPr/>
        </p:nvSpPr>
        <p:spPr>
          <a:xfrm>
            <a:off x="3884760" y="8685360"/>
            <a:ext cx="2971440" cy="456840"/>
          </a:xfrm>
          <a:prstGeom prst="rect">
            <a:avLst/>
          </a:prstGeom>
          <a:noFill/>
          <a:ln>
            <a:noFill/>
          </a:ln>
        </p:spPr>
        <p:txBody>
          <a:bodyPr anchor="b"/>
          <a:p>
            <a:pPr algn="r">
              <a:lnSpc>
                <a:spcPct val="100000"/>
              </a:lnSpc>
            </a:pPr>
            <a:fld id="{4D23F095-355C-4AEF-A948-B2070CBBE06A}"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PlaceHolder 1"/>
          <p:cNvSpPr>
            <a:spLocks noGrp="1"/>
          </p:cNvSpPr>
          <p:nvPr>
            <p:ph type="sldImg"/>
          </p:nvPr>
        </p:nvSpPr>
        <p:spPr>
          <a:xfrm>
            <a:off x="380880" y="685800"/>
            <a:ext cx="6095520" cy="3428640"/>
          </a:xfrm>
          <a:prstGeom prst="rect">
            <a:avLst/>
          </a:prstGeom>
        </p:spPr>
      </p:sp>
      <p:sp>
        <p:nvSpPr>
          <p:cNvPr id="840"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41" name="TextShape 3"/>
          <p:cNvSpPr txBox="1"/>
          <p:nvPr/>
        </p:nvSpPr>
        <p:spPr>
          <a:xfrm>
            <a:off x="3884760" y="8685360"/>
            <a:ext cx="2971440" cy="456840"/>
          </a:xfrm>
          <a:prstGeom prst="rect">
            <a:avLst/>
          </a:prstGeom>
          <a:noFill/>
          <a:ln>
            <a:noFill/>
          </a:ln>
        </p:spPr>
        <p:txBody>
          <a:bodyPr anchor="b"/>
          <a:p>
            <a:pPr algn="r">
              <a:lnSpc>
                <a:spcPct val="100000"/>
              </a:lnSpc>
            </a:pPr>
            <a:fld id="{EADF2875-BD3B-41AE-BB75-17244C0DA0D1}"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 name="PlaceHolder 1"/>
          <p:cNvSpPr>
            <a:spLocks noGrp="1"/>
          </p:cNvSpPr>
          <p:nvPr>
            <p:ph type="sldImg"/>
          </p:nvPr>
        </p:nvSpPr>
        <p:spPr>
          <a:xfrm>
            <a:off x="380880" y="685800"/>
            <a:ext cx="6095520" cy="3428640"/>
          </a:xfrm>
          <a:prstGeom prst="rect">
            <a:avLst/>
          </a:prstGeom>
        </p:spPr>
      </p:sp>
      <p:sp>
        <p:nvSpPr>
          <p:cNvPr id="843"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44" name="TextShape 3"/>
          <p:cNvSpPr txBox="1"/>
          <p:nvPr/>
        </p:nvSpPr>
        <p:spPr>
          <a:xfrm>
            <a:off x="3884760" y="8685360"/>
            <a:ext cx="2971440" cy="456840"/>
          </a:xfrm>
          <a:prstGeom prst="rect">
            <a:avLst/>
          </a:prstGeom>
          <a:noFill/>
          <a:ln>
            <a:noFill/>
          </a:ln>
        </p:spPr>
        <p:txBody>
          <a:bodyPr anchor="b"/>
          <a:p>
            <a:pPr algn="r">
              <a:lnSpc>
                <a:spcPct val="100000"/>
              </a:lnSpc>
            </a:pPr>
            <a:fld id="{FDF7579B-7075-42E0-9A3C-A0363A4AC118}"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PlaceHolder 1"/>
          <p:cNvSpPr>
            <a:spLocks noGrp="1"/>
          </p:cNvSpPr>
          <p:nvPr>
            <p:ph type="sldImg"/>
          </p:nvPr>
        </p:nvSpPr>
        <p:spPr>
          <a:xfrm>
            <a:off x="380880" y="685800"/>
            <a:ext cx="6095520" cy="3428640"/>
          </a:xfrm>
          <a:prstGeom prst="rect">
            <a:avLst/>
          </a:prstGeom>
        </p:spPr>
      </p:sp>
      <p:sp>
        <p:nvSpPr>
          <p:cNvPr id="846"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47" name="TextShape 3"/>
          <p:cNvSpPr txBox="1"/>
          <p:nvPr/>
        </p:nvSpPr>
        <p:spPr>
          <a:xfrm>
            <a:off x="3884760" y="8685360"/>
            <a:ext cx="2971440" cy="456840"/>
          </a:xfrm>
          <a:prstGeom prst="rect">
            <a:avLst/>
          </a:prstGeom>
          <a:noFill/>
          <a:ln>
            <a:noFill/>
          </a:ln>
        </p:spPr>
        <p:txBody>
          <a:bodyPr anchor="b"/>
          <a:p>
            <a:pPr algn="r">
              <a:lnSpc>
                <a:spcPct val="100000"/>
              </a:lnSpc>
            </a:pPr>
            <a:fld id="{A8539929-53D2-4944-B49D-D87393B3AB71}"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 name="PlaceHolder 1"/>
          <p:cNvSpPr>
            <a:spLocks noGrp="1"/>
          </p:cNvSpPr>
          <p:nvPr>
            <p:ph type="sldImg"/>
          </p:nvPr>
        </p:nvSpPr>
        <p:spPr>
          <a:xfrm>
            <a:off x="380880" y="685800"/>
            <a:ext cx="6095520" cy="3428640"/>
          </a:xfrm>
          <a:prstGeom prst="rect">
            <a:avLst/>
          </a:prstGeom>
        </p:spPr>
      </p:sp>
      <p:sp>
        <p:nvSpPr>
          <p:cNvPr id="849"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50" name="TextShape 3"/>
          <p:cNvSpPr txBox="1"/>
          <p:nvPr/>
        </p:nvSpPr>
        <p:spPr>
          <a:xfrm>
            <a:off x="3884760" y="8685360"/>
            <a:ext cx="2971440" cy="456840"/>
          </a:xfrm>
          <a:prstGeom prst="rect">
            <a:avLst/>
          </a:prstGeom>
          <a:noFill/>
          <a:ln>
            <a:noFill/>
          </a:ln>
        </p:spPr>
        <p:txBody>
          <a:bodyPr anchor="b"/>
          <a:p>
            <a:pPr algn="r">
              <a:lnSpc>
                <a:spcPct val="100000"/>
              </a:lnSpc>
            </a:pPr>
            <a:fld id="{3A259534-D009-474B-AF1C-26FD2D7C872E}"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PlaceHolder 1"/>
          <p:cNvSpPr>
            <a:spLocks noGrp="1"/>
          </p:cNvSpPr>
          <p:nvPr>
            <p:ph type="sldImg"/>
          </p:nvPr>
        </p:nvSpPr>
        <p:spPr>
          <a:xfrm>
            <a:off x="380880" y="685800"/>
            <a:ext cx="6095520" cy="3428640"/>
          </a:xfrm>
          <a:prstGeom prst="rect">
            <a:avLst/>
          </a:prstGeom>
        </p:spPr>
      </p:sp>
      <p:sp>
        <p:nvSpPr>
          <p:cNvPr id="852"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53" name="TextShape 3"/>
          <p:cNvSpPr txBox="1"/>
          <p:nvPr/>
        </p:nvSpPr>
        <p:spPr>
          <a:xfrm>
            <a:off x="3884760" y="8685360"/>
            <a:ext cx="2971440" cy="456840"/>
          </a:xfrm>
          <a:prstGeom prst="rect">
            <a:avLst/>
          </a:prstGeom>
          <a:noFill/>
          <a:ln>
            <a:noFill/>
          </a:ln>
        </p:spPr>
        <p:txBody>
          <a:bodyPr anchor="b"/>
          <a:p>
            <a:pPr algn="r">
              <a:lnSpc>
                <a:spcPct val="100000"/>
              </a:lnSpc>
            </a:pPr>
            <a:fld id="{9E335665-FA44-4DF3-86D1-9C48FBF9B16A}"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PlaceHolder 1"/>
          <p:cNvSpPr>
            <a:spLocks noGrp="1"/>
          </p:cNvSpPr>
          <p:nvPr>
            <p:ph type="sldImg"/>
          </p:nvPr>
        </p:nvSpPr>
        <p:spPr>
          <a:xfrm>
            <a:off x="380880" y="685800"/>
            <a:ext cx="6095520" cy="3428640"/>
          </a:xfrm>
          <a:prstGeom prst="rect">
            <a:avLst/>
          </a:prstGeom>
        </p:spPr>
      </p:sp>
      <p:sp>
        <p:nvSpPr>
          <p:cNvPr id="855"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56" name="TextShape 3"/>
          <p:cNvSpPr txBox="1"/>
          <p:nvPr/>
        </p:nvSpPr>
        <p:spPr>
          <a:xfrm>
            <a:off x="3884760" y="8685360"/>
            <a:ext cx="2971440" cy="456840"/>
          </a:xfrm>
          <a:prstGeom prst="rect">
            <a:avLst/>
          </a:prstGeom>
          <a:noFill/>
          <a:ln>
            <a:noFill/>
          </a:ln>
        </p:spPr>
        <p:txBody>
          <a:bodyPr anchor="b"/>
          <a:p>
            <a:pPr algn="r">
              <a:lnSpc>
                <a:spcPct val="100000"/>
              </a:lnSpc>
            </a:pPr>
            <a:fld id="{3F311351-EDF8-426A-B101-4F528B4E4E3A}"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 name="PlaceHolder 1"/>
          <p:cNvSpPr>
            <a:spLocks noGrp="1"/>
          </p:cNvSpPr>
          <p:nvPr>
            <p:ph type="sldImg"/>
          </p:nvPr>
        </p:nvSpPr>
        <p:spPr>
          <a:xfrm>
            <a:off x="380880" y="685800"/>
            <a:ext cx="6095520" cy="3428640"/>
          </a:xfrm>
          <a:prstGeom prst="rect">
            <a:avLst/>
          </a:prstGeom>
        </p:spPr>
      </p:sp>
      <p:sp>
        <p:nvSpPr>
          <p:cNvPr id="858"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59" name="TextShape 3"/>
          <p:cNvSpPr txBox="1"/>
          <p:nvPr/>
        </p:nvSpPr>
        <p:spPr>
          <a:xfrm>
            <a:off x="3884760" y="8685360"/>
            <a:ext cx="2971440" cy="456840"/>
          </a:xfrm>
          <a:prstGeom prst="rect">
            <a:avLst/>
          </a:prstGeom>
          <a:noFill/>
          <a:ln>
            <a:noFill/>
          </a:ln>
        </p:spPr>
        <p:txBody>
          <a:bodyPr anchor="b"/>
          <a:p>
            <a:pPr algn="r">
              <a:lnSpc>
                <a:spcPct val="100000"/>
              </a:lnSpc>
            </a:pPr>
            <a:fld id="{4D7EDC3D-B5D2-4748-8291-15CE99914F23}"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PlaceHolder 1"/>
          <p:cNvSpPr>
            <a:spLocks noGrp="1"/>
          </p:cNvSpPr>
          <p:nvPr>
            <p:ph type="sldImg"/>
          </p:nvPr>
        </p:nvSpPr>
        <p:spPr>
          <a:xfrm>
            <a:off x="380880" y="685800"/>
            <a:ext cx="6095520" cy="3428640"/>
          </a:xfrm>
          <a:prstGeom prst="rect">
            <a:avLst/>
          </a:prstGeom>
        </p:spPr>
      </p:sp>
      <p:sp>
        <p:nvSpPr>
          <p:cNvPr id="861"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62" name="TextShape 3"/>
          <p:cNvSpPr txBox="1"/>
          <p:nvPr/>
        </p:nvSpPr>
        <p:spPr>
          <a:xfrm>
            <a:off x="3884760" y="8685360"/>
            <a:ext cx="2971440" cy="456840"/>
          </a:xfrm>
          <a:prstGeom prst="rect">
            <a:avLst/>
          </a:prstGeom>
          <a:noFill/>
          <a:ln>
            <a:noFill/>
          </a:ln>
        </p:spPr>
        <p:txBody>
          <a:bodyPr anchor="b"/>
          <a:p>
            <a:pPr algn="r">
              <a:lnSpc>
                <a:spcPct val="100000"/>
              </a:lnSpc>
            </a:pPr>
            <a:fld id="{0855B27F-7ECE-470E-82F9-B46625A88077}"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PlaceHolder 1"/>
          <p:cNvSpPr>
            <a:spLocks noGrp="1"/>
          </p:cNvSpPr>
          <p:nvPr>
            <p:ph type="sldImg"/>
          </p:nvPr>
        </p:nvSpPr>
        <p:spPr>
          <a:xfrm>
            <a:off x="380880" y="685800"/>
            <a:ext cx="6095520" cy="3428640"/>
          </a:xfrm>
          <a:prstGeom prst="rect">
            <a:avLst/>
          </a:prstGeom>
        </p:spPr>
      </p:sp>
      <p:sp>
        <p:nvSpPr>
          <p:cNvPr id="864"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65" name="TextShape 3"/>
          <p:cNvSpPr txBox="1"/>
          <p:nvPr/>
        </p:nvSpPr>
        <p:spPr>
          <a:xfrm>
            <a:off x="3884760" y="8685360"/>
            <a:ext cx="2971440" cy="456840"/>
          </a:xfrm>
          <a:prstGeom prst="rect">
            <a:avLst/>
          </a:prstGeom>
          <a:noFill/>
          <a:ln>
            <a:noFill/>
          </a:ln>
        </p:spPr>
        <p:txBody>
          <a:bodyPr anchor="b"/>
          <a:p>
            <a:pPr algn="r">
              <a:lnSpc>
                <a:spcPct val="100000"/>
              </a:lnSpc>
            </a:pPr>
            <a:fld id="{EAD378F5-8C49-41C6-8664-3583EDCD4502}"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PlaceHolder 1"/>
          <p:cNvSpPr>
            <a:spLocks noGrp="1"/>
          </p:cNvSpPr>
          <p:nvPr>
            <p:ph type="sldImg"/>
          </p:nvPr>
        </p:nvSpPr>
        <p:spPr>
          <a:xfrm>
            <a:off x="380880" y="685800"/>
            <a:ext cx="6095520" cy="3428640"/>
          </a:xfrm>
          <a:prstGeom prst="rect">
            <a:avLst/>
          </a:prstGeom>
        </p:spPr>
      </p:sp>
      <p:sp>
        <p:nvSpPr>
          <p:cNvPr id="867"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68" name="TextShape 3"/>
          <p:cNvSpPr txBox="1"/>
          <p:nvPr/>
        </p:nvSpPr>
        <p:spPr>
          <a:xfrm>
            <a:off x="3884760" y="8685360"/>
            <a:ext cx="2971440" cy="456840"/>
          </a:xfrm>
          <a:prstGeom prst="rect">
            <a:avLst/>
          </a:prstGeom>
          <a:noFill/>
          <a:ln>
            <a:noFill/>
          </a:ln>
        </p:spPr>
        <p:txBody>
          <a:bodyPr anchor="b"/>
          <a:p>
            <a:pPr algn="r">
              <a:lnSpc>
                <a:spcPct val="100000"/>
              </a:lnSpc>
            </a:pPr>
            <a:fld id="{B4B773F2-517A-463F-B542-9CBC699394AE}"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PlaceHolder 1"/>
          <p:cNvSpPr>
            <a:spLocks noGrp="1"/>
          </p:cNvSpPr>
          <p:nvPr>
            <p:ph type="sldImg"/>
          </p:nvPr>
        </p:nvSpPr>
        <p:spPr>
          <a:xfrm>
            <a:off x="380880" y="685800"/>
            <a:ext cx="6095520" cy="3428640"/>
          </a:xfrm>
          <a:prstGeom prst="rect">
            <a:avLst/>
          </a:prstGeom>
        </p:spPr>
      </p:sp>
      <p:sp>
        <p:nvSpPr>
          <p:cNvPr id="816"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17" name="TextShape 3"/>
          <p:cNvSpPr txBox="1"/>
          <p:nvPr/>
        </p:nvSpPr>
        <p:spPr>
          <a:xfrm>
            <a:off x="3884760" y="8685360"/>
            <a:ext cx="2971440" cy="456840"/>
          </a:xfrm>
          <a:prstGeom prst="rect">
            <a:avLst/>
          </a:prstGeom>
          <a:noFill/>
          <a:ln>
            <a:noFill/>
          </a:ln>
        </p:spPr>
        <p:txBody>
          <a:bodyPr anchor="b"/>
          <a:p>
            <a:pPr algn="r">
              <a:lnSpc>
                <a:spcPct val="100000"/>
              </a:lnSpc>
            </a:pPr>
            <a:fld id="{95319393-AD99-4BF2-B23C-C3709B467F2B}"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PlaceHolder 1"/>
          <p:cNvSpPr>
            <a:spLocks noGrp="1"/>
          </p:cNvSpPr>
          <p:nvPr>
            <p:ph type="sldImg"/>
          </p:nvPr>
        </p:nvSpPr>
        <p:spPr>
          <a:xfrm>
            <a:off x="380880" y="685800"/>
            <a:ext cx="6095520" cy="3428640"/>
          </a:xfrm>
          <a:prstGeom prst="rect">
            <a:avLst/>
          </a:prstGeom>
        </p:spPr>
      </p:sp>
      <p:sp>
        <p:nvSpPr>
          <p:cNvPr id="870"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71" name="TextShape 3"/>
          <p:cNvSpPr txBox="1"/>
          <p:nvPr/>
        </p:nvSpPr>
        <p:spPr>
          <a:xfrm>
            <a:off x="3884760" y="8685360"/>
            <a:ext cx="2971440" cy="456840"/>
          </a:xfrm>
          <a:prstGeom prst="rect">
            <a:avLst/>
          </a:prstGeom>
          <a:noFill/>
          <a:ln>
            <a:noFill/>
          </a:ln>
        </p:spPr>
        <p:txBody>
          <a:bodyPr anchor="b"/>
          <a:p>
            <a:pPr algn="r">
              <a:lnSpc>
                <a:spcPct val="100000"/>
              </a:lnSpc>
            </a:pPr>
            <a:fld id="{52679E93-D0C2-4BFA-BFAD-231BA3F5A223}"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 name="PlaceHolder 1"/>
          <p:cNvSpPr>
            <a:spLocks noGrp="1"/>
          </p:cNvSpPr>
          <p:nvPr>
            <p:ph type="sldImg"/>
          </p:nvPr>
        </p:nvSpPr>
        <p:spPr>
          <a:xfrm>
            <a:off x="380880" y="685800"/>
            <a:ext cx="6095520" cy="3428640"/>
          </a:xfrm>
          <a:prstGeom prst="rect">
            <a:avLst/>
          </a:prstGeom>
        </p:spPr>
      </p:sp>
      <p:sp>
        <p:nvSpPr>
          <p:cNvPr id="873"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74" name="TextShape 3"/>
          <p:cNvSpPr txBox="1"/>
          <p:nvPr/>
        </p:nvSpPr>
        <p:spPr>
          <a:xfrm>
            <a:off x="3884760" y="8685360"/>
            <a:ext cx="2971440" cy="456840"/>
          </a:xfrm>
          <a:prstGeom prst="rect">
            <a:avLst/>
          </a:prstGeom>
          <a:noFill/>
          <a:ln>
            <a:noFill/>
          </a:ln>
        </p:spPr>
        <p:txBody>
          <a:bodyPr anchor="b"/>
          <a:p>
            <a:pPr algn="r">
              <a:lnSpc>
                <a:spcPct val="100000"/>
              </a:lnSpc>
            </a:pPr>
            <a:fld id="{D17D0A6A-F35D-445F-8E67-0AC75E6151D0}"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PlaceHolder 1"/>
          <p:cNvSpPr>
            <a:spLocks noGrp="1"/>
          </p:cNvSpPr>
          <p:nvPr>
            <p:ph type="sldImg"/>
          </p:nvPr>
        </p:nvSpPr>
        <p:spPr>
          <a:xfrm>
            <a:off x="380880" y="685800"/>
            <a:ext cx="6095520" cy="3428640"/>
          </a:xfrm>
          <a:prstGeom prst="rect">
            <a:avLst/>
          </a:prstGeom>
        </p:spPr>
      </p:sp>
      <p:sp>
        <p:nvSpPr>
          <p:cNvPr id="876"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77" name="TextShape 3"/>
          <p:cNvSpPr txBox="1"/>
          <p:nvPr/>
        </p:nvSpPr>
        <p:spPr>
          <a:xfrm>
            <a:off x="3884760" y="8685360"/>
            <a:ext cx="2971440" cy="456840"/>
          </a:xfrm>
          <a:prstGeom prst="rect">
            <a:avLst/>
          </a:prstGeom>
          <a:noFill/>
          <a:ln>
            <a:noFill/>
          </a:ln>
        </p:spPr>
        <p:txBody>
          <a:bodyPr anchor="b"/>
          <a:p>
            <a:pPr algn="r">
              <a:lnSpc>
                <a:spcPct val="100000"/>
              </a:lnSpc>
            </a:pPr>
            <a:fld id="{591A4E79-6719-458C-998B-27DD29E7ADC8}"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PlaceHolder 1"/>
          <p:cNvSpPr>
            <a:spLocks noGrp="1"/>
          </p:cNvSpPr>
          <p:nvPr>
            <p:ph type="sldImg"/>
          </p:nvPr>
        </p:nvSpPr>
        <p:spPr>
          <a:xfrm>
            <a:off x="685800" y="1143000"/>
            <a:ext cx="5486040" cy="3085920"/>
          </a:xfrm>
          <a:prstGeom prst="rect">
            <a:avLst/>
          </a:prstGeom>
        </p:spPr>
      </p:sp>
      <p:sp>
        <p:nvSpPr>
          <p:cNvPr id="879" name="PlaceHolder 2"/>
          <p:cNvSpPr>
            <a:spLocks noGrp="1"/>
          </p:cNvSpPr>
          <p:nvPr>
            <p:ph type="body"/>
          </p:nvPr>
        </p:nvSpPr>
        <p:spPr>
          <a:xfrm>
            <a:off x="685800" y="4343400"/>
            <a:ext cx="5486040" cy="4114440"/>
          </a:xfrm>
          <a:prstGeom prst="rect">
            <a:avLst/>
          </a:prstGeom>
        </p:spPr>
        <p:txBody>
          <a:bodyPr/>
          <a:p>
            <a:pPr marL="215900" indent="-215900">
              <a:lnSpc>
                <a:spcPct val="100000"/>
              </a:lnSpc>
            </a:pPr>
            <a:r>
              <a:rPr lang="en-US" sz="2000" b="0" strike="noStrike" spc="-1">
                <a:latin typeface="Arial" panose="020B0604020202020204"/>
              </a:rPr>
              <a:t>模板来自于 http://www.ypppt.com</a:t>
            </a:r>
            <a:endParaRPr lang="en-US" sz="2000" b="0" strike="noStrike" spc="-1">
              <a:latin typeface="Arial" panose="020B0604020202020204"/>
            </a:endParaRPr>
          </a:p>
        </p:txBody>
      </p:sp>
      <p:sp>
        <p:nvSpPr>
          <p:cNvPr id="880" name="TextShape 3"/>
          <p:cNvSpPr txBox="1"/>
          <p:nvPr/>
        </p:nvSpPr>
        <p:spPr>
          <a:xfrm>
            <a:off x="3884760" y="8685360"/>
            <a:ext cx="2971440" cy="456840"/>
          </a:xfrm>
          <a:prstGeom prst="rect">
            <a:avLst/>
          </a:prstGeom>
          <a:noFill/>
          <a:ln>
            <a:noFill/>
          </a:ln>
        </p:spPr>
        <p:txBody>
          <a:bodyPr anchor="b"/>
          <a:p>
            <a:pPr algn="r">
              <a:lnSpc>
                <a:spcPct val="100000"/>
              </a:lnSpc>
            </a:pPr>
            <a:fld id="{06961723-5A9C-4E44-9114-A9EAEE892DAA}"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PlaceHolder 1"/>
          <p:cNvSpPr>
            <a:spLocks noGrp="1"/>
          </p:cNvSpPr>
          <p:nvPr>
            <p:ph type="sldImg"/>
          </p:nvPr>
        </p:nvSpPr>
        <p:spPr>
          <a:xfrm>
            <a:off x="380880" y="685800"/>
            <a:ext cx="6095520" cy="3428640"/>
          </a:xfrm>
          <a:prstGeom prst="rect">
            <a:avLst/>
          </a:prstGeom>
        </p:spPr>
      </p:sp>
      <p:sp>
        <p:nvSpPr>
          <p:cNvPr id="819"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20" name="TextShape 3"/>
          <p:cNvSpPr txBox="1"/>
          <p:nvPr/>
        </p:nvSpPr>
        <p:spPr>
          <a:xfrm>
            <a:off x="3884760" y="8685360"/>
            <a:ext cx="2971440" cy="456840"/>
          </a:xfrm>
          <a:prstGeom prst="rect">
            <a:avLst/>
          </a:prstGeom>
          <a:noFill/>
          <a:ln>
            <a:noFill/>
          </a:ln>
        </p:spPr>
        <p:txBody>
          <a:bodyPr anchor="b"/>
          <a:p>
            <a:pPr algn="r">
              <a:lnSpc>
                <a:spcPct val="100000"/>
              </a:lnSpc>
            </a:pPr>
            <a:fld id="{71308B96-B349-44A5-B468-0E782B0B56A4}"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PlaceHolder 1"/>
          <p:cNvSpPr>
            <a:spLocks noGrp="1"/>
          </p:cNvSpPr>
          <p:nvPr>
            <p:ph type="sldImg"/>
          </p:nvPr>
        </p:nvSpPr>
        <p:spPr>
          <a:xfrm>
            <a:off x="380880" y="685800"/>
            <a:ext cx="6095520" cy="3428640"/>
          </a:xfrm>
          <a:prstGeom prst="rect">
            <a:avLst/>
          </a:prstGeom>
        </p:spPr>
      </p:sp>
      <p:sp>
        <p:nvSpPr>
          <p:cNvPr id="825"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26" name="TextShape 3"/>
          <p:cNvSpPr txBox="1"/>
          <p:nvPr/>
        </p:nvSpPr>
        <p:spPr>
          <a:xfrm>
            <a:off x="3884760" y="8685360"/>
            <a:ext cx="2971440" cy="456840"/>
          </a:xfrm>
          <a:prstGeom prst="rect">
            <a:avLst/>
          </a:prstGeom>
          <a:noFill/>
          <a:ln>
            <a:noFill/>
          </a:ln>
        </p:spPr>
        <p:txBody>
          <a:bodyPr anchor="b"/>
          <a:p>
            <a:pPr algn="r">
              <a:lnSpc>
                <a:spcPct val="100000"/>
              </a:lnSpc>
            </a:pPr>
            <a:fld id="{64712A0F-8B08-4348-9991-43610AD05870}"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PlaceHolder 1"/>
          <p:cNvSpPr>
            <a:spLocks noGrp="1"/>
          </p:cNvSpPr>
          <p:nvPr>
            <p:ph type="sldImg"/>
          </p:nvPr>
        </p:nvSpPr>
        <p:spPr>
          <a:xfrm>
            <a:off x="380880" y="685800"/>
            <a:ext cx="6095520" cy="3428640"/>
          </a:xfrm>
          <a:prstGeom prst="rect">
            <a:avLst/>
          </a:prstGeom>
        </p:spPr>
      </p:sp>
      <p:sp>
        <p:nvSpPr>
          <p:cNvPr id="822"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23" name="TextShape 3"/>
          <p:cNvSpPr txBox="1"/>
          <p:nvPr/>
        </p:nvSpPr>
        <p:spPr>
          <a:xfrm>
            <a:off x="3884760" y="8685360"/>
            <a:ext cx="2971440" cy="456840"/>
          </a:xfrm>
          <a:prstGeom prst="rect">
            <a:avLst/>
          </a:prstGeom>
          <a:noFill/>
          <a:ln>
            <a:noFill/>
          </a:ln>
        </p:spPr>
        <p:txBody>
          <a:bodyPr anchor="b"/>
          <a:p>
            <a:pPr algn="r">
              <a:lnSpc>
                <a:spcPct val="100000"/>
              </a:lnSpc>
            </a:pPr>
            <a:fld id="{EA44DCCE-C8BE-438F-AF3C-983F133E8918}"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PlaceHolder 1"/>
          <p:cNvSpPr>
            <a:spLocks noGrp="1"/>
          </p:cNvSpPr>
          <p:nvPr>
            <p:ph type="sldImg"/>
          </p:nvPr>
        </p:nvSpPr>
        <p:spPr>
          <a:xfrm>
            <a:off x="380880" y="685800"/>
            <a:ext cx="6095520" cy="3428640"/>
          </a:xfrm>
          <a:prstGeom prst="rect">
            <a:avLst/>
          </a:prstGeom>
        </p:spPr>
      </p:sp>
      <p:sp>
        <p:nvSpPr>
          <p:cNvPr id="828"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29" name="TextShape 3"/>
          <p:cNvSpPr txBox="1"/>
          <p:nvPr/>
        </p:nvSpPr>
        <p:spPr>
          <a:xfrm>
            <a:off x="3884760" y="8685360"/>
            <a:ext cx="2971440" cy="456840"/>
          </a:xfrm>
          <a:prstGeom prst="rect">
            <a:avLst/>
          </a:prstGeom>
          <a:noFill/>
          <a:ln>
            <a:noFill/>
          </a:ln>
        </p:spPr>
        <p:txBody>
          <a:bodyPr anchor="b"/>
          <a:p>
            <a:pPr algn="r">
              <a:lnSpc>
                <a:spcPct val="100000"/>
              </a:lnSpc>
            </a:pPr>
            <a:fld id="{AB3802F9-9C46-4756-9420-78EE6D69B3DA}"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PlaceHolder 1"/>
          <p:cNvSpPr>
            <a:spLocks noGrp="1"/>
          </p:cNvSpPr>
          <p:nvPr>
            <p:ph type="sldImg"/>
          </p:nvPr>
        </p:nvSpPr>
        <p:spPr>
          <a:xfrm>
            <a:off x="380880" y="685800"/>
            <a:ext cx="6095520" cy="3428640"/>
          </a:xfrm>
          <a:prstGeom prst="rect">
            <a:avLst/>
          </a:prstGeom>
        </p:spPr>
      </p:sp>
      <p:sp>
        <p:nvSpPr>
          <p:cNvPr id="831"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32" name="TextShape 3"/>
          <p:cNvSpPr txBox="1"/>
          <p:nvPr/>
        </p:nvSpPr>
        <p:spPr>
          <a:xfrm>
            <a:off x="3884760" y="8685360"/>
            <a:ext cx="2971440" cy="456840"/>
          </a:xfrm>
          <a:prstGeom prst="rect">
            <a:avLst/>
          </a:prstGeom>
          <a:noFill/>
          <a:ln>
            <a:noFill/>
          </a:ln>
        </p:spPr>
        <p:txBody>
          <a:bodyPr anchor="b"/>
          <a:p>
            <a:pPr algn="r">
              <a:lnSpc>
                <a:spcPct val="100000"/>
              </a:lnSpc>
            </a:pPr>
            <a:fld id="{E836655C-D60E-451D-B6BB-40889351D82C}"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PlaceHolder 1"/>
          <p:cNvSpPr>
            <a:spLocks noGrp="1"/>
          </p:cNvSpPr>
          <p:nvPr>
            <p:ph type="sldImg"/>
          </p:nvPr>
        </p:nvSpPr>
        <p:spPr>
          <a:xfrm>
            <a:off x="380880" y="685800"/>
            <a:ext cx="6095520" cy="3428640"/>
          </a:xfrm>
          <a:prstGeom prst="rect">
            <a:avLst/>
          </a:prstGeom>
        </p:spPr>
      </p:sp>
      <p:sp>
        <p:nvSpPr>
          <p:cNvPr id="834"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35" name="TextShape 3"/>
          <p:cNvSpPr txBox="1"/>
          <p:nvPr/>
        </p:nvSpPr>
        <p:spPr>
          <a:xfrm>
            <a:off x="3884760" y="8685360"/>
            <a:ext cx="2971440" cy="456840"/>
          </a:xfrm>
          <a:prstGeom prst="rect">
            <a:avLst/>
          </a:prstGeom>
          <a:noFill/>
          <a:ln>
            <a:noFill/>
          </a:ln>
        </p:spPr>
        <p:txBody>
          <a:bodyPr anchor="b"/>
          <a:p>
            <a:pPr algn="r">
              <a:lnSpc>
                <a:spcPct val="100000"/>
              </a:lnSpc>
            </a:pPr>
            <a:fld id="{9800C4CC-4AA3-49E8-961A-23458E110A30}"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PlaceHolder 1"/>
          <p:cNvSpPr>
            <a:spLocks noGrp="1"/>
          </p:cNvSpPr>
          <p:nvPr>
            <p:ph type="sldImg"/>
          </p:nvPr>
        </p:nvSpPr>
        <p:spPr>
          <a:xfrm>
            <a:off x="380880" y="685800"/>
            <a:ext cx="6095520" cy="3428640"/>
          </a:xfrm>
          <a:prstGeom prst="rect">
            <a:avLst/>
          </a:prstGeom>
        </p:spPr>
      </p:sp>
      <p:sp>
        <p:nvSpPr>
          <p:cNvPr id="837"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838" name="TextShape 3"/>
          <p:cNvSpPr txBox="1"/>
          <p:nvPr/>
        </p:nvSpPr>
        <p:spPr>
          <a:xfrm>
            <a:off x="3884760" y="8685360"/>
            <a:ext cx="2971440" cy="456840"/>
          </a:xfrm>
          <a:prstGeom prst="rect">
            <a:avLst/>
          </a:prstGeom>
          <a:noFill/>
          <a:ln>
            <a:noFill/>
          </a:ln>
        </p:spPr>
        <p:txBody>
          <a:bodyPr anchor="b"/>
          <a:p>
            <a:pPr algn="r">
              <a:lnSpc>
                <a:spcPct val="100000"/>
              </a:lnSpc>
            </a:pPr>
            <a:fld id="{C037D060-EF9C-40D7-A2F1-E9A39D75D004}" type="slidenum">
              <a:rPr lang="en-US" sz="1200" b="0" strike="noStrike" spc="-1">
                <a:solidFill>
                  <a:srgbClr val="000000"/>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28" name="PlaceHolder 2"/>
          <p:cNvSpPr>
            <a:spLocks noGrp="1"/>
          </p:cNvSpPr>
          <p:nvPr>
            <p:ph type="body"/>
          </p:nvPr>
        </p:nvSpPr>
        <p:spPr>
          <a:xfrm>
            <a:off x="642600" y="1692360"/>
            <a:ext cx="1157256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29" name="PlaceHolder 3"/>
          <p:cNvSpPr>
            <a:spLocks noGrp="1"/>
          </p:cNvSpPr>
          <p:nvPr>
            <p:ph type="body"/>
          </p:nvPr>
        </p:nvSpPr>
        <p:spPr>
          <a:xfrm>
            <a:off x="642600" y="3883320"/>
            <a:ext cx="1157256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31" name="PlaceHolder 2"/>
          <p:cNvSpPr>
            <a:spLocks noGrp="1"/>
          </p:cNvSpPr>
          <p:nvPr>
            <p:ph type="body"/>
          </p:nvPr>
        </p:nvSpPr>
        <p:spPr>
          <a:xfrm>
            <a:off x="64260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32" name="PlaceHolder 3"/>
          <p:cNvSpPr>
            <a:spLocks noGrp="1"/>
          </p:cNvSpPr>
          <p:nvPr>
            <p:ph type="body"/>
          </p:nvPr>
        </p:nvSpPr>
        <p:spPr>
          <a:xfrm>
            <a:off x="657252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33" name="PlaceHolder 4"/>
          <p:cNvSpPr>
            <a:spLocks noGrp="1"/>
          </p:cNvSpPr>
          <p:nvPr>
            <p:ph type="body"/>
          </p:nvPr>
        </p:nvSpPr>
        <p:spPr>
          <a:xfrm>
            <a:off x="642600" y="388332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34" name="PlaceHolder 5"/>
          <p:cNvSpPr>
            <a:spLocks noGrp="1"/>
          </p:cNvSpPr>
          <p:nvPr>
            <p:ph type="body"/>
          </p:nvPr>
        </p:nvSpPr>
        <p:spPr>
          <a:xfrm>
            <a:off x="6572520" y="388332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36" name="PlaceHolder 2"/>
          <p:cNvSpPr>
            <a:spLocks noGrp="1"/>
          </p:cNvSpPr>
          <p:nvPr>
            <p:ph type="body"/>
          </p:nvPr>
        </p:nvSpPr>
        <p:spPr>
          <a:xfrm>
            <a:off x="642600" y="169236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37" name="PlaceHolder 3"/>
          <p:cNvSpPr>
            <a:spLocks noGrp="1"/>
          </p:cNvSpPr>
          <p:nvPr>
            <p:ph type="body"/>
          </p:nvPr>
        </p:nvSpPr>
        <p:spPr>
          <a:xfrm>
            <a:off x="4555440" y="169236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38" name="PlaceHolder 4"/>
          <p:cNvSpPr>
            <a:spLocks noGrp="1"/>
          </p:cNvSpPr>
          <p:nvPr>
            <p:ph type="body"/>
          </p:nvPr>
        </p:nvSpPr>
        <p:spPr>
          <a:xfrm>
            <a:off x="8467920" y="169236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39" name="PlaceHolder 5"/>
          <p:cNvSpPr>
            <a:spLocks noGrp="1"/>
          </p:cNvSpPr>
          <p:nvPr>
            <p:ph type="body"/>
          </p:nvPr>
        </p:nvSpPr>
        <p:spPr>
          <a:xfrm>
            <a:off x="642600" y="388332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40" name="PlaceHolder 6"/>
          <p:cNvSpPr>
            <a:spLocks noGrp="1"/>
          </p:cNvSpPr>
          <p:nvPr>
            <p:ph type="body"/>
          </p:nvPr>
        </p:nvSpPr>
        <p:spPr>
          <a:xfrm>
            <a:off x="4555440" y="388332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41" name="PlaceHolder 7"/>
          <p:cNvSpPr>
            <a:spLocks noGrp="1"/>
          </p:cNvSpPr>
          <p:nvPr>
            <p:ph type="body"/>
          </p:nvPr>
        </p:nvSpPr>
        <p:spPr>
          <a:xfrm>
            <a:off x="8467920" y="388332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51" name="PlaceHolder 2"/>
          <p:cNvSpPr>
            <a:spLocks noGrp="1"/>
          </p:cNvSpPr>
          <p:nvPr>
            <p:ph type="subTitle"/>
          </p:nvPr>
        </p:nvSpPr>
        <p:spPr>
          <a:xfrm>
            <a:off x="642600" y="1692360"/>
            <a:ext cx="11572560" cy="41943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53" name="PlaceHolder 2"/>
          <p:cNvSpPr>
            <a:spLocks noGrp="1"/>
          </p:cNvSpPr>
          <p:nvPr>
            <p:ph type="body"/>
          </p:nvPr>
        </p:nvSpPr>
        <p:spPr>
          <a:xfrm>
            <a:off x="642600" y="1692360"/>
            <a:ext cx="11572560" cy="419436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55" name="PlaceHolder 2"/>
          <p:cNvSpPr>
            <a:spLocks noGrp="1"/>
          </p:cNvSpPr>
          <p:nvPr>
            <p:ph type="body"/>
          </p:nvPr>
        </p:nvSpPr>
        <p:spPr>
          <a:xfrm>
            <a:off x="642600" y="1692360"/>
            <a:ext cx="5647320" cy="419436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56" name="PlaceHolder 3"/>
          <p:cNvSpPr>
            <a:spLocks noGrp="1"/>
          </p:cNvSpPr>
          <p:nvPr>
            <p:ph type="body"/>
          </p:nvPr>
        </p:nvSpPr>
        <p:spPr>
          <a:xfrm>
            <a:off x="6572520" y="1692360"/>
            <a:ext cx="5647320" cy="419436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42600" y="288360"/>
            <a:ext cx="11572560" cy="55983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60" name="PlaceHolder 2"/>
          <p:cNvSpPr>
            <a:spLocks noGrp="1"/>
          </p:cNvSpPr>
          <p:nvPr>
            <p:ph type="body"/>
          </p:nvPr>
        </p:nvSpPr>
        <p:spPr>
          <a:xfrm>
            <a:off x="64260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61" name="PlaceHolder 3"/>
          <p:cNvSpPr>
            <a:spLocks noGrp="1"/>
          </p:cNvSpPr>
          <p:nvPr>
            <p:ph type="body"/>
          </p:nvPr>
        </p:nvSpPr>
        <p:spPr>
          <a:xfrm>
            <a:off x="6572520" y="1692360"/>
            <a:ext cx="5647320" cy="419436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62" name="PlaceHolder 4"/>
          <p:cNvSpPr>
            <a:spLocks noGrp="1"/>
          </p:cNvSpPr>
          <p:nvPr>
            <p:ph type="body"/>
          </p:nvPr>
        </p:nvSpPr>
        <p:spPr>
          <a:xfrm>
            <a:off x="642600" y="388332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7" name="PlaceHolder 2"/>
          <p:cNvSpPr>
            <a:spLocks noGrp="1"/>
          </p:cNvSpPr>
          <p:nvPr>
            <p:ph type="subTitle"/>
          </p:nvPr>
        </p:nvSpPr>
        <p:spPr>
          <a:xfrm>
            <a:off x="642600" y="1692360"/>
            <a:ext cx="11572560" cy="41943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64" name="PlaceHolder 2"/>
          <p:cNvSpPr>
            <a:spLocks noGrp="1"/>
          </p:cNvSpPr>
          <p:nvPr>
            <p:ph type="body"/>
          </p:nvPr>
        </p:nvSpPr>
        <p:spPr>
          <a:xfrm>
            <a:off x="642600" y="1692360"/>
            <a:ext cx="5647320" cy="419436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65" name="PlaceHolder 3"/>
          <p:cNvSpPr>
            <a:spLocks noGrp="1"/>
          </p:cNvSpPr>
          <p:nvPr>
            <p:ph type="body"/>
          </p:nvPr>
        </p:nvSpPr>
        <p:spPr>
          <a:xfrm>
            <a:off x="657252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66" name="PlaceHolder 4"/>
          <p:cNvSpPr>
            <a:spLocks noGrp="1"/>
          </p:cNvSpPr>
          <p:nvPr>
            <p:ph type="body"/>
          </p:nvPr>
        </p:nvSpPr>
        <p:spPr>
          <a:xfrm>
            <a:off x="6572520" y="388332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68" name="PlaceHolder 2"/>
          <p:cNvSpPr>
            <a:spLocks noGrp="1"/>
          </p:cNvSpPr>
          <p:nvPr>
            <p:ph type="body"/>
          </p:nvPr>
        </p:nvSpPr>
        <p:spPr>
          <a:xfrm>
            <a:off x="64260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69" name="PlaceHolder 3"/>
          <p:cNvSpPr>
            <a:spLocks noGrp="1"/>
          </p:cNvSpPr>
          <p:nvPr>
            <p:ph type="body"/>
          </p:nvPr>
        </p:nvSpPr>
        <p:spPr>
          <a:xfrm>
            <a:off x="657252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70" name="PlaceHolder 4"/>
          <p:cNvSpPr>
            <a:spLocks noGrp="1"/>
          </p:cNvSpPr>
          <p:nvPr>
            <p:ph type="body"/>
          </p:nvPr>
        </p:nvSpPr>
        <p:spPr>
          <a:xfrm>
            <a:off x="642600" y="3883320"/>
            <a:ext cx="1157256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72" name="PlaceHolder 2"/>
          <p:cNvSpPr>
            <a:spLocks noGrp="1"/>
          </p:cNvSpPr>
          <p:nvPr>
            <p:ph type="body"/>
          </p:nvPr>
        </p:nvSpPr>
        <p:spPr>
          <a:xfrm>
            <a:off x="642600" y="1692360"/>
            <a:ext cx="1157256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73" name="PlaceHolder 3"/>
          <p:cNvSpPr>
            <a:spLocks noGrp="1"/>
          </p:cNvSpPr>
          <p:nvPr>
            <p:ph type="body"/>
          </p:nvPr>
        </p:nvSpPr>
        <p:spPr>
          <a:xfrm>
            <a:off x="642600" y="3883320"/>
            <a:ext cx="1157256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75" name="PlaceHolder 2"/>
          <p:cNvSpPr>
            <a:spLocks noGrp="1"/>
          </p:cNvSpPr>
          <p:nvPr>
            <p:ph type="body"/>
          </p:nvPr>
        </p:nvSpPr>
        <p:spPr>
          <a:xfrm>
            <a:off x="64260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76" name="PlaceHolder 3"/>
          <p:cNvSpPr>
            <a:spLocks noGrp="1"/>
          </p:cNvSpPr>
          <p:nvPr>
            <p:ph type="body"/>
          </p:nvPr>
        </p:nvSpPr>
        <p:spPr>
          <a:xfrm>
            <a:off x="657252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77" name="PlaceHolder 4"/>
          <p:cNvSpPr>
            <a:spLocks noGrp="1"/>
          </p:cNvSpPr>
          <p:nvPr>
            <p:ph type="body"/>
          </p:nvPr>
        </p:nvSpPr>
        <p:spPr>
          <a:xfrm>
            <a:off x="642600" y="388332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78" name="PlaceHolder 5"/>
          <p:cNvSpPr>
            <a:spLocks noGrp="1"/>
          </p:cNvSpPr>
          <p:nvPr>
            <p:ph type="body"/>
          </p:nvPr>
        </p:nvSpPr>
        <p:spPr>
          <a:xfrm>
            <a:off x="6572520" y="388332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80" name="PlaceHolder 2"/>
          <p:cNvSpPr>
            <a:spLocks noGrp="1"/>
          </p:cNvSpPr>
          <p:nvPr>
            <p:ph type="body"/>
          </p:nvPr>
        </p:nvSpPr>
        <p:spPr>
          <a:xfrm>
            <a:off x="642600" y="169236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81" name="PlaceHolder 3"/>
          <p:cNvSpPr>
            <a:spLocks noGrp="1"/>
          </p:cNvSpPr>
          <p:nvPr>
            <p:ph type="body"/>
          </p:nvPr>
        </p:nvSpPr>
        <p:spPr>
          <a:xfrm>
            <a:off x="4555440" y="169236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82" name="PlaceHolder 4"/>
          <p:cNvSpPr>
            <a:spLocks noGrp="1"/>
          </p:cNvSpPr>
          <p:nvPr>
            <p:ph type="body"/>
          </p:nvPr>
        </p:nvSpPr>
        <p:spPr>
          <a:xfrm>
            <a:off x="8467920" y="169236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83" name="PlaceHolder 5"/>
          <p:cNvSpPr>
            <a:spLocks noGrp="1"/>
          </p:cNvSpPr>
          <p:nvPr>
            <p:ph type="body"/>
          </p:nvPr>
        </p:nvSpPr>
        <p:spPr>
          <a:xfrm>
            <a:off x="642600" y="388332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84" name="PlaceHolder 6"/>
          <p:cNvSpPr>
            <a:spLocks noGrp="1"/>
          </p:cNvSpPr>
          <p:nvPr>
            <p:ph type="body"/>
          </p:nvPr>
        </p:nvSpPr>
        <p:spPr>
          <a:xfrm>
            <a:off x="4555440" y="388332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85" name="PlaceHolder 7"/>
          <p:cNvSpPr>
            <a:spLocks noGrp="1"/>
          </p:cNvSpPr>
          <p:nvPr>
            <p:ph type="body"/>
          </p:nvPr>
        </p:nvSpPr>
        <p:spPr>
          <a:xfrm>
            <a:off x="8467920" y="388332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92" name="PlaceHolder 2"/>
          <p:cNvSpPr>
            <a:spLocks noGrp="1"/>
          </p:cNvSpPr>
          <p:nvPr>
            <p:ph type="subTitle"/>
          </p:nvPr>
        </p:nvSpPr>
        <p:spPr>
          <a:xfrm>
            <a:off x="642600" y="1692360"/>
            <a:ext cx="11572560" cy="41943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94" name="PlaceHolder 2"/>
          <p:cNvSpPr>
            <a:spLocks noGrp="1"/>
          </p:cNvSpPr>
          <p:nvPr>
            <p:ph type="body"/>
          </p:nvPr>
        </p:nvSpPr>
        <p:spPr>
          <a:xfrm>
            <a:off x="642600" y="1692360"/>
            <a:ext cx="11572560" cy="419436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96" name="PlaceHolder 2"/>
          <p:cNvSpPr>
            <a:spLocks noGrp="1"/>
          </p:cNvSpPr>
          <p:nvPr>
            <p:ph type="body"/>
          </p:nvPr>
        </p:nvSpPr>
        <p:spPr>
          <a:xfrm>
            <a:off x="642600" y="1692360"/>
            <a:ext cx="5647320" cy="419436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97" name="PlaceHolder 3"/>
          <p:cNvSpPr>
            <a:spLocks noGrp="1"/>
          </p:cNvSpPr>
          <p:nvPr>
            <p:ph type="body"/>
          </p:nvPr>
        </p:nvSpPr>
        <p:spPr>
          <a:xfrm>
            <a:off x="6572520" y="1692360"/>
            <a:ext cx="5647320" cy="419436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9" name="PlaceHolder 2"/>
          <p:cNvSpPr>
            <a:spLocks noGrp="1"/>
          </p:cNvSpPr>
          <p:nvPr>
            <p:ph type="body"/>
          </p:nvPr>
        </p:nvSpPr>
        <p:spPr>
          <a:xfrm>
            <a:off x="642600" y="1692360"/>
            <a:ext cx="11572560" cy="419436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642600" y="288360"/>
            <a:ext cx="11572560" cy="55983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101" name="PlaceHolder 2"/>
          <p:cNvSpPr>
            <a:spLocks noGrp="1"/>
          </p:cNvSpPr>
          <p:nvPr>
            <p:ph type="body"/>
          </p:nvPr>
        </p:nvSpPr>
        <p:spPr>
          <a:xfrm>
            <a:off x="64260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02" name="PlaceHolder 3"/>
          <p:cNvSpPr>
            <a:spLocks noGrp="1"/>
          </p:cNvSpPr>
          <p:nvPr>
            <p:ph type="body"/>
          </p:nvPr>
        </p:nvSpPr>
        <p:spPr>
          <a:xfrm>
            <a:off x="6572520" y="1692360"/>
            <a:ext cx="5647320" cy="419436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03" name="PlaceHolder 4"/>
          <p:cNvSpPr>
            <a:spLocks noGrp="1"/>
          </p:cNvSpPr>
          <p:nvPr>
            <p:ph type="body"/>
          </p:nvPr>
        </p:nvSpPr>
        <p:spPr>
          <a:xfrm>
            <a:off x="642600" y="388332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105" name="PlaceHolder 2"/>
          <p:cNvSpPr>
            <a:spLocks noGrp="1"/>
          </p:cNvSpPr>
          <p:nvPr>
            <p:ph type="body"/>
          </p:nvPr>
        </p:nvSpPr>
        <p:spPr>
          <a:xfrm>
            <a:off x="642600" y="1692360"/>
            <a:ext cx="5647320" cy="419436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06" name="PlaceHolder 3"/>
          <p:cNvSpPr>
            <a:spLocks noGrp="1"/>
          </p:cNvSpPr>
          <p:nvPr>
            <p:ph type="body"/>
          </p:nvPr>
        </p:nvSpPr>
        <p:spPr>
          <a:xfrm>
            <a:off x="657252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07" name="PlaceHolder 4"/>
          <p:cNvSpPr>
            <a:spLocks noGrp="1"/>
          </p:cNvSpPr>
          <p:nvPr>
            <p:ph type="body"/>
          </p:nvPr>
        </p:nvSpPr>
        <p:spPr>
          <a:xfrm>
            <a:off x="6572520" y="388332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109" name="PlaceHolder 2"/>
          <p:cNvSpPr>
            <a:spLocks noGrp="1"/>
          </p:cNvSpPr>
          <p:nvPr>
            <p:ph type="body"/>
          </p:nvPr>
        </p:nvSpPr>
        <p:spPr>
          <a:xfrm>
            <a:off x="64260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10" name="PlaceHolder 3"/>
          <p:cNvSpPr>
            <a:spLocks noGrp="1"/>
          </p:cNvSpPr>
          <p:nvPr>
            <p:ph type="body"/>
          </p:nvPr>
        </p:nvSpPr>
        <p:spPr>
          <a:xfrm>
            <a:off x="657252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11" name="PlaceHolder 4"/>
          <p:cNvSpPr>
            <a:spLocks noGrp="1"/>
          </p:cNvSpPr>
          <p:nvPr>
            <p:ph type="body"/>
          </p:nvPr>
        </p:nvSpPr>
        <p:spPr>
          <a:xfrm>
            <a:off x="642600" y="3883320"/>
            <a:ext cx="1157256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113" name="PlaceHolder 2"/>
          <p:cNvSpPr>
            <a:spLocks noGrp="1"/>
          </p:cNvSpPr>
          <p:nvPr>
            <p:ph type="body"/>
          </p:nvPr>
        </p:nvSpPr>
        <p:spPr>
          <a:xfrm>
            <a:off x="642600" y="1692360"/>
            <a:ext cx="1157256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14" name="PlaceHolder 3"/>
          <p:cNvSpPr>
            <a:spLocks noGrp="1"/>
          </p:cNvSpPr>
          <p:nvPr>
            <p:ph type="body"/>
          </p:nvPr>
        </p:nvSpPr>
        <p:spPr>
          <a:xfrm>
            <a:off x="642600" y="3883320"/>
            <a:ext cx="1157256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116" name="PlaceHolder 2"/>
          <p:cNvSpPr>
            <a:spLocks noGrp="1"/>
          </p:cNvSpPr>
          <p:nvPr>
            <p:ph type="body"/>
          </p:nvPr>
        </p:nvSpPr>
        <p:spPr>
          <a:xfrm>
            <a:off x="64260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17" name="PlaceHolder 3"/>
          <p:cNvSpPr>
            <a:spLocks noGrp="1"/>
          </p:cNvSpPr>
          <p:nvPr>
            <p:ph type="body"/>
          </p:nvPr>
        </p:nvSpPr>
        <p:spPr>
          <a:xfrm>
            <a:off x="657252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18" name="PlaceHolder 4"/>
          <p:cNvSpPr>
            <a:spLocks noGrp="1"/>
          </p:cNvSpPr>
          <p:nvPr>
            <p:ph type="body"/>
          </p:nvPr>
        </p:nvSpPr>
        <p:spPr>
          <a:xfrm>
            <a:off x="642600" y="388332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19" name="PlaceHolder 5"/>
          <p:cNvSpPr>
            <a:spLocks noGrp="1"/>
          </p:cNvSpPr>
          <p:nvPr>
            <p:ph type="body"/>
          </p:nvPr>
        </p:nvSpPr>
        <p:spPr>
          <a:xfrm>
            <a:off x="6572520" y="388332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121" name="PlaceHolder 2"/>
          <p:cNvSpPr>
            <a:spLocks noGrp="1"/>
          </p:cNvSpPr>
          <p:nvPr>
            <p:ph type="body"/>
          </p:nvPr>
        </p:nvSpPr>
        <p:spPr>
          <a:xfrm>
            <a:off x="642600" y="169236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22" name="PlaceHolder 3"/>
          <p:cNvSpPr>
            <a:spLocks noGrp="1"/>
          </p:cNvSpPr>
          <p:nvPr>
            <p:ph type="body"/>
          </p:nvPr>
        </p:nvSpPr>
        <p:spPr>
          <a:xfrm>
            <a:off x="4555440" y="169236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23" name="PlaceHolder 4"/>
          <p:cNvSpPr>
            <a:spLocks noGrp="1"/>
          </p:cNvSpPr>
          <p:nvPr>
            <p:ph type="body"/>
          </p:nvPr>
        </p:nvSpPr>
        <p:spPr>
          <a:xfrm>
            <a:off x="8467920" y="169236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24" name="PlaceHolder 5"/>
          <p:cNvSpPr>
            <a:spLocks noGrp="1"/>
          </p:cNvSpPr>
          <p:nvPr>
            <p:ph type="body"/>
          </p:nvPr>
        </p:nvSpPr>
        <p:spPr>
          <a:xfrm>
            <a:off x="642600" y="388332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25" name="PlaceHolder 6"/>
          <p:cNvSpPr>
            <a:spLocks noGrp="1"/>
          </p:cNvSpPr>
          <p:nvPr>
            <p:ph type="body"/>
          </p:nvPr>
        </p:nvSpPr>
        <p:spPr>
          <a:xfrm>
            <a:off x="4555440" y="388332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26" name="PlaceHolder 7"/>
          <p:cNvSpPr>
            <a:spLocks noGrp="1"/>
          </p:cNvSpPr>
          <p:nvPr>
            <p:ph type="body"/>
          </p:nvPr>
        </p:nvSpPr>
        <p:spPr>
          <a:xfrm>
            <a:off x="8467920" y="3883320"/>
            <a:ext cx="372600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11" name="PlaceHolder 2"/>
          <p:cNvSpPr>
            <a:spLocks noGrp="1"/>
          </p:cNvSpPr>
          <p:nvPr>
            <p:ph type="body"/>
          </p:nvPr>
        </p:nvSpPr>
        <p:spPr>
          <a:xfrm>
            <a:off x="642600" y="1692360"/>
            <a:ext cx="5647320" cy="419436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2" name="PlaceHolder 3"/>
          <p:cNvSpPr>
            <a:spLocks noGrp="1"/>
          </p:cNvSpPr>
          <p:nvPr>
            <p:ph type="body"/>
          </p:nvPr>
        </p:nvSpPr>
        <p:spPr>
          <a:xfrm>
            <a:off x="6572520" y="1692360"/>
            <a:ext cx="5647320" cy="419436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42600" y="288360"/>
            <a:ext cx="11572560" cy="55983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16" name="PlaceHolder 2"/>
          <p:cNvSpPr>
            <a:spLocks noGrp="1"/>
          </p:cNvSpPr>
          <p:nvPr>
            <p:ph type="body"/>
          </p:nvPr>
        </p:nvSpPr>
        <p:spPr>
          <a:xfrm>
            <a:off x="64260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7" name="PlaceHolder 3"/>
          <p:cNvSpPr>
            <a:spLocks noGrp="1"/>
          </p:cNvSpPr>
          <p:nvPr>
            <p:ph type="body"/>
          </p:nvPr>
        </p:nvSpPr>
        <p:spPr>
          <a:xfrm>
            <a:off x="6572520" y="1692360"/>
            <a:ext cx="5647320" cy="419436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18" name="PlaceHolder 4"/>
          <p:cNvSpPr>
            <a:spLocks noGrp="1"/>
          </p:cNvSpPr>
          <p:nvPr>
            <p:ph type="body"/>
          </p:nvPr>
        </p:nvSpPr>
        <p:spPr>
          <a:xfrm>
            <a:off x="642600" y="388332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20" name="PlaceHolder 2"/>
          <p:cNvSpPr>
            <a:spLocks noGrp="1"/>
          </p:cNvSpPr>
          <p:nvPr>
            <p:ph type="body"/>
          </p:nvPr>
        </p:nvSpPr>
        <p:spPr>
          <a:xfrm>
            <a:off x="642600" y="1692360"/>
            <a:ext cx="5647320" cy="419436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21" name="PlaceHolder 3"/>
          <p:cNvSpPr>
            <a:spLocks noGrp="1"/>
          </p:cNvSpPr>
          <p:nvPr>
            <p:ph type="body"/>
          </p:nvPr>
        </p:nvSpPr>
        <p:spPr>
          <a:xfrm>
            <a:off x="657252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22" name="PlaceHolder 4"/>
          <p:cNvSpPr>
            <a:spLocks noGrp="1"/>
          </p:cNvSpPr>
          <p:nvPr>
            <p:ph type="body"/>
          </p:nvPr>
        </p:nvSpPr>
        <p:spPr>
          <a:xfrm>
            <a:off x="6572520" y="388332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42600" y="288360"/>
            <a:ext cx="11572560" cy="1207440"/>
          </a:xfrm>
          <a:prstGeom prst="rect">
            <a:avLst/>
          </a:prstGeom>
        </p:spPr>
        <p:txBody>
          <a:bodyPr lIns="0" tIns="0" rIns="0" bIns="0" anchor="ctr"/>
          <a:p>
            <a:endParaRPr lang="zh-CN" sz="4600" b="0" strike="noStrike" spc="-1">
              <a:solidFill>
                <a:srgbClr val="000000"/>
              </a:solidFill>
              <a:latin typeface="Calibri" panose="020F0502020204030204"/>
            </a:endParaRPr>
          </a:p>
        </p:txBody>
      </p:sp>
      <p:sp>
        <p:nvSpPr>
          <p:cNvPr id="24" name="PlaceHolder 2"/>
          <p:cNvSpPr>
            <a:spLocks noGrp="1"/>
          </p:cNvSpPr>
          <p:nvPr>
            <p:ph type="body"/>
          </p:nvPr>
        </p:nvSpPr>
        <p:spPr>
          <a:xfrm>
            <a:off x="64260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25" name="PlaceHolder 3"/>
          <p:cNvSpPr>
            <a:spLocks noGrp="1"/>
          </p:cNvSpPr>
          <p:nvPr>
            <p:ph type="body"/>
          </p:nvPr>
        </p:nvSpPr>
        <p:spPr>
          <a:xfrm>
            <a:off x="6572520" y="1692360"/>
            <a:ext cx="564732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
        <p:nvSpPr>
          <p:cNvPr id="26" name="PlaceHolder 4"/>
          <p:cNvSpPr>
            <a:spLocks noGrp="1"/>
          </p:cNvSpPr>
          <p:nvPr>
            <p:ph type="body"/>
          </p:nvPr>
        </p:nvSpPr>
        <p:spPr>
          <a:xfrm>
            <a:off x="642600" y="3883320"/>
            <a:ext cx="11572560" cy="2000520"/>
          </a:xfrm>
          <a:prstGeom prst="rect">
            <a:avLst/>
          </a:prstGeom>
        </p:spPr>
        <p:txBody>
          <a:bodyPr lIns="0" tIns="0" rIns="0" bIns="0">
            <a:normAutofit/>
          </a:bodyPr>
          <a:p>
            <a:endParaRPr lang="zh-CN" sz="30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884160" y="6703920"/>
            <a:ext cx="2892240" cy="383760"/>
          </a:xfrm>
          <a:prstGeom prst="rect">
            <a:avLst/>
          </a:prstGeom>
        </p:spPr>
        <p:txBody>
          <a:bodyPr anchor="ctr"/>
          <a:p>
            <a:pPr>
              <a:lnSpc>
                <a:spcPct val="100000"/>
              </a:lnSpc>
            </a:pPr>
            <a:fld id="{6ABABD4A-E83B-451E-B0A6-524B0C43572E}" type="datetime">
              <a:rPr lang="en-US" sz="1200" b="0" strike="noStrike" spc="-1">
                <a:solidFill>
                  <a:srgbClr val="8B8B8B"/>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
        <p:nvSpPr>
          <p:cNvPr id="2" name="PlaceHolder 2"/>
          <p:cNvSpPr>
            <a:spLocks noGrp="1"/>
          </p:cNvSpPr>
          <p:nvPr>
            <p:ph type="ftr"/>
          </p:nvPr>
        </p:nvSpPr>
        <p:spPr>
          <a:xfrm>
            <a:off x="4259160" y="6703920"/>
            <a:ext cx="4339800" cy="383760"/>
          </a:xfrm>
          <a:prstGeom prst="rect">
            <a:avLst/>
          </a:prstGeom>
        </p:spPr>
        <p:txBody>
          <a:bodyPr anchor="ctr"/>
          <a:p>
            <a:endParaRPr lang="en-US" sz="2400" b="0" strike="noStrike" spc="-1">
              <a:latin typeface="Times New Roman" panose="02020603050405020304"/>
            </a:endParaRPr>
          </a:p>
        </p:txBody>
      </p:sp>
      <p:sp>
        <p:nvSpPr>
          <p:cNvPr id="3" name="PlaceHolder 3"/>
          <p:cNvSpPr>
            <a:spLocks noGrp="1"/>
          </p:cNvSpPr>
          <p:nvPr>
            <p:ph type="sldNum"/>
          </p:nvPr>
        </p:nvSpPr>
        <p:spPr>
          <a:xfrm>
            <a:off x="9082080" y="6703920"/>
            <a:ext cx="2892240" cy="383760"/>
          </a:xfrm>
          <a:prstGeom prst="rect">
            <a:avLst/>
          </a:prstGeom>
        </p:spPr>
        <p:txBody>
          <a:bodyPr anchor="ctr"/>
          <a:p>
            <a:pPr algn="r">
              <a:lnSpc>
                <a:spcPct val="100000"/>
              </a:lnSpc>
            </a:pPr>
            <a:fld id="{BDE31B39-2927-46B8-9BE9-F69C8588C52A}" type="slidenum">
              <a:rPr lang="en-US" sz="1200" b="0" strike="noStrike" spc="-1">
                <a:solidFill>
                  <a:srgbClr val="8B8B8B"/>
                </a:solidFill>
                <a:latin typeface="Calibri" panose="020F0502020204030204"/>
                <a:ea typeface="宋体" panose="02010600030101010101" pitchFamily="2" charset="-122"/>
              </a:rPr>
            </a:fld>
            <a:endParaRPr lang="en-US" sz="1200" b="0" strike="noStrike" spc="-1">
              <a:latin typeface="Times New Roman" panose="02020603050405020304"/>
            </a:endParaRPr>
          </a:p>
        </p:txBody>
      </p:sp>
      <p:pic>
        <p:nvPicPr>
          <p:cNvPr id="4" name="图片 5"/>
          <p:cNvPicPr/>
          <p:nvPr/>
        </p:nvPicPr>
        <p:blipFill>
          <a:blip r:embed="rId13"/>
          <a:stretch>
            <a:fillRect/>
          </a:stretch>
        </p:blipFill>
        <p:spPr>
          <a:xfrm>
            <a:off x="360" y="0"/>
            <a:ext cx="12857760" cy="7232400"/>
          </a:xfrm>
          <a:prstGeom prst="rect">
            <a:avLst/>
          </a:prstGeom>
          <a:ln>
            <a:noFill/>
          </a:ln>
        </p:spPr>
      </p:pic>
      <p:sp>
        <p:nvSpPr>
          <p:cNvPr id="5" name="PlaceHolder 4"/>
          <p:cNvSpPr>
            <a:spLocks noGrp="1"/>
          </p:cNvSpPr>
          <p:nvPr>
            <p:ph type="title"/>
          </p:nvPr>
        </p:nvSpPr>
        <p:spPr>
          <a:xfrm>
            <a:off x="642600" y="288360"/>
            <a:ext cx="11572560" cy="1207440"/>
          </a:xfrm>
          <a:prstGeom prst="rect">
            <a:avLst/>
          </a:prstGeom>
        </p:spPr>
        <p:txBody>
          <a:bodyPr lIns="0" tIns="0" rIns="0" bIns="0" anchor="ctr"/>
          <a:p>
            <a:r>
              <a:rPr lang="zh-CN" sz="4400" b="0" strike="noStrike" spc="-1">
                <a:solidFill>
                  <a:srgbClr val="000000"/>
                </a:solidFill>
                <a:latin typeface="Calibri" panose="020F0502020204030204"/>
              </a:rPr>
              <a:t>单击鼠标编辑标题文字格式</a:t>
            </a:r>
            <a:endParaRPr lang="zh-CN" sz="4400" b="0" strike="noStrike" spc="-1">
              <a:solidFill>
                <a:srgbClr val="000000"/>
              </a:solidFill>
              <a:latin typeface="Calibri" panose="020F0502020204030204"/>
            </a:endParaRPr>
          </a:p>
        </p:txBody>
      </p:sp>
      <p:sp>
        <p:nvSpPr>
          <p:cNvPr id="6" name="PlaceHolder 5"/>
          <p:cNvSpPr>
            <a:spLocks noGrp="1"/>
          </p:cNvSpPr>
          <p:nvPr>
            <p:ph type="body"/>
          </p:nvPr>
        </p:nvSpPr>
        <p:spPr>
          <a:xfrm>
            <a:off x="642600" y="1692360"/>
            <a:ext cx="11572560" cy="41943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zh-CN" sz="2800" b="0" strike="noStrike" spc="-1">
                <a:solidFill>
                  <a:srgbClr val="000000"/>
                </a:solidFill>
                <a:latin typeface="Calibri" panose="020F0502020204030204"/>
              </a:rPr>
              <a:t>单击鼠标编辑大纲文字格式</a:t>
            </a:r>
            <a:endParaRPr lang="zh-CN" sz="2800" b="0" strike="noStrike" spc="-1">
              <a:solidFill>
                <a:srgbClr val="000000"/>
              </a:solidFill>
              <a:latin typeface="Calibri" panose="020F0502020204030204"/>
            </a:endParaRPr>
          </a:p>
          <a:p>
            <a:pPr marL="864235" lvl="1" indent="-323850">
              <a:spcBef>
                <a:spcPts val="1135"/>
              </a:spcBef>
              <a:buClr>
                <a:srgbClr val="000000"/>
              </a:buClr>
              <a:buSzPct val="75000"/>
              <a:buFont typeface="Symbol" panose="05050102010706020507" charset="2"/>
              <a:buChar char=""/>
            </a:pPr>
            <a:r>
              <a:rPr lang="zh-CN" sz="2000" b="0" strike="noStrike" spc="-1">
                <a:solidFill>
                  <a:srgbClr val="000000"/>
                </a:solidFill>
                <a:latin typeface="Calibri" panose="020F0502020204030204"/>
              </a:rPr>
              <a:t>第二个大纲级</a:t>
            </a:r>
            <a:endParaRPr lang="zh-CN" sz="2000" b="0" strike="noStrike" spc="-1">
              <a:solidFill>
                <a:srgbClr val="000000"/>
              </a:solidFill>
              <a:latin typeface="Calibri" panose="020F0502020204030204"/>
            </a:endParaRPr>
          </a:p>
          <a:p>
            <a:pPr marL="1296035" lvl="2" indent="-288290">
              <a:spcBef>
                <a:spcPts val="850"/>
              </a:spcBef>
              <a:buClr>
                <a:srgbClr val="000000"/>
              </a:buClr>
              <a:buSzPct val="45000"/>
              <a:buFont typeface="Wingdings" panose="05000000000000000000" pitchFamily="2" charset="2"/>
              <a:buChar char=""/>
            </a:pPr>
            <a:r>
              <a:rPr lang="zh-CN" sz="1800" b="0" strike="noStrike" spc="-1">
                <a:solidFill>
                  <a:srgbClr val="000000"/>
                </a:solidFill>
                <a:latin typeface="Calibri" panose="020F0502020204030204"/>
              </a:rPr>
              <a:t>第三大纲级别</a:t>
            </a:r>
            <a:endParaRPr lang="zh-CN" sz="1800" b="0" strike="noStrike" spc="-1">
              <a:solidFill>
                <a:srgbClr val="000000"/>
              </a:solidFill>
              <a:latin typeface="Calibri" panose="020F0502020204030204"/>
            </a:endParaRPr>
          </a:p>
          <a:p>
            <a:pPr marL="1727835" lvl="3" indent="-215900">
              <a:spcBef>
                <a:spcPts val="565"/>
              </a:spcBef>
              <a:buClr>
                <a:srgbClr val="000000"/>
              </a:buClr>
              <a:buSzPct val="75000"/>
              <a:buFont typeface="Symbol" panose="05050102010706020507" charset="2"/>
              <a:buChar char=""/>
            </a:pPr>
            <a:r>
              <a:rPr lang="zh-CN" sz="1800" b="0" strike="noStrike" spc="-1">
                <a:solidFill>
                  <a:srgbClr val="000000"/>
                </a:solidFill>
                <a:latin typeface="Calibri" panose="020F0502020204030204"/>
              </a:rPr>
              <a:t>第四大纲级别</a:t>
            </a:r>
            <a:endParaRPr lang="zh-CN" sz="1800" b="0" strike="noStrike" spc="-1">
              <a:solidFill>
                <a:srgbClr val="000000"/>
              </a:solidFill>
              <a:latin typeface="Calibri" panose="020F0502020204030204"/>
            </a:endParaRPr>
          </a:p>
          <a:p>
            <a:pPr marL="2160270" lvl="4"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Calibri" panose="020F0502020204030204"/>
              </a:rPr>
              <a:t>第五大纲级别</a:t>
            </a:r>
            <a:endParaRPr lang="zh-CN" sz="2000" b="0" strike="noStrike" spc="-1">
              <a:solidFill>
                <a:srgbClr val="000000"/>
              </a:solidFill>
              <a:latin typeface="Calibri" panose="020F0502020204030204"/>
            </a:endParaRPr>
          </a:p>
          <a:p>
            <a:pPr marL="2592070" lvl="5"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Calibri" panose="020F0502020204030204"/>
              </a:rPr>
              <a:t>第六大纲级别</a:t>
            </a:r>
            <a:endParaRPr lang="zh-CN" sz="2000" b="0" strike="noStrike" spc="-1">
              <a:solidFill>
                <a:srgbClr val="000000"/>
              </a:solidFill>
              <a:latin typeface="Calibri" panose="020F0502020204030204"/>
            </a:endParaRPr>
          </a:p>
          <a:p>
            <a:pPr marL="3023870" lvl="6"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Calibri" panose="020F0502020204030204"/>
              </a:rPr>
              <a:t>第七大纲级别</a:t>
            </a:r>
            <a:endParaRPr lang="zh-CN"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图片 6"/>
          <p:cNvPicPr/>
          <p:nvPr/>
        </p:nvPicPr>
        <p:blipFill>
          <a:blip r:embed="rId13"/>
          <a:stretch>
            <a:fillRect/>
          </a:stretch>
        </p:blipFill>
        <p:spPr>
          <a:xfrm>
            <a:off x="360" y="0"/>
            <a:ext cx="12857760" cy="7232400"/>
          </a:xfrm>
          <a:prstGeom prst="rect">
            <a:avLst/>
          </a:prstGeom>
          <a:ln>
            <a:noFill/>
          </a:ln>
        </p:spPr>
      </p:pic>
      <p:sp>
        <p:nvSpPr>
          <p:cNvPr id="43" name="PlaceHolder 1"/>
          <p:cNvSpPr>
            <a:spLocks noGrp="1"/>
          </p:cNvSpPr>
          <p:nvPr>
            <p:ph type="dt"/>
          </p:nvPr>
        </p:nvSpPr>
        <p:spPr>
          <a:xfrm>
            <a:off x="884160" y="6703920"/>
            <a:ext cx="2892240" cy="383760"/>
          </a:xfrm>
          <a:prstGeom prst="rect">
            <a:avLst/>
          </a:prstGeom>
        </p:spPr>
        <p:txBody>
          <a:bodyPr anchor="ctr"/>
          <a:p>
            <a:pPr>
              <a:lnSpc>
                <a:spcPct val="100000"/>
              </a:lnSpc>
            </a:pPr>
            <a:fld id="{E18CD634-2FC7-4B8D-A8B2-A7A3D3D394CE}" type="datetime">
              <a:rPr lang="en-US" sz="1200" b="0" strike="noStrike" spc="-1">
                <a:solidFill>
                  <a:srgbClr val="8B8B8B"/>
                </a:solidFill>
                <a:latin typeface="Calibri" panose="020F0502020204030204"/>
                <a:ea typeface="宋体" panose="02010600030101010101" pitchFamily="2" charset="-122"/>
              </a:rPr>
            </a:fld>
            <a:endParaRPr lang="en-US" sz="1200" b="0" strike="noStrike" spc="-1">
              <a:latin typeface="Times New Roman" panose="02020603050405020304"/>
            </a:endParaRPr>
          </a:p>
        </p:txBody>
      </p:sp>
      <p:sp>
        <p:nvSpPr>
          <p:cNvPr id="44" name="PlaceHolder 2"/>
          <p:cNvSpPr>
            <a:spLocks noGrp="1"/>
          </p:cNvSpPr>
          <p:nvPr>
            <p:ph type="ftr"/>
          </p:nvPr>
        </p:nvSpPr>
        <p:spPr>
          <a:xfrm>
            <a:off x="4259160" y="6703920"/>
            <a:ext cx="4339800" cy="383760"/>
          </a:xfrm>
          <a:prstGeom prst="rect">
            <a:avLst/>
          </a:prstGeom>
        </p:spPr>
        <p:txBody>
          <a:bodyPr anchor="ctr"/>
          <a:p>
            <a:endParaRPr lang="en-US" sz="2400" b="0" strike="noStrike" spc="-1">
              <a:latin typeface="Times New Roman" panose="02020603050405020304"/>
            </a:endParaRPr>
          </a:p>
        </p:txBody>
      </p:sp>
      <p:sp>
        <p:nvSpPr>
          <p:cNvPr id="45" name="PlaceHolder 3"/>
          <p:cNvSpPr>
            <a:spLocks noGrp="1"/>
          </p:cNvSpPr>
          <p:nvPr>
            <p:ph type="sldNum"/>
          </p:nvPr>
        </p:nvSpPr>
        <p:spPr>
          <a:xfrm>
            <a:off x="9082080" y="6703920"/>
            <a:ext cx="2892240" cy="383760"/>
          </a:xfrm>
          <a:prstGeom prst="rect">
            <a:avLst/>
          </a:prstGeom>
        </p:spPr>
        <p:txBody>
          <a:bodyPr anchor="ctr"/>
          <a:p>
            <a:pPr algn="r">
              <a:lnSpc>
                <a:spcPct val="100000"/>
              </a:lnSpc>
            </a:pPr>
            <a:fld id="{F230121D-14E4-4BE8-B7D5-508DCDCC865E}" type="slidenum">
              <a:rPr lang="en-US" sz="1200" b="0" strike="noStrike" spc="-1">
                <a:solidFill>
                  <a:srgbClr val="8B8B8B"/>
                </a:solidFill>
                <a:latin typeface="Calibri" panose="020F0502020204030204"/>
                <a:ea typeface="宋体" panose="02010600030101010101" pitchFamily="2" charset="-122"/>
              </a:rPr>
            </a:fld>
            <a:endParaRPr lang="en-US" sz="1200" b="0" strike="noStrike" spc="-1">
              <a:latin typeface="Times New Roman" panose="02020603050405020304"/>
            </a:endParaRPr>
          </a:p>
        </p:txBody>
      </p:sp>
      <p:pic>
        <p:nvPicPr>
          <p:cNvPr id="46" name="图片 5"/>
          <p:cNvPicPr/>
          <p:nvPr/>
        </p:nvPicPr>
        <p:blipFill>
          <a:blip r:embed="rId14"/>
          <a:stretch>
            <a:fillRect/>
          </a:stretch>
        </p:blipFill>
        <p:spPr>
          <a:xfrm>
            <a:off x="360" y="0"/>
            <a:ext cx="12857760" cy="7232400"/>
          </a:xfrm>
          <a:prstGeom prst="rect">
            <a:avLst/>
          </a:prstGeom>
          <a:ln>
            <a:noFill/>
          </a:ln>
        </p:spPr>
      </p:pic>
      <p:sp>
        <p:nvSpPr>
          <p:cNvPr id="47" name="CustomShape 4"/>
          <p:cNvSpPr/>
          <p:nvPr/>
        </p:nvSpPr>
        <p:spPr>
          <a:xfrm>
            <a:off x="152280" y="202680"/>
            <a:ext cx="12553560" cy="68274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48" name="PlaceHolder 5"/>
          <p:cNvSpPr>
            <a:spLocks noGrp="1"/>
          </p:cNvSpPr>
          <p:nvPr>
            <p:ph type="title"/>
          </p:nvPr>
        </p:nvSpPr>
        <p:spPr>
          <a:xfrm>
            <a:off x="642600" y="288360"/>
            <a:ext cx="11572560" cy="1207440"/>
          </a:xfrm>
          <a:prstGeom prst="rect">
            <a:avLst/>
          </a:prstGeom>
        </p:spPr>
        <p:txBody>
          <a:bodyPr lIns="0" tIns="0" rIns="0" bIns="0" anchor="ctr"/>
          <a:p>
            <a:r>
              <a:rPr lang="zh-CN" sz="4400" b="0" strike="noStrike" spc="-1">
                <a:solidFill>
                  <a:srgbClr val="000000"/>
                </a:solidFill>
                <a:latin typeface="Calibri" panose="020F0502020204030204"/>
              </a:rPr>
              <a:t>单击鼠标编辑标题文字格式</a:t>
            </a:r>
            <a:endParaRPr lang="zh-CN" sz="4400" b="0" strike="noStrike" spc="-1">
              <a:solidFill>
                <a:srgbClr val="000000"/>
              </a:solidFill>
              <a:latin typeface="Calibri" panose="020F0502020204030204"/>
            </a:endParaRPr>
          </a:p>
        </p:txBody>
      </p:sp>
      <p:sp>
        <p:nvSpPr>
          <p:cNvPr id="49" name="PlaceHolder 6"/>
          <p:cNvSpPr>
            <a:spLocks noGrp="1"/>
          </p:cNvSpPr>
          <p:nvPr>
            <p:ph type="body"/>
          </p:nvPr>
        </p:nvSpPr>
        <p:spPr>
          <a:xfrm>
            <a:off x="642600" y="1692360"/>
            <a:ext cx="11572560" cy="41943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zh-CN" sz="2800" b="0" strike="noStrike" spc="-1">
                <a:solidFill>
                  <a:srgbClr val="000000"/>
                </a:solidFill>
                <a:latin typeface="Calibri" panose="020F0502020204030204"/>
              </a:rPr>
              <a:t>单击鼠标编辑大纲文字格式</a:t>
            </a:r>
            <a:endParaRPr lang="zh-CN" sz="2800" b="0" strike="noStrike" spc="-1">
              <a:solidFill>
                <a:srgbClr val="000000"/>
              </a:solidFill>
              <a:latin typeface="Calibri" panose="020F0502020204030204"/>
            </a:endParaRPr>
          </a:p>
          <a:p>
            <a:pPr marL="864235" lvl="1" indent="-323850">
              <a:spcBef>
                <a:spcPts val="1135"/>
              </a:spcBef>
              <a:buClr>
                <a:srgbClr val="000000"/>
              </a:buClr>
              <a:buSzPct val="75000"/>
              <a:buFont typeface="Symbol" panose="05050102010706020507" charset="2"/>
              <a:buChar char=""/>
            </a:pPr>
            <a:r>
              <a:rPr lang="zh-CN" sz="2000" b="0" strike="noStrike" spc="-1">
                <a:solidFill>
                  <a:srgbClr val="000000"/>
                </a:solidFill>
                <a:latin typeface="Calibri" panose="020F0502020204030204"/>
              </a:rPr>
              <a:t>第二个大纲级</a:t>
            </a:r>
            <a:endParaRPr lang="zh-CN" sz="2000" b="0" strike="noStrike" spc="-1">
              <a:solidFill>
                <a:srgbClr val="000000"/>
              </a:solidFill>
              <a:latin typeface="Calibri" panose="020F0502020204030204"/>
            </a:endParaRPr>
          </a:p>
          <a:p>
            <a:pPr marL="1296035" lvl="2" indent="-288290">
              <a:spcBef>
                <a:spcPts val="850"/>
              </a:spcBef>
              <a:buClr>
                <a:srgbClr val="000000"/>
              </a:buClr>
              <a:buSzPct val="45000"/>
              <a:buFont typeface="Wingdings" panose="05000000000000000000" pitchFamily="2" charset="2"/>
              <a:buChar char=""/>
            </a:pPr>
            <a:r>
              <a:rPr lang="zh-CN" sz="1800" b="0" strike="noStrike" spc="-1">
                <a:solidFill>
                  <a:srgbClr val="000000"/>
                </a:solidFill>
                <a:latin typeface="Calibri" panose="020F0502020204030204"/>
              </a:rPr>
              <a:t>第三大纲级别</a:t>
            </a:r>
            <a:endParaRPr lang="zh-CN" sz="1800" b="0" strike="noStrike" spc="-1">
              <a:solidFill>
                <a:srgbClr val="000000"/>
              </a:solidFill>
              <a:latin typeface="Calibri" panose="020F0502020204030204"/>
            </a:endParaRPr>
          </a:p>
          <a:p>
            <a:pPr marL="1727835" lvl="3" indent="-215900">
              <a:spcBef>
                <a:spcPts val="565"/>
              </a:spcBef>
              <a:buClr>
                <a:srgbClr val="000000"/>
              </a:buClr>
              <a:buSzPct val="75000"/>
              <a:buFont typeface="Symbol" panose="05050102010706020507" charset="2"/>
              <a:buChar char=""/>
            </a:pPr>
            <a:r>
              <a:rPr lang="zh-CN" sz="1800" b="0" strike="noStrike" spc="-1">
                <a:solidFill>
                  <a:srgbClr val="000000"/>
                </a:solidFill>
                <a:latin typeface="Calibri" panose="020F0502020204030204"/>
              </a:rPr>
              <a:t>第四大纲级别</a:t>
            </a:r>
            <a:endParaRPr lang="zh-CN" sz="1800" b="0" strike="noStrike" spc="-1">
              <a:solidFill>
                <a:srgbClr val="000000"/>
              </a:solidFill>
              <a:latin typeface="Calibri" panose="020F0502020204030204"/>
            </a:endParaRPr>
          </a:p>
          <a:p>
            <a:pPr marL="2160270" lvl="4"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Calibri" panose="020F0502020204030204"/>
              </a:rPr>
              <a:t>第五大纲级别</a:t>
            </a:r>
            <a:endParaRPr lang="zh-CN" sz="2000" b="0" strike="noStrike" spc="-1">
              <a:solidFill>
                <a:srgbClr val="000000"/>
              </a:solidFill>
              <a:latin typeface="Calibri" panose="020F0502020204030204"/>
            </a:endParaRPr>
          </a:p>
          <a:p>
            <a:pPr marL="2592070" lvl="5"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Calibri" panose="020F0502020204030204"/>
              </a:rPr>
              <a:t>第六大纲级别</a:t>
            </a:r>
            <a:endParaRPr lang="zh-CN" sz="2000" b="0" strike="noStrike" spc="-1">
              <a:solidFill>
                <a:srgbClr val="000000"/>
              </a:solidFill>
              <a:latin typeface="Calibri" panose="020F0502020204030204"/>
            </a:endParaRPr>
          </a:p>
          <a:p>
            <a:pPr marL="3023870" lvl="6"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Calibri" panose="020F0502020204030204"/>
              </a:rPr>
              <a:t>第七大纲级别</a:t>
            </a:r>
            <a:endParaRPr lang="zh-CN"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PlaceHolder 1"/>
          <p:cNvSpPr>
            <a:spLocks noGrp="1"/>
          </p:cNvSpPr>
          <p:nvPr>
            <p:ph type="dt"/>
          </p:nvPr>
        </p:nvSpPr>
        <p:spPr>
          <a:xfrm>
            <a:off x="884160" y="6703560"/>
            <a:ext cx="2892960" cy="384840"/>
          </a:xfrm>
          <a:prstGeom prst="rect">
            <a:avLst/>
          </a:prstGeom>
        </p:spPr>
        <p:txBody>
          <a:bodyPr lIns="96480" tIns="48240" rIns="96480" bIns="48240" anchor="ctr"/>
          <a:p>
            <a:pPr>
              <a:lnSpc>
                <a:spcPct val="100000"/>
              </a:lnSpc>
            </a:pPr>
            <a:fld id="{A8E1B630-4C5C-4151-A19C-F97615A182F5}" type="datetime">
              <a:rPr lang="en-US" sz="1300" b="0" strike="noStrike" spc="-1">
                <a:solidFill>
                  <a:srgbClr val="8B8B8B"/>
                </a:solidFill>
                <a:latin typeface="Calibri" panose="020F0502020204030204"/>
                <a:ea typeface="宋体" panose="02010600030101010101" pitchFamily="2" charset="-122"/>
              </a:rPr>
            </a:fld>
            <a:endParaRPr lang="en-US" sz="1300" b="0" strike="noStrike" spc="-1">
              <a:latin typeface="Times New Roman" panose="02020603050405020304"/>
            </a:endParaRPr>
          </a:p>
        </p:txBody>
      </p:sp>
      <p:sp>
        <p:nvSpPr>
          <p:cNvPr id="87" name="PlaceHolder 2"/>
          <p:cNvSpPr>
            <a:spLocks noGrp="1"/>
          </p:cNvSpPr>
          <p:nvPr>
            <p:ph type="ftr"/>
          </p:nvPr>
        </p:nvSpPr>
        <p:spPr>
          <a:xfrm>
            <a:off x="4259520" y="6703560"/>
            <a:ext cx="4339440" cy="384840"/>
          </a:xfrm>
          <a:prstGeom prst="rect">
            <a:avLst/>
          </a:prstGeom>
        </p:spPr>
        <p:txBody>
          <a:bodyPr lIns="96480" tIns="48240" rIns="96480" bIns="48240" anchor="ctr"/>
          <a:p>
            <a:endParaRPr lang="en-US" sz="2400" b="0" strike="noStrike" spc="-1">
              <a:latin typeface="Times New Roman" panose="02020603050405020304"/>
            </a:endParaRPr>
          </a:p>
        </p:txBody>
      </p:sp>
      <p:sp>
        <p:nvSpPr>
          <p:cNvPr id="88" name="PlaceHolder 3"/>
          <p:cNvSpPr>
            <a:spLocks noGrp="1"/>
          </p:cNvSpPr>
          <p:nvPr>
            <p:ph type="sldNum"/>
          </p:nvPr>
        </p:nvSpPr>
        <p:spPr>
          <a:xfrm>
            <a:off x="9081360" y="6703560"/>
            <a:ext cx="2892960" cy="384840"/>
          </a:xfrm>
          <a:prstGeom prst="rect">
            <a:avLst/>
          </a:prstGeom>
        </p:spPr>
        <p:txBody>
          <a:bodyPr lIns="96480" tIns="48240" rIns="96480" bIns="48240" anchor="ctr"/>
          <a:p>
            <a:pPr algn="r">
              <a:lnSpc>
                <a:spcPct val="100000"/>
              </a:lnSpc>
            </a:pPr>
            <a:fld id="{21FADB93-3B22-4459-A491-3D45545B15B9}" type="slidenum">
              <a:rPr lang="en-US" sz="1300" b="0" strike="noStrike" spc="-1">
                <a:solidFill>
                  <a:srgbClr val="8B8B8B"/>
                </a:solidFill>
                <a:latin typeface="Calibri" panose="020F0502020204030204"/>
                <a:ea typeface="宋体" panose="02010600030101010101" pitchFamily="2" charset="-122"/>
              </a:rPr>
            </a:fld>
            <a:endParaRPr lang="en-US" sz="1300" b="0" strike="noStrike" spc="-1">
              <a:latin typeface="Times New Roman" panose="02020603050405020304"/>
            </a:endParaRPr>
          </a:p>
        </p:txBody>
      </p:sp>
      <p:sp>
        <p:nvSpPr>
          <p:cNvPr id="89" name="PlaceHolder 4"/>
          <p:cNvSpPr>
            <a:spLocks noGrp="1"/>
          </p:cNvSpPr>
          <p:nvPr>
            <p:ph type="title"/>
          </p:nvPr>
        </p:nvSpPr>
        <p:spPr>
          <a:xfrm>
            <a:off x="642600" y="288360"/>
            <a:ext cx="11572560" cy="1207440"/>
          </a:xfrm>
          <a:prstGeom prst="rect">
            <a:avLst/>
          </a:prstGeom>
        </p:spPr>
        <p:txBody>
          <a:bodyPr lIns="0" tIns="0" rIns="0" bIns="0" anchor="ctr"/>
          <a:p>
            <a:r>
              <a:rPr lang="zh-CN" sz="4600" b="0" strike="noStrike" spc="-1">
                <a:solidFill>
                  <a:srgbClr val="000000"/>
                </a:solidFill>
                <a:latin typeface="Calibri" panose="020F0502020204030204"/>
              </a:rPr>
              <a:t>单击鼠标编辑标题文字格式</a:t>
            </a:r>
            <a:endParaRPr lang="zh-CN" sz="4600" b="0" strike="noStrike" spc="-1">
              <a:solidFill>
                <a:srgbClr val="000000"/>
              </a:solidFill>
              <a:latin typeface="Calibri" panose="020F0502020204030204"/>
            </a:endParaRPr>
          </a:p>
        </p:txBody>
      </p:sp>
      <p:sp>
        <p:nvSpPr>
          <p:cNvPr id="90" name="PlaceHolder 5"/>
          <p:cNvSpPr>
            <a:spLocks noGrp="1"/>
          </p:cNvSpPr>
          <p:nvPr>
            <p:ph type="body"/>
          </p:nvPr>
        </p:nvSpPr>
        <p:spPr>
          <a:xfrm>
            <a:off x="642600" y="1692360"/>
            <a:ext cx="11572560" cy="41943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zh-CN" sz="3000" b="0" strike="noStrike" spc="-1">
                <a:solidFill>
                  <a:srgbClr val="000000"/>
                </a:solidFill>
                <a:latin typeface="Calibri" panose="020F0502020204030204"/>
              </a:rPr>
              <a:t>单击鼠标编辑大纲文字格式</a:t>
            </a:r>
            <a:endParaRPr lang="zh-CN" sz="3000" b="0" strike="noStrike" spc="-1">
              <a:solidFill>
                <a:srgbClr val="000000"/>
              </a:solidFill>
              <a:latin typeface="Calibri" panose="020F0502020204030204"/>
            </a:endParaRPr>
          </a:p>
          <a:p>
            <a:pPr marL="864235" lvl="1" indent="-323850">
              <a:spcBef>
                <a:spcPts val="1135"/>
              </a:spcBef>
              <a:buClr>
                <a:srgbClr val="000000"/>
              </a:buClr>
              <a:buSzPct val="75000"/>
              <a:buFont typeface="Symbol" panose="05050102010706020507" charset="2"/>
              <a:buChar char=""/>
            </a:pPr>
            <a:r>
              <a:rPr lang="zh-CN" sz="2100" b="0" strike="noStrike" spc="-1">
                <a:solidFill>
                  <a:srgbClr val="000000"/>
                </a:solidFill>
                <a:latin typeface="Calibri" panose="020F0502020204030204"/>
              </a:rPr>
              <a:t>第二个大纲级</a:t>
            </a:r>
            <a:endParaRPr lang="zh-CN" sz="2100" b="0" strike="noStrike" spc="-1">
              <a:solidFill>
                <a:srgbClr val="000000"/>
              </a:solidFill>
              <a:latin typeface="Calibri" panose="020F0502020204030204"/>
            </a:endParaRPr>
          </a:p>
          <a:p>
            <a:pPr marL="1296035" lvl="2" indent="-288290">
              <a:spcBef>
                <a:spcPts val="850"/>
              </a:spcBef>
              <a:buClr>
                <a:srgbClr val="000000"/>
              </a:buClr>
              <a:buSzPct val="45000"/>
              <a:buFont typeface="Wingdings" panose="05000000000000000000" pitchFamily="2" charset="2"/>
              <a:buChar char=""/>
            </a:pPr>
            <a:r>
              <a:rPr lang="zh-CN" sz="1900" b="0" strike="noStrike" spc="-1">
                <a:solidFill>
                  <a:srgbClr val="000000"/>
                </a:solidFill>
                <a:latin typeface="Calibri" panose="020F0502020204030204"/>
              </a:rPr>
              <a:t>第三大纲级别</a:t>
            </a:r>
            <a:endParaRPr lang="zh-CN" sz="1900" b="0" strike="noStrike" spc="-1">
              <a:solidFill>
                <a:srgbClr val="000000"/>
              </a:solidFill>
              <a:latin typeface="Calibri" panose="020F0502020204030204"/>
            </a:endParaRPr>
          </a:p>
          <a:p>
            <a:pPr marL="1727835" lvl="3" indent="-215900">
              <a:spcBef>
                <a:spcPts val="565"/>
              </a:spcBef>
              <a:buClr>
                <a:srgbClr val="000000"/>
              </a:buClr>
              <a:buSzPct val="75000"/>
              <a:buFont typeface="Symbol" panose="05050102010706020507" charset="2"/>
              <a:buChar char=""/>
            </a:pPr>
            <a:r>
              <a:rPr lang="zh-CN" sz="1900" b="0" strike="noStrike" spc="-1">
                <a:solidFill>
                  <a:srgbClr val="000000"/>
                </a:solidFill>
                <a:latin typeface="Calibri" panose="020F0502020204030204"/>
              </a:rPr>
              <a:t>第四大纲级别</a:t>
            </a:r>
            <a:endParaRPr lang="zh-CN" sz="1900" b="0" strike="noStrike" spc="-1">
              <a:solidFill>
                <a:srgbClr val="000000"/>
              </a:solidFill>
              <a:latin typeface="Calibri" panose="020F0502020204030204"/>
            </a:endParaRPr>
          </a:p>
          <a:p>
            <a:pPr marL="2160270" lvl="4"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Calibri" panose="020F0502020204030204"/>
              </a:rPr>
              <a:t>第五大纲级别</a:t>
            </a:r>
            <a:endParaRPr lang="zh-CN" sz="2000" b="0" strike="noStrike" spc="-1">
              <a:solidFill>
                <a:srgbClr val="000000"/>
              </a:solidFill>
              <a:latin typeface="Calibri" panose="020F0502020204030204"/>
            </a:endParaRPr>
          </a:p>
          <a:p>
            <a:pPr marL="2592070" lvl="5"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Calibri" panose="020F0502020204030204"/>
              </a:rPr>
              <a:t>第六大纲级别</a:t>
            </a:r>
            <a:endParaRPr lang="zh-CN" sz="2000" b="0" strike="noStrike" spc="-1">
              <a:solidFill>
                <a:srgbClr val="000000"/>
              </a:solidFill>
              <a:latin typeface="Calibri" panose="020F0502020204030204"/>
            </a:endParaRPr>
          </a:p>
          <a:p>
            <a:pPr marL="3023870" lvl="6" indent="-215900">
              <a:spcBef>
                <a:spcPts val="285"/>
              </a:spcBef>
              <a:buClr>
                <a:srgbClr val="000000"/>
              </a:buClr>
              <a:buSzPct val="45000"/>
              <a:buFont typeface="Wingdings" panose="05000000000000000000" pitchFamily="2" charset="2"/>
              <a:buChar char=""/>
            </a:pPr>
            <a:r>
              <a:rPr lang="zh-CN" sz="2000" b="0" strike="noStrike" spc="-1">
                <a:solidFill>
                  <a:srgbClr val="000000"/>
                </a:solidFill>
                <a:latin typeface="Calibri" panose="020F0502020204030204"/>
              </a:rPr>
              <a:t>第七大纲级别</a:t>
            </a:r>
            <a:endParaRPr lang="zh-CN"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microsoft.com/office/2007/relationships/media" Target="../media/media1.mp3"/><Relationship Id="rId2" Type="http://schemas.openxmlformats.org/officeDocument/2006/relationships/audio" Target="../media/media1.mp3"/><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3.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3.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5.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audio" Target="../media/audio1.wav"/></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图片 2"/>
          <p:cNvPicPr/>
          <p:nvPr/>
        </p:nvPicPr>
        <p:blipFill>
          <a:blip r:embed="rId1"/>
          <a:stretch>
            <a:fillRect/>
          </a:stretch>
        </p:blipFill>
        <p:spPr>
          <a:xfrm>
            <a:off x="5097240" y="349560"/>
            <a:ext cx="4247640" cy="4268880"/>
          </a:xfrm>
          <a:prstGeom prst="rect">
            <a:avLst/>
          </a:prstGeom>
          <a:ln>
            <a:noFill/>
          </a:ln>
        </p:spPr>
      </p:pic>
      <p:sp>
        <p:nvSpPr>
          <p:cNvPr id="134" name="CustomShape 1"/>
          <p:cNvSpPr/>
          <p:nvPr/>
        </p:nvSpPr>
        <p:spPr>
          <a:xfrm>
            <a:off x="5817240" y="1895040"/>
            <a:ext cx="2304720" cy="223488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ctr">
              <a:lnSpc>
                <a:spcPct val="100000"/>
              </a:lnSpc>
              <a:spcBef>
                <a:spcPts val="1760"/>
              </a:spcBef>
            </a:pPr>
            <a:r>
              <a:rPr lang="en-US" sz="8800" b="0" strike="noStrike" cap="all" spc="-1">
                <a:solidFill>
                  <a:srgbClr val="26A69A"/>
                </a:solidFill>
                <a:latin typeface="Impact" panose="020B0806030902050204"/>
                <a:ea typeface="微软雅黑" panose="020B0503020204020204" charset="-122"/>
              </a:rPr>
              <a:t>分享</a:t>
            </a:r>
            <a:endParaRPr lang="en-US" sz="8800" b="0" strike="noStrike" spc="-1">
              <a:latin typeface="Arial" panose="020B0604020202020204"/>
            </a:endParaRPr>
          </a:p>
          <a:p>
            <a:pPr algn="ctr">
              <a:lnSpc>
                <a:spcPct val="100000"/>
              </a:lnSpc>
              <a:spcBef>
                <a:spcPts val="1760"/>
              </a:spcBef>
            </a:pPr>
            <a:endParaRPr lang="en-US" sz="8800" b="0" strike="noStrike" spc="-1">
              <a:latin typeface="Arial" panose="020B0604020202020204"/>
            </a:endParaRPr>
          </a:p>
        </p:txBody>
      </p:sp>
      <p:sp>
        <p:nvSpPr>
          <p:cNvPr id="135" name="CustomShape 2"/>
          <p:cNvSpPr/>
          <p:nvPr/>
        </p:nvSpPr>
        <p:spPr>
          <a:xfrm>
            <a:off x="3657240" y="4707360"/>
            <a:ext cx="7199640" cy="82332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ctr">
              <a:lnSpc>
                <a:spcPct val="100000"/>
              </a:lnSpc>
              <a:spcBef>
                <a:spcPts val="1080"/>
              </a:spcBef>
            </a:pPr>
            <a:r>
              <a:rPr lang="en-US" sz="5400" b="1" strike="noStrike" spc="-1">
                <a:solidFill>
                  <a:srgbClr val="26A69A"/>
                </a:solidFill>
                <a:latin typeface="微软雅黑" panose="020B0503020204020204" charset="-122"/>
                <a:ea typeface="微软雅黑" panose="020B0503020204020204" charset="-122"/>
              </a:rPr>
              <a:t>WEB PACK</a:t>
            </a:r>
            <a:r>
              <a:rPr lang="en-US" sz="4000" b="0" strike="noStrike" spc="-1">
                <a:solidFill>
                  <a:srgbClr val="26A69A"/>
                </a:solidFill>
                <a:latin typeface="微软雅黑" panose="020B0503020204020204" charset="-122"/>
                <a:ea typeface="微软雅黑" panose="020B0503020204020204" charset="-122"/>
              </a:rPr>
              <a:t>  介绍</a:t>
            </a:r>
            <a:endParaRPr lang="en-US" sz="4000" b="0" strike="noStrike" spc="-1">
              <a:latin typeface="Arial" panose="020B0604020202020204"/>
            </a:endParaRPr>
          </a:p>
        </p:txBody>
      </p:sp>
      <p:sp>
        <p:nvSpPr>
          <p:cNvPr id="136" name="CustomShape 3"/>
          <p:cNvSpPr/>
          <p:nvPr/>
        </p:nvSpPr>
        <p:spPr>
          <a:xfrm>
            <a:off x="4953240" y="6347160"/>
            <a:ext cx="4536000" cy="24372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ctr">
              <a:lnSpc>
                <a:spcPct val="100000"/>
              </a:lnSpc>
            </a:pPr>
            <a:r>
              <a:rPr lang="en-US" sz="1600" b="0" strike="noStrike" spc="-1">
                <a:solidFill>
                  <a:srgbClr val="26A69A"/>
                </a:solidFill>
                <a:latin typeface="Arial" panose="020B0604020202020204"/>
                <a:ea typeface="微软雅黑" panose="020B0503020204020204" charset="-122"/>
              </a:rPr>
              <a:t>汇报人：王强</a:t>
            </a:r>
            <a:endParaRPr lang="en-US" sz="1600" b="0" strike="noStrike" spc="-1">
              <a:latin typeface="Arial" panose="020B0604020202020204"/>
            </a:endParaRPr>
          </a:p>
        </p:txBody>
      </p:sp>
      <p:sp>
        <p:nvSpPr>
          <p:cNvPr id="137" name="CustomShape 4"/>
          <p:cNvSpPr/>
          <p:nvPr/>
        </p:nvSpPr>
        <p:spPr>
          <a:xfrm>
            <a:off x="3744360" y="5539680"/>
            <a:ext cx="7025400" cy="23112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00000"/>
              </a:lnSpc>
              <a:spcBef>
                <a:spcPts val="140"/>
              </a:spcBef>
            </a:pPr>
            <a:r>
              <a:rPr lang="en-US" sz="700" b="0" strike="noStrike" spc="-1">
                <a:solidFill>
                  <a:srgbClr val="26A69A"/>
                </a:solidFill>
                <a:latin typeface="微软雅黑" panose="020B0503020204020204" charset="-122"/>
                <a:ea typeface="微软雅黑" panose="020B0503020204020204" charset="-122"/>
              </a:rPr>
              <a:t>*********************************************************************************************************************************************************************************</a:t>
            </a:r>
            <a:endParaRPr lang="en-US" sz="700" b="0" strike="noStrike" spc="-1">
              <a:latin typeface="Arial" panose="020B0604020202020204"/>
            </a:endParaRPr>
          </a:p>
          <a:p>
            <a:pPr>
              <a:lnSpc>
                <a:spcPct val="100000"/>
              </a:lnSpc>
              <a:spcBef>
                <a:spcPts val="140"/>
              </a:spcBef>
            </a:pPr>
            <a:r>
              <a:rPr lang="en-US" sz="700" b="0" strike="noStrike" spc="-1">
                <a:solidFill>
                  <a:srgbClr val="26A69A"/>
                </a:solidFill>
                <a:latin typeface="微软雅黑" panose="020B0503020204020204" charset="-122"/>
                <a:ea typeface="微软雅黑" panose="020B0503020204020204" charset="-122"/>
              </a:rPr>
              <a:t>*********************************************************************************************************************************************************************************</a:t>
            </a:r>
            <a:endParaRPr lang="en-US" sz="700" b="0" strike="noStrike" spc="-1">
              <a:latin typeface="Arial" panose="020B0604020202020204"/>
            </a:endParaRPr>
          </a:p>
        </p:txBody>
      </p:sp>
      <p:pic>
        <p:nvPicPr>
          <p:cNvPr id="138" name="Picture 1">
            <a:hlinkClick r:id="" action="ppaction://media"/>
          </p:cNvPr>
          <p:cNvPicPr/>
          <p:nvPr>
            <a:videoFile r:link="rId2"/>
            <p:extLst>
              <p:ext uri="{DAA4B4D4-6D71-4841-9C94-3DE7FCFB9230}">
                <p14:media xmlns:p14="http://schemas.microsoft.com/office/powerpoint/2010/main" r:embed="rId3"/>
              </p:ext>
            </p:extLst>
          </p:nvPr>
        </p:nvPicPr>
        <p:blipFill>
          <a:blip r:embed="rId4"/>
        </p:blipFill>
        <p:spPr>
          <a:xfrm>
            <a:off x="6124680" y="-1605240"/>
            <a:ext cx="609120" cy="609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wheel(1)">
                                      <p:cBhvr additive="repl">
                                        <p:cTn id="7" dur="2000"/>
                                        <p:tgtEl>
                                          <p:spTgt spid="133"/>
                                        </p:tgtEl>
                                      </p:cBhvr>
                                    </p:animEffect>
                                  </p:childTnLst>
                                </p:cTn>
                              </p:par>
                            </p:childTnLst>
                          </p:cTn>
                        </p:par>
                        <p:par>
                          <p:cTn id="8" fill="hold">
                            <p:stCondLst>
                              <p:cond delay="2000"/>
                            </p:stCondLst>
                            <p:childTnLst>
                              <p:par>
                                <p:cTn id="9" presetID="41" presetClass="entr" presetSubtype="0" fill="hold" nodeType="afterEffect">
                                  <p:stCondLst>
                                    <p:cond delay="0"/>
                                  </p:stCondLst>
                                  <p:childTnLst>
                                    <p:set>
                                      <p:cBhvr>
                                        <p:cTn id="10" dur="1" fill="hold">
                                          <p:stCondLst>
                                            <p:cond delay="0"/>
                                          </p:stCondLst>
                                        </p:cTn>
                                        <p:tgtEl>
                                          <p:spTgt spid="134"/>
                                        </p:tgtEl>
                                        <p:attrNameLst>
                                          <p:attrName>style.visibility</p:attrName>
                                        </p:attrNameLst>
                                      </p:cBhvr>
                                      <p:to>
                                        <p:strVal val="visible"/>
                                      </p:to>
                                    </p:set>
                                    <p:anim calcmode="lin" valueType="num">
                                      <p:cBhvr additive="repl">
                                        <p:cTn id="11" dur="500" fill="hold"/>
                                        <p:tgtEl>
                                          <p:spTgt spid="134"/>
                                        </p:tgtEl>
                                        <p:attrNameLst>
                                          <p:attrName>ppt_x</p:attrName>
                                        </p:attrNameLst>
                                      </p:cBhvr>
                                      <p:tavLst>
                                        <p:tav tm="0">
                                          <p:val>
                                            <p:strVal val="#ppt_x"/>
                                          </p:val>
                                        </p:tav>
                                        <p:tav tm="50000">
                                          <p:val>
                                            <p:strVal val="#ppt_x+.1"/>
                                          </p:val>
                                        </p:tav>
                                        <p:tav tm="100000">
                                          <p:val>
                                            <p:strVal val="#ppt_x"/>
                                          </p:val>
                                        </p:tav>
                                      </p:tavLst>
                                    </p:anim>
                                    <p:anim calcmode="lin" valueType="num">
                                      <p:cBhvr additive="repl">
                                        <p:cTn id="12" dur="500" fill="hold"/>
                                        <p:tgtEl>
                                          <p:spTgt spid="134"/>
                                        </p:tgtEl>
                                        <p:attrNameLst>
                                          <p:attrName>ppt_y</p:attrName>
                                        </p:attrNameLst>
                                      </p:cBhvr>
                                      <p:tavLst>
                                        <p:tav tm="0">
                                          <p:val>
                                            <p:strVal val="#ppt_y"/>
                                          </p:val>
                                        </p:tav>
                                        <p:tav tm="100000">
                                          <p:val>
                                            <p:strVal val="#ppt_y"/>
                                          </p:val>
                                        </p:tav>
                                      </p:tavLst>
                                    </p:anim>
                                    <p:anim calcmode="lin" valueType="num">
                                      <p:cBhvr additive="repl">
                                        <p:cTn id="13" dur="500" fill="hold"/>
                                        <p:tgtEl>
                                          <p:spTgt spid="134"/>
                                        </p:tgtEl>
                                        <p:attrNameLst>
                                          <p:attrName>ppt_h</p:attrName>
                                        </p:attrNameLst>
                                      </p:cBhvr>
                                      <p:tavLst>
                                        <p:tav tm="0">
                                          <p:val>
                                            <p:strVal val="#ppt_h/10"/>
                                          </p:val>
                                        </p:tav>
                                        <p:tav tm="50000">
                                          <p:val>
                                            <p:strVal val="#ppt_h+.01"/>
                                          </p:val>
                                        </p:tav>
                                        <p:tav tm="100000">
                                          <p:val>
                                            <p:strVal val="#ppt_h"/>
                                          </p:val>
                                        </p:tav>
                                      </p:tavLst>
                                    </p:anim>
                                    <p:anim calcmode="lin" valueType="num">
                                      <p:cBhvr additive="repl">
                                        <p:cTn id="14" dur="500" fill="hold"/>
                                        <p:tgtEl>
                                          <p:spTgt spid="134"/>
                                        </p:tgtEl>
                                        <p:attrNameLst>
                                          <p:attrName>ppt_w</p:attrName>
                                        </p:attrNameLst>
                                      </p:cBhvr>
                                      <p:tavLst>
                                        <p:tav tm="0">
                                          <p:val>
                                            <p:strVal val="#ppt_w/10"/>
                                          </p:val>
                                        </p:tav>
                                        <p:tav tm="50000">
                                          <p:val>
                                            <p:strVal val="#ppt_w+.01"/>
                                          </p:val>
                                        </p:tav>
                                        <p:tav tm="100000">
                                          <p:val>
                                            <p:strVal val="#ppt_w"/>
                                          </p:val>
                                        </p:tav>
                                      </p:tavLst>
                                    </p:anim>
                                    <p:animEffect transition="in" filter="fade">
                                      <p:cBhvr additive="repl">
                                        <p:cTn id="15" dur="500"/>
                                        <p:tgtEl>
                                          <p:spTgt spid="134"/>
                                        </p:tgtEl>
                                      </p:cBhvr>
                                    </p:animEffect>
                                  </p:childTnLst>
                                </p:cTn>
                              </p:par>
                            </p:childTnLst>
                          </p:cTn>
                        </p:par>
                        <p:par>
                          <p:cTn id="16" fill="hold">
                            <p:stCondLst>
                              <p:cond delay="2500"/>
                            </p:stCondLst>
                            <p:childTnLst>
                              <p:par>
                                <p:cTn id="17" presetID="41" presetClass="entr" presetSubtype="0" fill="hold" nodeType="afterEffect">
                                  <p:stCondLst>
                                    <p:cond delay="0"/>
                                  </p:stCondLst>
                                  <p:childTnLst>
                                    <p:set>
                                      <p:cBhvr>
                                        <p:cTn id="18" dur="1" fill="hold">
                                          <p:stCondLst>
                                            <p:cond delay="0"/>
                                          </p:stCondLst>
                                        </p:cTn>
                                        <p:tgtEl>
                                          <p:spTgt spid="135"/>
                                        </p:tgtEl>
                                        <p:attrNameLst>
                                          <p:attrName>style.visibility</p:attrName>
                                        </p:attrNameLst>
                                      </p:cBhvr>
                                      <p:to>
                                        <p:strVal val="visible"/>
                                      </p:to>
                                    </p:set>
                                    <p:anim calcmode="lin" valueType="num">
                                      <p:cBhvr additive="repl">
                                        <p:cTn id="19" dur="500" fill="hold"/>
                                        <p:tgtEl>
                                          <p:spTgt spid="135"/>
                                        </p:tgtEl>
                                        <p:attrNameLst>
                                          <p:attrName>ppt_x</p:attrName>
                                        </p:attrNameLst>
                                      </p:cBhvr>
                                      <p:tavLst>
                                        <p:tav tm="0">
                                          <p:val>
                                            <p:strVal val="#ppt_x"/>
                                          </p:val>
                                        </p:tav>
                                        <p:tav tm="50000">
                                          <p:val>
                                            <p:strVal val="#ppt_x+.1"/>
                                          </p:val>
                                        </p:tav>
                                        <p:tav tm="100000">
                                          <p:val>
                                            <p:strVal val="#ppt_x"/>
                                          </p:val>
                                        </p:tav>
                                      </p:tavLst>
                                    </p:anim>
                                    <p:anim calcmode="lin" valueType="num">
                                      <p:cBhvr additive="repl">
                                        <p:cTn id="20" dur="500" fill="hold"/>
                                        <p:tgtEl>
                                          <p:spTgt spid="135"/>
                                        </p:tgtEl>
                                        <p:attrNameLst>
                                          <p:attrName>ppt_y</p:attrName>
                                        </p:attrNameLst>
                                      </p:cBhvr>
                                      <p:tavLst>
                                        <p:tav tm="0">
                                          <p:val>
                                            <p:strVal val="#ppt_y"/>
                                          </p:val>
                                        </p:tav>
                                        <p:tav tm="100000">
                                          <p:val>
                                            <p:strVal val="#ppt_y"/>
                                          </p:val>
                                        </p:tav>
                                      </p:tavLst>
                                    </p:anim>
                                    <p:anim calcmode="lin" valueType="num">
                                      <p:cBhvr additive="repl">
                                        <p:cTn id="21" dur="500" fill="hold"/>
                                        <p:tgtEl>
                                          <p:spTgt spid="135"/>
                                        </p:tgtEl>
                                        <p:attrNameLst>
                                          <p:attrName>ppt_h</p:attrName>
                                        </p:attrNameLst>
                                      </p:cBhvr>
                                      <p:tavLst>
                                        <p:tav tm="0">
                                          <p:val>
                                            <p:strVal val="#ppt_h/10"/>
                                          </p:val>
                                        </p:tav>
                                        <p:tav tm="50000">
                                          <p:val>
                                            <p:strVal val="#ppt_h+.01"/>
                                          </p:val>
                                        </p:tav>
                                        <p:tav tm="100000">
                                          <p:val>
                                            <p:strVal val="#ppt_h"/>
                                          </p:val>
                                        </p:tav>
                                      </p:tavLst>
                                    </p:anim>
                                    <p:anim calcmode="lin" valueType="num">
                                      <p:cBhvr additive="repl">
                                        <p:cTn id="22" dur="500" fill="hold"/>
                                        <p:tgtEl>
                                          <p:spTgt spid="135"/>
                                        </p:tgtEl>
                                        <p:attrNameLst>
                                          <p:attrName>ppt_w</p:attrName>
                                        </p:attrNameLst>
                                      </p:cBhvr>
                                      <p:tavLst>
                                        <p:tav tm="0">
                                          <p:val>
                                            <p:strVal val="#ppt_w/10"/>
                                          </p:val>
                                        </p:tav>
                                        <p:tav tm="50000">
                                          <p:val>
                                            <p:strVal val="#ppt_w+.01"/>
                                          </p:val>
                                        </p:tav>
                                        <p:tav tm="100000">
                                          <p:val>
                                            <p:strVal val="#ppt_w"/>
                                          </p:val>
                                        </p:tav>
                                      </p:tavLst>
                                    </p:anim>
                                    <p:animEffect transition="in" filter="fade">
                                      <p:cBhvr additive="repl">
                                        <p:cTn id="23" dur="500"/>
                                        <p:tgtEl>
                                          <p:spTgt spid="13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7"/>
                                        </p:tgtEl>
                                        <p:attrNameLst>
                                          <p:attrName>style.visibility</p:attrName>
                                        </p:attrNameLst>
                                      </p:cBhvr>
                                      <p:to>
                                        <p:strVal val="visible"/>
                                      </p:to>
                                    </p:set>
                                    <p:animEffect transition="in" filter="fade">
                                      <p:cBhvr additive="repl">
                                        <p:cTn id="28" dur="1000"/>
                                        <p:tgtEl>
                                          <p:spTgt spid="137"/>
                                        </p:tgtEl>
                                      </p:cBhvr>
                                    </p:animEffect>
                                  </p:childTnLst>
                                </p:cTn>
                              </p:par>
                            </p:childTnLst>
                          </p:cTn>
                        </p:par>
                        <p:par>
                          <p:cTn id="29" fill="hold">
                            <p:stCondLst>
                              <p:cond delay="1000"/>
                            </p:stCondLst>
                            <p:childTnLst>
                              <p:par>
                                <p:cTn id="30" presetID="53" presetClass="entr" presetSubtype="16" fill="hold" nodeType="afterEffect">
                                  <p:stCondLst>
                                    <p:cond delay="0"/>
                                  </p:stCondLst>
                                  <p:childTnLst>
                                    <p:set>
                                      <p:cBhvr>
                                        <p:cTn id="31" dur="1" fill="hold">
                                          <p:stCondLst>
                                            <p:cond delay="0"/>
                                          </p:stCondLst>
                                        </p:cTn>
                                        <p:tgtEl>
                                          <p:spTgt spid="136"/>
                                        </p:tgtEl>
                                        <p:attrNameLst>
                                          <p:attrName>style.visibility</p:attrName>
                                        </p:attrNameLst>
                                      </p:cBhvr>
                                      <p:to>
                                        <p:strVal val="visible"/>
                                      </p:to>
                                    </p:set>
                                    <p:anim calcmode="lin" valueType="num">
                                      <p:cBhvr additive="repl">
                                        <p:cTn id="32" dur="500" fill="hold"/>
                                        <p:tgtEl>
                                          <p:spTgt spid="136"/>
                                        </p:tgtEl>
                                        <p:attrNameLst>
                                          <p:attrName>ppt_w</p:attrName>
                                        </p:attrNameLst>
                                      </p:cBhvr>
                                      <p:tavLst>
                                        <p:tav tm="0">
                                          <p:val>
                                            <p:fltVal val="0"/>
                                          </p:val>
                                        </p:tav>
                                        <p:tav tm="100000">
                                          <p:val>
                                            <p:strVal val="#ppt_w"/>
                                          </p:val>
                                        </p:tav>
                                      </p:tavLst>
                                    </p:anim>
                                    <p:anim calcmode="lin" valueType="num">
                                      <p:cBhvr additive="repl">
                                        <p:cTn id="33" dur="500" fill="hold"/>
                                        <p:tgtEl>
                                          <p:spTgt spid="136"/>
                                        </p:tgtEl>
                                        <p:attrNameLst>
                                          <p:attrName>ppt_h</p:attrName>
                                        </p:attrNameLst>
                                      </p:cBhvr>
                                      <p:tavLst>
                                        <p:tav tm="0">
                                          <p:val>
                                            <p:fltVal val="0"/>
                                          </p:val>
                                        </p:tav>
                                        <p:tav tm="100000">
                                          <p:val>
                                            <p:strVal val="#ppt_h"/>
                                          </p:val>
                                        </p:tav>
                                      </p:tavLst>
                                    </p:anim>
                                    <p:animEffect transition="in" filter="fade">
                                      <p:cBhvr additive="repl">
                                        <p:cTn id="34"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 name="Group 1"/>
          <p:cNvGrpSpPr/>
          <p:nvPr/>
        </p:nvGrpSpPr>
        <p:grpSpPr>
          <a:xfrm>
            <a:off x="1410480" y="2968200"/>
            <a:ext cx="1707840" cy="1708200"/>
            <a:chOff x="1410480" y="2968200"/>
            <a:chExt cx="1707840" cy="1708200"/>
          </a:xfrm>
        </p:grpSpPr>
        <p:grpSp>
          <p:nvGrpSpPr>
            <p:cNvPr id="306" name="Group 2"/>
            <p:cNvGrpSpPr/>
            <p:nvPr/>
          </p:nvGrpSpPr>
          <p:grpSpPr>
            <a:xfrm>
              <a:off x="1410480" y="2968200"/>
              <a:ext cx="1707840" cy="1708200"/>
              <a:chOff x="1410480" y="2968200"/>
              <a:chExt cx="1707840" cy="1708200"/>
            </a:xfrm>
          </p:grpSpPr>
          <p:sp>
            <p:nvSpPr>
              <p:cNvPr id="307" name="CustomShape 3"/>
              <p:cNvSpPr/>
              <p:nvPr/>
            </p:nvSpPr>
            <p:spPr>
              <a:xfrm>
                <a:off x="1410480" y="2968200"/>
                <a:ext cx="1707840" cy="1707840"/>
              </a:xfrm>
              <a:prstGeom prst="rect">
                <a:avLst/>
              </a:prstGeom>
              <a:blipFill rotWithShape="0">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308" name="CustomShape 4"/>
              <p:cNvSpPr/>
              <p:nvPr/>
            </p:nvSpPr>
            <p:spPr>
              <a:xfrm>
                <a:off x="1410480" y="4174920"/>
                <a:ext cx="1707840" cy="5014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20000"/>
                  </a:lnSpc>
                </a:pPr>
                <a:r>
                  <a:rPr lang="en-US" sz="1200" b="0" strike="noStrike" spc="-1">
                    <a:solidFill>
                      <a:srgbClr val="FFFFFF"/>
                    </a:solidFill>
                    <a:latin typeface="Arial" panose="020B0604020202020204"/>
                    <a:ea typeface="微软雅黑" panose="020B0503020204020204" charset="-122"/>
                  </a:rPr>
                  <a:t>请替换文字内容</a:t>
                </a:r>
                <a:endParaRPr lang="en-US" sz="1200" b="0" strike="noStrike" spc="-1">
                  <a:latin typeface="Arial" panose="020B0604020202020204"/>
                </a:endParaRPr>
              </a:p>
            </p:txBody>
          </p:sp>
        </p:grpSp>
        <p:sp>
          <p:nvSpPr>
            <p:cNvPr id="309" name="CustomShape 5"/>
            <p:cNvSpPr/>
            <p:nvPr/>
          </p:nvSpPr>
          <p:spPr>
            <a:xfrm>
              <a:off x="1818000" y="3114360"/>
              <a:ext cx="892800" cy="6015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2800" b="0" strike="noStrike" spc="-1">
                  <a:solidFill>
                    <a:srgbClr val="FFFFFF"/>
                  </a:solidFill>
                  <a:latin typeface="Arial" panose="020B0604020202020204"/>
                  <a:ea typeface="微软雅黑" panose="020B0503020204020204" charset="-122"/>
                </a:rPr>
                <a:t>54%</a:t>
              </a:r>
              <a:endParaRPr lang="en-US" sz="2800" b="0" strike="noStrike" spc="-1">
                <a:latin typeface="Arial" panose="020B0604020202020204"/>
              </a:endParaRPr>
            </a:p>
          </p:txBody>
        </p:sp>
      </p:grpSp>
      <p:grpSp>
        <p:nvGrpSpPr>
          <p:cNvPr id="310" name="Group 6"/>
          <p:cNvGrpSpPr/>
          <p:nvPr/>
        </p:nvGrpSpPr>
        <p:grpSpPr>
          <a:xfrm>
            <a:off x="4187160" y="2965680"/>
            <a:ext cx="1707840" cy="1708200"/>
            <a:chOff x="4187160" y="2965680"/>
            <a:chExt cx="1707840" cy="1708200"/>
          </a:xfrm>
        </p:grpSpPr>
        <p:grpSp>
          <p:nvGrpSpPr>
            <p:cNvPr id="311" name="Group 7"/>
            <p:cNvGrpSpPr/>
            <p:nvPr/>
          </p:nvGrpSpPr>
          <p:grpSpPr>
            <a:xfrm>
              <a:off x="4187160" y="2965680"/>
              <a:ext cx="1707840" cy="1708200"/>
              <a:chOff x="4187160" y="2965680"/>
              <a:chExt cx="1707840" cy="1708200"/>
            </a:xfrm>
          </p:grpSpPr>
          <p:sp>
            <p:nvSpPr>
              <p:cNvPr id="312" name="CustomShape 8"/>
              <p:cNvSpPr/>
              <p:nvPr/>
            </p:nvSpPr>
            <p:spPr>
              <a:xfrm>
                <a:off x="4187160" y="2965680"/>
                <a:ext cx="1707840" cy="1707840"/>
              </a:xfrm>
              <a:prstGeom prst="rect">
                <a:avLst/>
              </a:prstGeom>
              <a:blipFill rotWithShape="0">
                <a:blip r:embed="rId2"/>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313" name="CustomShape 9"/>
              <p:cNvSpPr/>
              <p:nvPr/>
            </p:nvSpPr>
            <p:spPr>
              <a:xfrm>
                <a:off x="4187160" y="4172400"/>
                <a:ext cx="1707840" cy="5014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20000"/>
                  </a:lnSpc>
                </a:pPr>
                <a:r>
                  <a:rPr lang="en-US" sz="1200" b="0" strike="noStrike" spc="-1">
                    <a:solidFill>
                      <a:srgbClr val="FFFFFF"/>
                    </a:solidFill>
                    <a:latin typeface="Arial" panose="020B0604020202020204"/>
                    <a:ea typeface="微软雅黑" panose="020B0503020204020204" charset="-122"/>
                  </a:rPr>
                  <a:t>请替换文字内容</a:t>
                </a:r>
                <a:endParaRPr lang="en-US" sz="1200" b="0" strike="noStrike" spc="-1">
                  <a:latin typeface="Arial" panose="020B0604020202020204"/>
                </a:endParaRPr>
              </a:p>
            </p:txBody>
          </p:sp>
        </p:grpSp>
        <p:sp>
          <p:nvSpPr>
            <p:cNvPr id="314" name="CustomShape 10"/>
            <p:cNvSpPr/>
            <p:nvPr/>
          </p:nvSpPr>
          <p:spPr>
            <a:xfrm>
              <a:off x="4594320" y="3111840"/>
              <a:ext cx="892800" cy="6015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2800" b="0" strike="noStrike" spc="-1">
                  <a:solidFill>
                    <a:srgbClr val="FFFFFF"/>
                  </a:solidFill>
                  <a:latin typeface="Arial" panose="020B0604020202020204"/>
                  <a:ea typeface="微软雅黑" panose="020B0503020204020204" charset="-122"/>
                </a:rPr>
                <a:t>68%</a:t>
              </a:r>
              <a:endParaRPr lang="en-US" sz="2800" b="0" strike="noStrike" spc="-1">
                <a:latin typeface="Arial" panose="020B0604020202020204"/>
              </a:endParaRPr>
            </a:p>
          </p:txBody>
        </p:sp>
      </p:grpSp>
      <p:grpSp>
        <p:nvGrpSpPr>
          <p:cNvPr id="315" name="Group 11"/>
          <p:cNvGrpSpPr/>
          <p:nvPr/>
        </p:nvGrpSpPr>
        <p:grpSpPr>
          <a:xfrm>
            <a:off x="6953400" y="2974320"/>
            <a:ext cx="1717920" cy="1708200"/>
            <a:chOff x="6953400" y="2974320"/>
            <a:chExt cx="1717920" cy="1708200"/>
          </a:xfrm>
        </p:grpSpPr>
        <p:grpSp>
          <p:nvGrpSpPr>
            <p:cNvPr id="316" name="Group 12"/>
            <p:cNvGrpSpPr/>
            <p:nvPr/>
          </p:nvGrpSpPr>
          <p:grpSpPr>
            <a:xfrm>
              <a:off x="6953400" y="2974320"/>
              <a:ext cx="1717920" cy="1708200"/>
              <a:chOff x="6953400" y="2974320"/>
              <a:chExt cx="1717920" cy="1708200"/>
            </a:xfrm>
          </p:grpSpPr>
          <p:sp>
            <p:nvSpPr>
              <p:cNvPr id="317" name="CustomShape 13"/>
              <p:cNvSpPr/>
              <p:nvPr/>
            </p:nvSpPr>
            <p:spPr>
              <a:xfrm>
                <a:off x="6953400" y="2974320"/>
                <a:ext cx="1707840" cy="1707840"/>
              </a:xfrm>
              <a:prstGeom prst="rect">
                <a:avLst/>
              </a:prstGeom>
              <a:blipFill rotWithShape="0">
                <a:blip r:embed="rId3"/>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318" name="CustomShape 14"/>
              <p:cNvSpPr/>
              <p:nvPr/>
            </p:nvSpPr>
            <p:spPr>
              <a:xfrm>
                <a:off x="6963480" y="4181040"/>
                <a:ext cx="1707840" cy="50148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20000"/>
                  </a:lnSpc>
                </a:pPr>
                <a:r>
                  <a:rPr lang="en-US" sz="1200" b="0" strike="noStrike" spc="-1">
                    <a:solidFill>
                      <a:srgbClr val="FFFFFF"/>
                    </a:solidFill>
                    <a:latin typeface="Arial" panose="020B0604020202020204"/>
                    <a:ea typeface="微软雅黑" panose="020B0503020204020204" charset="-122"/>
                  </a:rPr>
                  <a:t>请替换文字内容</a:t>
                </a:r>
                <a:endParaRPr lang="en-US" sz="1200" b="0" strike="noStrike" spc="-1">
                  <a:latin typeface="Arial" panose="020B0604020202020204"/>
                </a:endParaRPr>
              </a:p>
            </p:txBody>
          </p:sp>
        </p:grpSp>
        <p:sp>
          <p:nvSpPr>
            <p:cNvPr id="319" name="CustomShape 15"/>
            <p:cNvSpPr/>
            <p:nvPr/>
          </p:nvSpPr>
          <p:spPr>
            <a:xfrm>
              <a:off x="7370640" y="3120480"/>
              <a:ext cx="892800" cy="6015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2800" b="0" strike="noStrike" spc="-1">
                  <a:solidFill>
                    <a:srgbClr val="FFFFFF"/>
                  </a:solidFill>
                  <a:latin typeface="Arial" panose="020B0604020202020204"/>
                  <a:ea typeface="微软雅黑" panose="020B0503020204020204" charset="-122"/>
                </a:rPr>
                <a:t>72%</a:t>
              </a:r>
              <a:endParaRPr lang="en-US" sz="2800" b="0" strike="noStrike" spc="-1">
                <a:latin typeface="Arial" panose="020B0604020202020204"/>
              </a:endParaRPr>
            </a:p>
          </p:txBody>
        </p:sp>
      </p:grpSp>
      <p:grpSp>
        <p:nvGrpSpPr>
          <p:cNvPr id="320" name="Group 16"/>
          <p:cNvGrpSpPr/>
          <p:nvPr/>
        </p:nvGrpSpPr>
        <p:grpSpPr>
          <a:xfrm>
            <a:off x="9739800" y="2965680"/>
            <a:ext cx="1707840" cy="1708200"/>
            <a:chOff x="9739800" y="2965680"/>
            <a:chExt cx="1707840" cy="1708200"/>
          </a:xfrm>
        </p:grpSpPr>
        <p:grpSp>
          <p:nvGrpSpPr>
            <p:cNvPr id="321" name="Group 17"/>
            <p:cNvGrpSpPr/>
            <p:nvPr/>
          </p:nvGrpSpPr>
          <p:grpSpPr>
            <a:xfrm>
              <a:off x="9739800" y="2965680"/>
              <a:ext cx="1707840" cy="1708200"/>
              <a:chOff x="9739800" y="2965680"/>
              <a:chExt cx="1707840" cy="1708200"/>
            </a:xfrm>
          </p:grpSpPr>
          <p:sp>
            <p:nvSpPr>
              <p:cNvPr id="322" name="CustomShape 18"/>
              <p:cNvSpPr/>
              <p:nvPr/>
            </p:nvSpPr>
            <p:spPr>
              <a:xfrm>
                <a:off x="9739800" y="2965680"/>
                <a:ext cx="1707840" cy="1707840"/>
              </a:xfrm>
              <a:prstGeom prst="rect">
                <a:avLst/>
              </a:prstGeom>
              <a:blipFill rotWithShape="0">
                <a:blip r:embed="rId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323" name="CustomShape 19"/>
              <p:cNvSpPr/>
              <p:nvPr/>
            </p:nvSpPr>
            <p:spPr>
              <a:xfrm>
                <a:off x="9739800" y="4172400"/>
                <a:ext cx="1707840" cy="5014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20000"/>
                  </a:lnSpc>
                </a:pPr>
                <a:r>
                  <a:rPr lang="en-US" sz="1200" b="0" strike="noStrike" spc="-1">
                    <a:solidFill>
                      <a:srgbClr val="FFFFFF"/>
                    </a:solidFill>
                    <a:latin typeface="Arial" panose="020B0604020202020204"/>
                    <a:ea typeface="微软雅黑" panose="020B0503020204020204" charset="-122"/>
                  </a:rPr>
                  <a:t>请替换文字内容</a:t>
                </a:r>
                <a:endParaRPr lang="en-US" sz="1200" b="0" strike="noStrike" spc="-1">
                  <a:latin typeface="Arial" panose="020B0604020202020204"/>
                </a:endParaRPr>
              </a:p>
            </p:txBody>
          </p:sp>
        </p:grpSp>
        <p:sp>
          <p:nvSpPr>
            <p:cNvPr id="324" name="CustomShape 20"/>
            <p:cNvSpPr/>
            <p:nvPr/>
          </p:nvSpPr>
          <p:spPr>
            <a:xfrm>
              <a:off x="10147320" y="3111840"/>
              <a:ext cx="892800" cy="6015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2800" b="0" strike="noStrike" spc="-1">
                  <a:solidFill>
                    <a:srgbClr val="FFFFFF"/>
                  </a:solidFill>
                  <a:latin typeface="Arial" panose="020B0604020202020204"/>
                  <a:ea typeface="微软雅黑" panose="020B0503020204020204" charset="-122"/>
                </a:rPr>
                <a:t>90%</a:t>
              </a:r>
              <a:endParaRPr lang="en-US" sz="2800" b="0" strike="noStrike" spc="-1">
                <a:latin typeface="Arial" panose="020B0604020202020204"/>
              </a:endParaRPr>
            </a:p>
          </p:txBody>
        </p:sp>
      </p:grpSp>
      <p:sp>
        <p:nvSpPr>
          <p:cNvPr id="325" name="CustomShape 21"/>
          <p:cNvSpPr/>
          <p:nvPr/>
        </p:nvSpPr>
        <p:spPr>
          <a:xfrm>
            <a:off x="1321920" y="5090040"/>
            <a:ext cx="1872000" cy="672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326" name="CustomShape 22"/>
          <p:cNvSpPr/>
          <p:nvPr/>
        </p:nvSpPr>
        <p:spPr>
          <a:xfrm>
            <a:off x="4054680" y="2315880"/>
            <a:ext cx="1872000" cy="672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327" name="CustomShape 23"/>
          <p:cNvSpPr/>
          <p:nvPr/>
        </p:nvSpPr>
        <p:spPr>
          <a:xfrm>
            <a:off x="6906600" y="5090040"/>
            <a:ext cx="1872000" cy="672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328" name="CustomShape 24"/>
          <p:cNvSpPr/>
          <p:nvPr/>
        </p:nvSpPr>
        <p:spPr>
          <a:xfrm>
            <a:off x="9671400" y="2315880"/>
            <a:ext cx="1872000" cy="672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329" name="CustomShape 25"/>
          <p:cNvSpPr/>
          <p:nvPr/>
        </p:nvSpPr>
        <p:spPr>
          <a:xfrm>
            <a:off x="1338120" y="483948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330" name="CustomShape 26"/>
          <p:cNvSpPr/>
          <p:nvPr/>
        </p:nvSpPr>
        <p:spPr>
          <a:xfrm>
            <a:off x="4071240" y="206568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331" name="CustomShape 27"/>
          <p:cNvSpPr/>
          <p:nvPr/>
        </p:nvSpPr>
        <p:spPr>
          <a:xfrm>
            <a:off x="6923160" y="483948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332" name="CustomShape 28"/>
          <p:cNvSpPr/>
          <p:nvPr/>
        </p:nvSpPr>
        <p:spPr>
          <a:xfrm>
            <a:off x="9687960" y="206568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333" name="CustomShape 29"/>
          <p:cNvSpPr/>
          <p:nvPr/>
        </p:nvSpPr>
        <p:spPr>
          <a:xfrm>
            <a:off x="824040" y="235440"/>
            <a:ext cx="2807280" cy="4881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3200" b="1" strike="noStrike" spc="-1">
                <a:solidFill>
                  <a:srgbClr val="A6A6A6"/>
                </a:solidFill>
                <a:latin typeface="Arial" panose="020B0604020202020204"/>
                <a:ea typeface="微软雅黑" panose="020B0503020204020204" charset="-122"/>
              </a:rPr>
              <a:t>此处添加标题</a:t>
            </a:r>
            <a:endParaRPr lang="en-US" sz="3200" b="0" strike="noStrike" spc="-1">
              <a:latin typeface="Arial" panose="020B0604020202020204"/>
            </a:endParaRPr>
          </a:p>
        </p:txBody>
      </p:sp>
      <p:sp>
        <p:nvSpPr>
          <p:cNvPr id="334" name="CustomShape 30"/>
          <p:cNvSpPr/>
          <p:nvPr/>
        </p:nvSpPr>
        <p:spPr>
          <a:xfrm>
            <a:off x="824040" y="743760"/>
            <a:ext cx="2807280" cy="2138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400" b="1" strike="noStrike" spc="-1">
                <a:solidFill>
                  <a:srgbClr val="A6A6A6"/>
                </a:solidFill>
                <a:latin typeface="Arial" panose="020B0604020202020204"/>
                <a:ea typeface="微软雅黑" panose="020B0503020204020204" charset="-122"/>
              </a:rPr>
              <a:t>CLICK TO ADD CAPTION TEXT</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5"/>
                                        </p:tgtEl>
                                        <p:attrNameLst>
                                          <p:attrName>style.visibility</p:attrName>
                                        </p:attrNameLst>
                                      </p:cBhvr>
                                      <p:to>
                                        <p:strVal val="visible"/>
                                      </p:to>
                                    </p:set>
                                    <p:anim calcmode="lin" valueType="num">
                                      <p:cBhvr additive="repl">
                                        <p:cTn id="7" dur="500" fill="hold"/>
                                        <p:tgtEl>
                                          <p:spTgt spid="305"/>
                                        </p:tgtEl>
                                        <p:attrNameLst>
                                          <p:attrName>ppt_x</p:attrName>
                                        </p:attrNameLst>
                                      </p:cBhvr>
                                      <p:tavLst>
                                        <p:tav tm="0">
                                          <p:val>
                                            <p:strVal val="#ppt_x"/>
                                          </p:val>
                                        </p:tav>
                                        <p:tav tm="100000">
                                          <p:val>
                                            <p:strVal val="#ppt_x"/>
                                          </p:val>
                                        </p:tav>
                                      </p:tavLst>
                                    </p:anim>
                                    <p:anim calcmode="lin" valueType="num">
                                      <p:cBhvr additive="repl">
                                        <p:cTn id="8" dur="500" fill="hold"/>
                                        <p:tgtEl>
                                          <p:spTgt spid="30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10"/>
                                        </p:tgtEl>
                                        <p:attrNameLst>
                                          <p:attrName>style.visibility</p:attrName>
                                        </p:attrNameLst>
                                      </p:cBhvr>
                                      <p:to>
                                        <p:strVal val="visible"/>
                                      </p:to>
                                    </p:set>
                                    <p:anim calcmode="lin" valueType="num">
                                      <p:cBhvr additive="repl">
                                        <p:cTn id="12" dur="500" fill="hold"/>
                                        <p:tgtEl>
                                          <p:spTgt spid="310"/>
                                        </p:tgtEl>
                                        <p:attrNameLst>
                                          <p:attrName>ppt_x</p:attrName>
                                        </p:attrNameLst>
                                      </p:cBhvr>
                                      <p:tavLst>
                                        <p:tav tm="0">
                                          <p:val>
                                            <p:strVal val="#ppt_x"/>
                                          </p:val>
                                        </p:tav>
                                        <p:tav tm="100000">
                                          <p:val>
                                            <p:strVal val="#ppt_x"/>
                                          </p:val>
                                        </p:tav>
                                      </p:tavLst>
                                    </p:anim>
                                    <p:anim calcmode="lin" valueType="num">
                                      <p:cBhvr additive="repl">
                                        <p:cTn id="13" dur="500" fill="hold"/>
                                        <p:tgtEl>
                                          <p:spTgt spid="3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15"/>
                                        </p:tgtEl>
                                        <p:attrNameLst>
                                          <p:attrName>style.visibility</p:attrName>
                                        </p:attrNameLst>
                                      </p:cBhvr>
                                      <p:to>
                                        <p:strVal val="visible"/>
                                      </p:to>
                                    </p:set>
                                    <p:anim calcmode="lin" valueType="num">
                                      <p:cBhvr additive="repl">
                                        <p:cTn id="17" dur="500" fill="hold"/>
                                        <p:tgtEl>
                                          <p:spTgt spid="315"/>
                                        </p:tgtEl>
                                        <p:attrNameLst>
                                          <p:attrName>ppt_x</p:attrName>
                                        </p:attrNameLst>
                                      </p:cBhvr>
                                      <p:tavLst>
                                        <p:tav tm="0">
                                          <p:val>
                                            <p:strVal val="#ppt_x"/>
                                          </p:val>
                                        </p:tav>
                                        <p:tav tm="100000">
                                          <p:val>
                                            <p:strVal val="#ppt_x"/>
                                          </p:val>
                                        </p:tav>
                                      </p:tavLst>
                                    </p:anim>
                                    <p:anim calcmode="lin" valueType="num">
                                      <p:cBhvr additive="repl">
                                        <p:cTn id="18" dur="500" fill="hold"/>
                                        <p:tgtEl>
                                          <p:spTgt spid="3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20"/>
                                        </p:tgtEl>
                                        <p:attrNameLst>
                                          <p:attrName>style.visibility</p:attrName>
                                        </p:attrNameLst>
                                      </p:cBhvr>
                                      <p:to>
                                        <p:strVal val="visible"/>
                                      </p:to>
                                    </p:set>
                                    <p:anim calcmode="lin" valueType="num">
                                      <p:cBhvr additive="repl">
                                        <p:cTn id="22" dur="500" fill="hold"/>
                                        <p:tgtEl>
                                          <p:spTgt spid="320"/>
                                        </p:tgtEl>
                                        <p:attrNameLst>
                                          <p:attrName>ppt_x</p:attrName>
                                        </p:attrNameLst>
                                      </p:cBhvr>
                                      <p:tavLst>
                                        <p:tav tm="0">
                                          <p:val>
                                            <p:strVal val="#ppt_x"/>
                                          </p:val>
                                        </p:tav>
                                        <p:tav tm="100000">
                                          <p:val>
                                            <p:strVal val="#ppt_x"/>
                                          </p:val>
                                        </p:tav>
                                      </p:tavLst>
                                    </p:anim>
                                    <p:anim calcmode="lin" valueType="num">
                                      <p:cBhvr additive="repl">
                                        <p:cTn id="23" dur="500" fill="hold"/>
                                        <p:tgtEl>
                                          <p:spTgt spid="32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2" presetClass="entr" presetSubtype="4" fill="hold" nodeType="afterEffect">
                                  <p:stCondLst>
                                    <p:cond delay="0"/>
                                  </p:stCondLst>
                                  <p:childTnLst>
                                    <p:set>
                                      <p:cBhvr>
                                        <p:cTn id="26" dur="1" fill="hold">
                                          <p:stCondLst>
                                            <p:cond delay="0"/>
                                          </p:stCondLst>
                                        </p:cTn>
                                        <p:tgtEl>
                                          <p:spTgt spid="329"/>
                                        </p:tgtEl>
                                        <p:attrNameLst>
                                          <p:attrName>style.visibility</p:attrName>
                                        </p:attrNameLst>
                                      </p:cBhvr>
                                      <p:to>
                                        <p:strVal val="visible"/>
                                      </p:to>
                                    </p:set>
                                    <p:anim calcmode="lin" valueType="num">
                                      <p:cBhvr additive="repl">
                                        <p:cTn id="27" dur="500"/>
                                        <p:tgtEl>
                                          <p:spTgt spid="329"/>
                                        </p:tgtEl>
                                        <p:attrNameLst>
                                          <p:attrName>ppt_y</p:attrName>
                                        </p:attrNameLst>
                                      </p:cBhvr>
                                      <p:tavLst>
                                        <p:tav tm="0">
                                          <p:val>
                                            <p:strVal val="#ppt_y+#ppt_h*1.125000"/>
                                          </p:val>
                                        </p:tav>
                                        <p:tav tm="100000">
                                          <p:val>
                                            <p:strVal val="#ppt_y"/>
                                          </p:val>
                                        </p:tav>
                                      </p:tavLst>
                                    </p:anim>
                                    <p:animEffect transition="in" filter="wipe(up)">
                                      <p:cBhvr additive="repl">
                                        <p:cTn id="28" dur="500"/>
                                        <p:tgtEl>
                                          <p:spTgt spid="329"/>
                                        </p:tgtEl>
                                      </p:cBhvr>
                                    </p:animEffect>
                                  </p:childTnLst>
                                </p:cTn>
                              </p:par>
                              <p:par>
                                <p:cTn id="29" presetID="12" presetClass="entr" presetSubtype="1" fill="hold" nodeType="withEffect">
                                  <p:stCondLst>
                                    <p:cond delay="0"/>
                                  </p:stCondLst>
                                  <p:childTnLst>
                                    <p:set>
                                      <p:cBhvr>
                                        <p:cTn id="30" dur="1" fill="hold">
                                          <p:stCondLst>
                                            <p:cond delay="0"/>
                                          </p:stCondLst>
                                        </p:cTn>
                                        <p:tgtEl>
                                          <p:spTgt spid="325"/>
                                        </p:tgtEl>
                                        <p:attrNameLst>
                                          <p:attrName>style.visibility</p:attrName>
                                        </p:attrNameLst>
                                      </p:cBhvr>
                                      <p:to>
                                        <p:strVal val="visible"/>
                                      </p:to>
                                    </p:set>
                                    <p:anim calcmode="lin" valueType="num">
                                      <p:cBhvr additive="repl">
                                        <p:cTn id="31" dur="500"/>
                                        <p:tgtEl>
                                          <p:spTgt spid="325"/>
                                        </p:tgtEl>
                                        <p:attrNameLst>
                                          <p:attrName>ppt_y</p:attrName>
                                        </p:attrNameLst>
                                      </p:cBhvr>
                                      <p:tavLst>
                                        <p:tav tm="0">
                                          <p:val>
                                            <p:strVal val="#ppt_y-#ppt_h*1.125000"/>
                                          </p:val>
                                        </p:tav>
                                        <p:tav tm="100000">
                                          <p:val>
                                            <p:strVal val="#ppt_y"/>
                                          </p:val>
                                        </p:tav>
                                      </p:tavLst>
                                    </p:anim>
                                    <p:animEffect transition="in" filter="wipe(down)">
                                      <p:cBhvr additive="repl">
                                        <p:cTn id="32" dur="500"/>
                                        <p:tgtEl>
                                          <p:spTgt spid="325"/>
                                        </p:tgtEl>
                                      </p:cBhvr>
                                    </p:animEffect>
                                  </p:childTnLst>
                                </p:cTn>
                              </p:par>
                            </p:childTnLst>
                          </p:cTn>
                        </p:par>
                        <p:par>
                          <p:cTn id="33" fill="hold">
                            <p:stCondLst>
                              <p:cond delay="2500"/>
                            </p:stCondLst>
                            <p:childTnLst>
                              <p:par>
                                <p:cTn id="34" presetID="12" presetClass="entr" presetSubtype="4" fill="hold" nodeType="afterEffect">
                                  <p:stCondLst>
                                    <p:cond delay="0"/>
                                  </p:stCondLst>
                                  <p:childTnLst>
                                    <p:set>
                                      <p:cBhvr>
                                        <p:cTn id="35" dur="1" fill="hold">
                                          <p:stCondLst>
                                            <p:cond delay="0"/>
                                          </p:stCondLst>
                                        </p:cTn>
                                        <p:tgtEl>
                                          <p:spTgt spid="330"/>
                                        </p:tgtEl>
                                        <p:attrNameLst>
                                          <p:attrName>style.visibility</p:attrName>
                                        </p:attrNameLst>
                                      </p:cBhvr>
                                      <p:to>
                                        <p:strVal val="visible"/>
                                      </p:to>
                                    </p:set>
                                    <p:anim calcmode="lin" valueType="num">
                                      <p:cBhvr additive="repl">
                                        <p:cTn id="36" dur="500"/>
                                        <p:tgtEl>
                                          <p:spTgt spid="330"/>
                                        </p:tgtEl>
                                        <p:attrNameLst>
                                          <p:attrName>ppt_y</p:attrName>
                                        </p:attrNameLst>
                                      </p:cBhvr>
                                      <p:tavLst>
                                        <p:tav tm="0">
                                          <p:val>
                                            <p:strVal val="#ppt_y+#ppt_h*1.125000"/>
                                          </p:val>
                                        </p:tav>
                                        <p:tav tm="100000">
                                          <p:val>
                                            <p:strVal val="#ppt_y"/>
                                          </p:val>
                                        </p:tav>
                                      </p:tavLst>
                                    </p:anim>
                                    <p:animEffect transition="in" filter="wipe(up)">
                                      <p:cBhvr additive="repl">
                                        <p:cTn id="37" dur="500"/>
                                        <p:tgtEl>
                                          <p:spTgt spid="330"/>
                                        </p:tgtEl>
                                      </p:cBhvr>
                                    </p:animEffect>
                                  </p:childTnLst>
                                </p:cTn>
                              </p:par>
                              <p:par>
                                <p:cTn id="38" presetID="12" presetClass="entr" presetSubtype="1" fill="hold" nodeType="withEffect">
                                  <p:stCondLst>
                                    <p:cond delay="0"/>
                                  </p:stCondLst>
                                  <p:childTnLst>
                                    <p:set>
                                      <p:cBhvr>
                                        <p:cTn id="39" dur="1" fill="hold">
                                          <p:stCondLst>
                                            <p:cond delay="0"/>
                                          </p:stCondLst>
                                        </p:cTn>
                                        <p:tgtEl>
                                          <p:spTgt spid="326"/>
                                        </p:tgtEl>
                                        <p:attrNameLst>
                                          <p:attrName>style.visibility</p:attrName>
                                        </p:attrNameLst>
                                      </p:cBhvr>
                                      <p:to>
                                        <p:strVal val="visible"/>
                                      </p:to>
                                    </p:set>
                                    <p:anim calcmode="lin" valueType="num">
                                      <p:cBhvr additive="repl">
                                        <p:cTn id="40" dur="500"/>
                                        <p:tgtEl>
                                          <p:spTgt spid="326"/>
                                        </p:tgtEl>
                                        <p:attrNameLst>
                                          <p:attrName>ppt_y</p:attrName>
                                        </p:attrNameLst>
                                      </p:cBhvr>
                                      <p:tavLst>
                                        <p:tav tm="0">
                                          <p:val>
                                            <p:strVal val="#ppt_y-#ppt_h*1.125000"/>
                                          </p:val>
                                        </p:tav>
                                        <p:tav tm="100000">
                                          <p:val>
                                            <p:strVal val="#ppt_y"/>
                                          </p:val>
                                        </p:tav>
                                      </p:tavLst>
                                    </p:anim>
                                    <p:animEffect transition="in" filter="wipe(down)">
                                      <p:cBhvr additive="repl">
                                        <p:cTn id="41" dur="500"/>
                                        <p:tgtEl>
                                          <p:spTgt spid="326"/>
                                        </p:tgtEl>
                                      </p:cBhvr>
                                    </p:animEffect>
                                  </p:childTnLst>
                                </p:cTn>
                              </p:par>
                            </p:childTnLst>
                          </p:cTn>
                        </p:par>
                        <p:par>
                          <p:cTn id="42" fill="hold">
                            <p:stCondLst>
                              <p:cond delay="3000"/>
                            </p:stCondLst>
                            <p:childTnLst>
                              <p:par>
                                <p:cTn id="43" presetID="12" presetClass="entr" presetSubtype="4" fill="hold" nodeType="afterEffect">
                                  <p:stCondLst>
                                    <p:cond delay="0"/>
                                  </p:stCondLst>
                                  <p:childTnLst>
                                    <p:set>
                                      <p:cBhvr>
                                        <p:cTn id="44" dur="1" fill="hold">
                                          <p:stCondLst>
                                            <p:cond delay="0"/>
                                          </p:stCondLst>
                                        </p:cTn>
                                        <p:tgtEl>
                                          <p:spTgt spid="331"/>
                                        </p:tgtEl>
                                        <p:attrNameLst>
                                          <p:attrName>style.visibility</p:attrName>
                                        </p:attrNameLst>
                                      </p:cBhvr>
                                      <p:to>
                                        <p:strVal val="visible"/>
                                      </p:to>
                                    </p:set>
                                    <p:anim calcmode="lin" valueType="num">
                                      <p:cBhvr additive="repl">
                                        <p:cTn id="45" dur="500"/>
                                        <p:tgtEl>
                                          <p:spTgt spid="331"/>
                                        </p:tgtEl>
                                        <p:attrNameLst>
                                          <p:attrName>ppt_y</p:attrName>
                                        </p:attrNameLst>
                                      </p:cBhvr>
                                      <p:tavLst>
                                        <p:tav tm="0">
                                          <p:val>
                                            <p:strVal val="#ppt_y+#ppt_h*1.125000"/>
                                          </p:val>
                                        </p:tav>
                                        <p:tav tm="100000">
                                          <p:val>
                                            <p:strVal val="#ppt_y"/>
                                          </p:val>
                                        </p:tav>
                                      </p:tavLst>
                                    </p:anim>
                                    <p:animEffect transition="in" filter="wipe(up)">
                                      <p:cBhvr additive="repl">
                                        <p:cTn id="46" dur="500"/>
                                        <p:tgtEl>
                                          <p:spTgt spid="331"/>
                                        </p:tgtEl>
                                      </p:cBhvr>
                                    </p:animEffect>
                                  </p:childTnLst>
                                </p:cTn>
                              </p:par>
                              <p:par>
                                <p:cTn id="47" presetID="12" presetClass="entr" presetSubtype="1" fill="hold" nodeType="withEffect">
                                  <p:stCondLst>
                                    <p:cond delay="0"/>
                                  </p:stCondLst>
                                  <p:childTnLst>
                                    <p:set>
                                      <p:cBhvr>
                                        <p:cTn id="48" dur="1" fill="hold">
                                          <p:stCondLst>
                                            <p:cond delay="0"/>
                                          </p:stCondLst>
                                        </p:cTn>
                                        <p:tgtEl>
                                          <p:spTgt spid="327"/>
                                        </p:tgtEl>
                                        <p:attrNameLst>
                                          <p:attrName>style.visibility</p:attrName>
                                        </p:attrNameLst>
                                      </p:cBhvr>
                                      <p:to>
                                        <p:strVal val="visible"/>
                                      </p:to>
                                    </p:set>
                                    <p:anim calcmode="lin" valueType="num">
                                      <p:cBhvr additive="repl">
                                        <p:cTn id="49" dur="500"/>
                                        <p:tgtEl>
                                          <p:spTgt spid="327"/>
                                        </p:tgtEl>
                                        <p:attrNameLst>
                                          <p:attrName>ppt_y</p:attrName>
                                        </p:attrNameLst>
                                      </p:cBhvr>
                                      <p:tavLst>
                                        <p:tav tm="0">
                                          <p:val>
                                            <p:strVal val="#ppt_y-#ppt_h*1.125000"/>
                                          </p:val>
                                        </p:tav>
                                        <p:tav tm="100000">
                                          <p:val>
                                            <p:strVal val="#ppt_y"/>
                                          </p:val>
                                        </p:tav>
                                      </p:tavLst>
                                    </p:anim>
                                    <p:animEffect transition="in" filter="wipe(down)">
                                      <p:cBhvr additive="repl">
                                        <p:cTn id="50" dur="500"/>
                                        <p:tgtEl>
                                          <p:spTgt spid="327"/>
                                        </p:tgtEl>
                                      </p:cBhvr>
                                    </p:animEffect>
                                  </p:childTnLst>
                                </p:cTn>
                              </p:par>
                            </p:childTnLst>
                          </p:cTn>
                        </p:par>
                        <p:par>
                          <p:cTn id="51" fill="hold">
                            <p:stCondLst>
                              <p:cond delay="3500"/>
                            </p:stCondLst>
                            <p:childTnLst>
                              <p:par>
                                <p:cTn id="52" presetID="12" presetClass="entr" presetSubtype="4" fill="hold" nodeType="afterEffect">
                                  <p:stCondLst>
                                    <p:cond delay="0"/>
                                  </p:stCondLst>
                                  <p:childTnLst>
                                    <p:set>
                                      <p:cBhvr>
                                        <p:cTn id="53" dur="1" fill="hold">
                                          <p:stCondLst>
                                            <p:cond delay="0"/>
                                          </p:stCondLst>
                                        </p:cTn>
                                        <p:tgtEl>
                                          <p:spTgt spid="332"/>
                                        </p:tgtEl>
                                        <p:attrNameLst>
                                          <p:attrName>style.visibility</p:attrName>
                                        </p:attrNameLst>
                                      </p:cBhvr>
                                      <p:to>
                                        <p:strVal val="visible"/>
                                      </p:to>
                                    </p:set>
                                    <p:anim calcmode="lin" valueType="num">
                                      <p:cBhvr additive="repl">
                                        <p:cTn id="54" dur="500"/>
                                        <p:tgtEl>
                                          <p:spTgt spid="332"/>
                                        </p:tgtEl>
                                        <p:attrNameLst>
                                          <p:attrName>ppt_y</p:attrName>
                                        </p:attrNameLst>
                                      </p:cBhvr>
                                      <p:tavLst>
                                        <p:tav tm="0">
                                          <p:val>
                                            <p:strVal val="#ppt_y+#ppt_h*1.125000"/>
                                          </p:val>
                                        </p:tav>
                                        <p:tav tm="100000">
                                          <p:val>
                                            <p:strVal val="#ppt_y"/>
                                          </p:val>
                                        </p:tav>
                                      </p:tavLst>
                                    </p:anim>
                                    <p:animEffect transition="in" filter="wipe(up)">
                                      <p:cBhvr additive="repl">
                                        <p:cTn id="55" dur="500"/>
                                        <p:tgtEl>
                                          <p:spTgt spid="332"/>
                                        </p:tgtEl>
                                      </p:cBhvr>
                                    </p:animEffect>
                                  </p:childTnLst>
                                </p:cTn>
                              </p:par>
                              <p:par>
                                <p:cTn id="56" presetID="12" presetClass="entr" presetSubtype="1" fill="hold" nodeType="withEffect">
                                  <p:stCondLst>
                                    <p:cond delay="0"/>
                                  </p:stCondLst>
                                  <p:childTnLst>
                                    <p:set>
                                      <p:cBhvr>
                                        <p:cTn id="57" dur="1" fill="hold">
                                          <p:stCondLst>
                                            <p:cond delay="0"/>
                                          </p:stCondLst>
                                        </p:cTn>
                                        <p:tgtEl>
                                          <p:spTgt spid="328"/>
                                        </p:tgtEl>
                                        <p:attrNameLst>
                                          <p:attrName>style.visibility</p:attrName>
                                        </p:attrNameLst>
                                      </p:cBhvr>
                                      <p:to>
                                        <p:strVal val="visible"/>
                                      </p:to>
                                    </p:set>
                                    <p:anim calcmode="lin" valueType="num">
                                      <p:cBhvr additive="repl">
                                        <p:cTn id="58" dur="500"/>
                                        <p:tgtEl>
                                          <p:spTgt spid="328"/>
                                        </p:tgtEl>
                                        <p:attrNameLst>
                                          <p:attrName>ppt_y</p:attrName>
                                        </p:attrNameLst>
                                      </p:cBhvr>
                                      <p:tavLst>
                                        <p:tav tm="0">
                                          <p:val>
                                            <p:strVal val="#ppt_y-#ppt_h*1.125000"/>
                                          </p:val>
                                        </p:tav>
                                        <p:tav tm="100000">
                                          <p:val>
                                            <p:strVal val="#ppt_y"/>
                                          </p:val>
                                        </p:tav>
                                      </p:tavLst>
                                    </p:anim>
                                    <p:animEffect transition="in" filter="wipe(down)">
                                      <p:cBhvr additive="repl">
                                        <p:cTn id="59" dur="5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5" name="Group 1"/>
          <p:cNvGrpSpPr/>
          <p:nvPr/>
        </p:nvGrpSpPr>
        <p:grpSpPr>
          <a:xfrm>
            <a:off x="1036440" y="-512640"/>
            <a:ext cx="10860120" cy="8938080"/>
            <a:chOff x="1036440" y="-512640"/>
            <a:chExt cx="10860120" cy="8938080"/>
          </a:xfrm>
        </p:grpSpPr>
        <p:sp>
          <p:nvSpPr>
            <p:cNvPr id="336" name="CustomShape 2"/>
            <p:cNvSpPr/>
            <p:nvPr/>
          </p:nvSpPr>
          <p:spPr>
            <a:xfrm rot="19805400">
              <a:off x="1536120" y="1636560"/>
              <a:ext cx="9860400" cy="4638960"/>
            </a:xfrm>
            <a:custGeom>
              <a:avLst/>
              <a:gdLst/>
              <a:ahLst/>
              <a:cxnLst/>
              <a:rect l="l" t="t" r="r" b="b"/>
              <a:pathLst>
                <a:path w="9350488" h="4399344">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337" name="CustomShape 3"/>
            <p:cNvSpPr/>
            <p:nvPr/>
          </p:nvSpPr>
          <p:spPr>
            <a:xfrm rot="19805400">
              <a:off x="1161360" y="4178160"/>
              <a:ext cx="669240" cy="66852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38" name="CustomShape 4"/>
            <p:cNvSpPr/>
            <p:nvPr/>
          </p:nvSpPr>
          <p:spPr>
            <a:xfrm rot="19805400">
              <a:off x="3139560" y="3065760"/>
              <a:ext cx="669240" cy="6685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39" name="CustomShape 5"/>
            <p:cNvSpPr/>
            <p:nvPr/>
          </p:nvSpPr>
          <p:spPr>
            <a:xfrm rot="19805400">
              <a:off x="5122080" y="4182480"/>
              <a:ext cx="669240" cy="66852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40" name="CustomShape 6"/>
            <p:cNvSpPr/>
            <p:nvPr/>
          </p:nvSpPr>
          <p:spPr>
            <a:xfrm rot="19805400">
              <a:off x="7119360" y="3065760"/>
              <a:ext cx="669240" cy="66852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41" name="CustomShape 7"/>
            <p:cNvSpPr/>
            <p:nvPr/>
          </p:nvSpPr>
          <p:spPr>
            <a:xfrm rot="19805400">
              <a:off x="11093040" y="3065760"/>
              <a:ext cx="669240" cy="66852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342" name="CustomShape 8"/>
            <p:cNvSpPr/>
            <p:nvPr/>
          </p:nvSpPr>
          <p:spPr>
            <a:xfrm rot="19805400">
              <a:off x="9085680" y="4178160"/>
              <a:ext cx="669240" cy="66852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343" name="CustomShape 9"/>
            <p:cNvSpPr/>
            <p:nvPr/>
          </p:nvSpPr>
          <p:spPr>
            <a:xfrm>
              <a:off x="3270240" y="3197160"/>
              <a:ext cx="408240" cy="406080"/>
            </a:xfrm>
            <a:custGeom>
              <a:avLst/>
              <a:gdLst/>
              <a:ahLst/>
              <a:cxnLst/>
              <a:rect l="l" t="t"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344" name="CustomShape 10"/>
            <p:cNvSpPr/>
            <p:nvPr/>
          </p:nvSpPr>
          <p:spPr>
            <a:xfrm>
              <a:off x="7255080" y="3197160"/>
              <a:ext cx="398160" cy="381960"/>
            </a:xfrm>
            <a:custGeom>
              <a:avLst/>
              <a:gdLst/>
              <a:ahLst/>
              <a:cxnLst/>
              <a:rect l="l" t="t"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345" name="CustomShape 11"/>
            <p:cNvSpPr/>
            <p:nvPr/>
          </p:nvSpPr>
          <p:spPr>
            <a:xfrm>
              <a:off x="5279040" y="4338720"/>
              <a:ext cx="355680" cy="347760"/>
            </a:xfrm>
            <a:custGeom>
              <a:avLst/>
              <a:gdLst/>
              <a:ahLst/>
              <a:cxnLst/>
              <a:rect l="l" t="t"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346" name="CustomShape 12"/>
            <p:cNvSpPr/>
            <p:nvPr/>
          </p:nvSpPr>
          <p:spPr>
            <a:xfrm>
              <a:off x="9253440" y="4310640"/>
              <a:ext cx="333720" cy="404280"/>
            </a:xfrm>
            <a:custGeom>
              <a:avLst/>
              <a:gdLst/>
              <a:ahLst/>
              <a:cxnLst/>
              <a:rect l="l" t="t"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style>
            <a:lnRef idx="0">
              <a:srgbClr val="FFFFFF"/>
            </a:lnRef>
            <a:fillRef idx="0">
              <a:srgbClr val="FFFFFF"/>
            </a:fillRef>
            <a:effectRef idx="0">
              <a:srgbClr val="FFFFFF"/>
            </a:effectRef>
            <a:fontRef idx="minor"/>
          </p:style>
        </p:sp>
      </p:grpSp>
      <p:sp>
        <p:nvSpPr>
          <p:cNvPr id="347" name="CustomShape 13"/>
          <p:cNvSpPr/>
          <p:nvPr/>
        </p:nvSpPr>
        <p:spPr>
          <a:xfrm>
            <a:off x="3474720" y="3956400"/>
            <a:ext cx="360" cy="1013040"/>
          </a:xfrm>
          <a:custGeom>
            <a:avLst/>
            <a:gdLst/>
            <a:ahLst/>
            <a:cxnLst/>
            <a:rect l="l" t="t" r="r" b="b"/>
            <a:pathLst>
              <a:path w="21600" h="21600">
                <a:moveTo>
                  <a:pt x="0" y="0"/>
                </a:moveTo>
                <a:lnTo>
                  <a:pt x="21600" y="21600"/>
                </a:lnTo>
              </a:path>
            </a:pathLst>
          </a:custGeom>
          <a:noFill/>
          <a:ln>
            <a:solidFill>
              <a:schemeClr val="bg1">
                <a:lumMod val="65000"/>
              </a:schemeClr>
            </a:solidFill>
            <a:custDash>
              <a:ds d="500000" sp="100000"/>
            </a:custDash>
            <a:tailEnd type="triangle" w="med" len="med"/>
          </a:ln>
        </p:spPr>
        <p:style>
          <a:lnRef idx="1">
            <a:schemeClr val="accent1"/>
          </a:lnRef>
          <a:fillRef idx="0">
            <a:schemeClr val="accent1"/>
          </a:fillRef>
          <a:effectRef idx="0">
            <a:schemeClr val="accent1"/>
          </a:effectRef>
          <a:fontRef idx="minor"/>
        </p:style>
      </p:sp>
      <p:sp>
        <p:nvSpPr>
          <p:cNvPr id="348" name="CustomShape 14"/>
          <p:cNvSpPr/>
          <p:nvPr/>
        </p:nvSpPr>
        <p:spPr>
          <a:xfrm>
            <a:off x="7454160" y="3956400"/>
            <a:ext cx="360" cy="1013040"/>
          </a:xfrm>
          <a:custGeom>
            <a:avLst/>
            <a:gdLst/>
            <a:ahLst/>
            <a:cxnLst/>
            <a:rect l="l" t="t" r="r" b="b"/>
            <a:pathLst>
              <a:path w="21600" h="21600">
                <a:moveTo>
                  <a:pt x="0" y="0"/>
                </a:moveTo>
                <a:lnTo>
                  <a:pt x="21600" y="21600"/>
                </a:lnTo>
              </a:path>
            </a:pathLst>
          </a:custGeom>
          <a:noFill/>
          <a:ln>
            <a:solidFill>
              <a:schemeClr val="bg1">
                <a:lumMod val="65000"/>
              </a:schemeClr>
            </a:solidFill>
            <a:custDash>
              <a:ds d="500000" sp="100000"/>
            </a:custDash>
            <a:tailEnd type="triangle" w="med" len="med"/>
          </a:ln>
        </p:spPr>
        <p:style>
          <a:lnRef idx="1">
            <a:schemeClr val="accent1"/>
          </a:lnRef>
          <a:fillRef idx="0">
            <a:schemeClr val="accent1"/>
          </a:fillRef>
          <a:effectRef idx="0">
            <a:schemeClr val="accent1"/>
          </a:effectRef>
          <a:fontRef idx="minor"/>
        </p:style>
      </p:sp>
      <p:sp>
        <p:nvSpPr>
          <p:cNvPr id="349" name="CustomShape 15"/>
          <p:cNvSpPr/>
          <p:nvPr/>
        </p:nvSpPr>
        <p:spPr>
          <a:xfrm flipV="1">
            <a:off x="9440640" y="2943360"/>
            <a:ext cx="360" cy="1013040"/>
          </a:xfrm>
          <a:custGeom>
            <a:avLst/>
            <a:gdLst/>
            <a:ahLst/>
            <a:cxnLst/>
            <a:rect l="l" t="t" r="r" b="b"/>
            <a:pathLst>
              <a:path w="21600" h="21600">
                <a:moveTo>
                  <a:pt x="0" y="0"/>
                </a:moveTo>
                <a:lnTo>
                  <a:pt x="21600" y="21600"/>
                </a:lnTo>
              </a:path>
            </a:pathLst>
          </a:custGeom>
          <a:noFill/>
          <a:ln>
            <a:solidFill>
              <a:schemeClr val="bg1">
                <a:lumMod val="65000"/>
              </a:schemeClr>
            </a:solidFill>
            <a:custDash>
              <a:ds d="500000" sp="100000"/>
            </a:custDash>
            <a:tailEnd type="triangle" w="med" len="med"/>
          </a:ln>
        </p:spPr>
        <p:style>
          <a:lnRef idx="1">
            <a:schemeClr val="accent1"/>
          </a:lnRef>
          <a:fillRef idx="0">
            <a:schemeClr val="accent1"/>
          </a:fillRef>
          <a:effectRef idx="0">
            <a:schemeClr val="accent1"/>
          </a:effectRef>
          <a:fontRef idx="minor"/>
        </p:style>
      </p:sp>
      <p:sp>
        <p:nvSpPr>
          <p:cNvPr id="350" name="CustomShape 16"/>
          <p:cNvSpPr/>
          <p:nvPr/>
        </p:nvSpPr>
        <p:spPr>
          <a:xfrm flipV="1">
            <a:off x="5476680" y="2943360"/>
            <a:ext cx="360" cy="1013040"/>
          </a:xfrm>
          <a:custGeom>
            <a:avLst/>
            <a:gdLst/>
            <a:ahLst/>
            <a:cxnLst/>
            <a:rect l="l" t="t" r="r" b="b"/>
            <a:pathLst>
              <a:path w="21600" h="21600">
                <a:moveTo>
                  <a:pt x="0" y="0"/>
                </a:moveTo>
                <a:lnTo>
                  <a:pt x="21600" y="21600"/>
                </a:lnTo>
              </a:path>
            </a:pathLst>
          </a:custGeom>
          <a:noFill/>
          <a:ln>
            <a:solidFill>
              <a:schemeClr val="bg1">
                <a:lumMod val="65000"/>
              </a:schemeClr>
            </a:solidFill>
            <a:custDash>
              <a:ds d="500000" sp="100000"/>
            </a:custDash>
            <a:tailEnd type="triangle" w="med" len="med"/>
          </a:ln>
        </p:spPr>
        <p:style>
          <a:lnRef idx="1">
            <a:schemeClr val="accent1"/>
          </a:lnRef>
          <a:fillRef idx="0">
            <a:schemeClr val="accent1"/>
          </a:fillRef>
          <a:effectRef idx="0">
            <a:schemeClr val="accent1"/>
          </a:effectRef>
          <a:fontRef idx="minor"/>
        </p:style>
      </p:sp>
      <p:grpSp>
        <p:nvGrpSpPr>
          <p:cNvPr id="351" name="Group 17"/>
          <p:cNvGrpSpPr/>
          <p:nvPr/>
        </p:nvGrpSpPr>
        <p:grpSpPr>
          <a:xfrm>
            <a:off x="2205720" y="5176440"/>
            <a:ext cx="2537280" cy="829800"/>
            <a:chOff x="2205720" y="5176440"/>
            <a:chExt cx="2537280" cy="829800"/>
          </a:xfrm>
        </p:grpSpPr>
        <p:sp>
          <p:nvSpPr>
            <p:cNvPr id="352" name="CustomShape 18"/>
            <p:cNvSpPr/>
            <p:nvPr/>
          </p:nvSpPr>
          <p:spPr>
            <a:xfrm>
              <a:off x="2759760" y="517644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353" name="CustomShape 19"/>
            <p:cNvSpPr/>
            <p:nvPr/>
          </p:nvSpPr>
          <p:spPr>
            <a:xfrm>
              <a:off x="2205720" y="5479200"/>
              <a:ext cx="253728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grpSp>
      <p:grpSp>
        <p:nvGrpSpPr>
          <p:cNvPr id="354" name="Group 20"/>
          <p:cNvGrpSpPr/>
          <p:nvPr/>
        </p:nvGrpSpPr>
        <p:grpSpPr>
          <a:xfrm>
            <a:off x="6185520" y="5201280"/>
            <a:ext cx="2537280" cy="804960"/>
            <a:chOff x="6185520" y="5201280"/>
            <a:chExt cx="2537280" cy="804960"/>
          </a:xfrm>
        </p:grpSpPr>
        <p:sp>
          <p:nvSpPr>
            <p:cNvPr id="355" name="CustomShape 21"/>
            <p:cNvSpPr/>
            <p:nvPr/>
          </p:nvSpPr>
          <p:spPr>
            <a:xfrm>
              <a:off x="6739200" y="520128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356" name="CustomShape 22"/>
            <p:cNvSpPr/>
            <p:nvPr/>
          </p:nvSpPr>
          <p:spPr>
            <a:xfrm>
              <a:off x="6185520" y="5479200"/>
              <a:ext cx="253728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grpSp>
      <p:grpSp>
        <p:nvGrpSpPr>
          <p:cNvPr id="357" name="Group 23"/>
          <p:cNvGrpSpPr/>
          <p:nvPr/>
        </p:nvGrpSpPr>
        <p:grpSpPr>
          <a:xfrm>
            <a:off x="4168800" y="1709640"/>
            <a:ext cx="2610720" cy="820440"/>
            <a:chOff x="4168800" y="1709640"/>
            <a:chExt cx="2610720" cy="820440"/>
          </a:xfrm>
        </p:grpSpPr>
        <p:sp>
          <p:nvSpPr>
            <p:cNvPr id="358" name="CustomShape 24"/>
            <p:cNvSpPr/>
            <p:nvPr/>
          </p:nvSpPr>
          <p:spPr>
            <a:xfrm>
              <a:off x="4759200" y="170964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359" name="CustomShape 25"/>
            <p:cNvSpPr/>
            <p:nvPr/>
          </p:nvSpPr>
          <p:spPr>
            <a:xfrm>
              <a:off x="4168800" y="2003040"/>
              <a:ext cx="261072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grpSp>
      <p:grpSp>
        <p:nvGrpSpPr>
          <p:cNvPr id="360" name="Group 26"/>
          <p:cNvGrpSpPr/>
          <p:nvPr/>
        </p:nvGrpSpPr>
        <p:grpSpPr>
          <a:xfrm>
            <a:off x="8114760" y="1721520"/>
            <a:ext cx="2610720" cy="808560"/>
            <a:chOff x="8114760" y="1721520"/>
            <a:chExt cx="2610720" cy="808560"/>
          </a:xfrm>
        </p:grpSpPr>
        <p:sp>
          <p:nvSpPr>
            <p:cNvPr id="361" name="CustomShape 27"/>
            <p:cNvSpPr/>
            <p:nvPr/>
          </p:nvSpPr>
          <p:spPr>
            <a:xfrm>
              <a:off x="8705520" y="172152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362" name="CustomShape 28"/>
            <p:cNvSpPr/>
            <p:nvPr/>
          </p:nvSpPr>
          <p:spPr>
            <a:xfrm>
              <a:off x="8114760" y="2003040"/>
              <a:ext cx="261072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grpSp>
      <p:sp>
        <p:nvSpPr>
          <p:cNvPr id="363" name="CustomShape 29"/>
          <p:cNvSpPr/>
          <p:nvPr/>
        </p:nvSpPr>
        <p:spPr>
          <a:xfrm>
            <a:off x="824040" y="235440"/>
            <a:ext cx="2807280" cy="4881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3200" b="1" strike="noStrike" spc="-1">
                <a:solidFill>
                  <a:srgbClr val="A6A6A6"/>
                </a:solidFill>
                <a:latin typeface="Arial" panose="020B0604020202020204"/>
                <a:ea typeface="微软雅黑" panose="020B0503020204020204" charset="-122"/>
              </a:rPr>
              <a:t>此处添加标题</a:t>
            </a:r>
            <a:endParaRPr lang="en-US" sz="3200" b="0" strike="noStrike" spc="-1">
              <a:latin typeface="Arial" panose="020B0604020202020204"/>
            </a:endParaRPr>
          </a:p>
        </p:txBody>
      </p:sp>
      <p:sp>
        <p:nvSpPr>
          <p:cNvPr id="364" name="CustomShape 30"/>
          <p:cNvSpPr/>
          <p:nvPr/>
        </p:nvSpPr>
        <p:spPr>
          <a:xfrm>
            <a:off x="824040" y="743760"/>
            <a:ext cx="2807280" cy="2138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400" b="1" strike="noStrike" spc="-1">
                <a:solidFill>
                  <a:srgbClr val="A6A6A6"/>
                </a:solidFill>
                <a:latin typeface="Arial" panose="020B0604020202020204"/>
                <a:ea typeface="微软雅黑" panose="020B0503020204020204" charset="-122"/>
              </a:rPr>
              <a:t>CLICK TO ADD CAPTION TEXT</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5"/>
                                        </p:tgtEl>
                                        <p:attrNameLst>
                                          <p:attrName>style.visibility</p:attrName>
                                        </p:attrNameLst>
                                      </p:cBhvr>
                                      <p:to>
                                        <p:strVal val="visible"/>
                                      </p:to>
                                    </p:set>
                                    <p:animEffect transition="in" filter="wipe(left)">
                                      <p:cBhvr additive="repl">
                                        <p:cTn id="7" dur="500"/>
                                        <p:tgtEl>
                                          <p:spTgt spid="33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47"/>
                                        </p:tgtEl>
                                        <p:attrNameLst>
                                          <p:attrName>style.visibility</p:attrName>
                                        </p:attrNameLst>
                                      </p:cBhvr>
                                      <p:to>
                                        <p:strVal val="visible"/>
                                      </p:to>
                                    </p:set>
                                    <p:animEffect transition="in" filter="wipe(up)">
                                      <p:cBhvr additive="repl">
                                        <p:cTn id="11" dur="500"/>
                                        <p:tgtEl>
                                          <p:spTgt spid="3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1"/>
                                        </p:tgtEl>
                                        <p:attrNameLst>
                                          <p:attrName>style.visibility</p:attrName>
                                        </p:attrNameLst>
                                      </p:cBhvr>
                                      <p:to>
                                        <p:strVal val="visible"/>
                                      </p:to>
                                    </p:set>
                                    <p:animEffect transition="in" filter="fade">
                                      <p:cBhvr additive="repl">
                                        <p:cTn id="15" dur="500"/>
                                        <p:tgtEl>
                                          <p:spTgt spid="35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50"/>
                                        </p:tgtEl>
                                        <p:attrNameLst>
                                          <p:attrName>style.visibility</p:attrName>
                                        </p:attrNameLst>
                                      </p:cBhvr>
                                      <p:to>
                                        <p:strVal val="visible"/>
                                      </p:to>
                                    </p:set>
                                    <p:animEffect transition="in" filter="wipe(down)">
                                      <p:cBhvr additive="repl">
                                        <p:cTn id="19" dur="500"/>
                                        <p:tgtEl>
                                          <p:spTgt spid="35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57"/>
                                        </p:tgtEl>
                                        <p:attrNameLst>
                                          <p:attrName>style.visibility</p:attrName>
                                        </p:attrNameLst>
                                      </p:cBhvr>
                                      <p:to>
                                        <p:strVal val="visible"/>
                                      </p:to>
                                    </p:set>
                                    <p:animEffect transition="in" filter="fade">
                                      <p:cBhvr additive="repl">
                                        <p:cTn id="23" dur="500"/>
                                        <p:tgtEl>
                                          <p:spTgt spid="357"/>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48"/>
                                        </p:tgtEl>
                                        <p:attrNameLst>
                                          <p:attrName>style.visibility</p:attrName>
                                        </p:attrNameLst>
                                      </p:cBhvr>
                                      <p:to>
                                        <p:strVal val="visible"/>
                                      </p:to>
                                    </p:set>
                                    <p:animEffect transition="in" filter="wipe(up)">
                                      <p:cBhvr additive="repl">
                                        <p:cTn id="27" dur="500"/>
                                        <p:tgtEl>
                                          <p:spTgt spid="34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54"/>
                                        </p:tgtEl>
                                        <p:attrNameLst>
                                          <p:attrName>style.visibility</p:attrName>
                                        </p:attrNameLst>
                                      </p:cBhvr>
                                      <p:to>
                                        <p:strVal val="visible"/>
                                      </p:to>
                                    </p:set>
                                    <p:animEffect transition="in" filter="fade">
                                      <p:cBhvr additive="repl">
                                        <p:cTn id="31" dur="500"/>
                                        <p:tgtEl>
                                          <p:spTgt spid="354"/>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349"/>
                                        </p:tgtEl>
                                        <p:attrNameLst>
                                          <p:attrName>style.visibility</p:attrName>
                                        </p:attrNameLst>
                                      </p:cBhvr>
                                      <p:to>
                                        <p:strVal val="visible"/>
                                      </p:to>
                                    </p:set>
                                    <p:animEffect transition="in" filter="wipe(down)">
                                      <p:cBhvr additive="repl">
                                        <p:cTn id="35" dur="500"/>
                                        <p:tgtEl>
                                          <p:spTgt spid="349"/>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60"/>
                                        </p:tgtEl>
                                        <p:attrNameLst>
                                          <p:attrName>style.visibility</p:attrName>
                                        </p:attrNameLst>
                                      </p:cBhvr>
                                      <p:to>
                                        <p:strVal val="visible"/>
                                      </p:to>
                                    </p:set>
                                    <p:animEffect transition="in" filter="fade">
                                      <p:cBhvr additive="repl">
                                        <p:cTn id="39" dur="5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5" name="Group 1"/>
          <p:cNvGrpSpPr/>
          <p:nvPr/>
        </p:nvGrpSpPr>
        <p:grpSpPr>
          <a:xfrm>
            <a:off x="4909680" y="2689920"/>
            <a:ext cx="3039120" cy="3154320"/>
            <a:chOff x="4909680" y="2689920"/>
            <a:chExt cx="3039120" cy="3154320"/>
          </a:xfrm>
        </p:grpSpPr>
        <p:sp>
          <p:nvSpPr>
            <p:cNvPr id="366" name="CustomShape 2"/>
            <p:cNvSpPr/>
            <p:nvPr/>
          </p:nvSpPr>
          <p:spPr>
            <a:xfrm>
              <a:off x="5911560" y="2689920"/>
              <a:ext cx="1151640" cy="3154320"/>
            </a:xfrm>
            <a:prstGeom prst="ellipse">
              <a:avLst/>
            </a:prstGeom>
            <a:solidFill>
              <a:schemeClr val="accent2">
                <a:lumMod val="75000"/>
              </a:schemeClr>
            </a:solidFill>
            <a:ln>
              <a:noFill/>
            </a:ln>
          </p:spPr>
          <p:style>
            <a:lnRef idx="0">
              <a:srgbClr val="FFFFFF"/>
            </a:lnRef>
            <a:fillRef idx="0">
              <a:srgbClr val="FFFFFF"/>
            </a:fillRef>
            <a:effectRef idx="0">
              <a:srgbClr val="FFFFFF"/>
            </a:effectRef>
            <a:fontRef idx="minor"/>
          </p:style>
        </p:sp>
        <p:sp>
          <p:nvSpPr>
            <p:cNvPr id="367" name="CustomShape 3"/>
            <p:cNvSpPr/>
            <p:nvPr/>
          </p:nvSpPr>
          <p:spPr>
            <a:xfrm>
              <a:off x="4909680" y="2689920"/>
              <a:ext cx="1577520" cy="3154320"/>
            </a:xfrm>
            <a:custGeom>
              <a:avLst/>
              <a:gdLst/>
              <a:ahLst/>
              <a:cxnLst/>
              <a:rect l="l" t="t" r="r" b="b"/>
              <a:pathLst>
                <a:path w="1087" h="2174">
                  <a:moveTo>
                    <a:pt x="690" y="1087"/>
                  </a:moveTo>
                  <a:cubicBezTo>
                    <a:pt x="690" y="487"/>
                    <a:pt x="868" y="0"/>
                    <a:pt x="1087" y="0"/>
                  </a:cubicBezTo>
                  <a:cubicBezTo>
                    <a:pt x="487" y="0"/>
                    <a:pt x="0" y="487"/>
                    <a:pt x="0" y="1087"/>
                  </a:cubicBezTo>
                  <a:cubicBezTo>
                    <a:pt x="0" y="1687"/>
                    <a:pt x="487" y="2174"/>
                    <a:pt x="1087" y="2174"/>
                  </a:cubicBezTo>
                  <a:cubicBezTo>
                    <a:pt x="1087" y="2174"/>
                    <a:pt x="1087" y="2174"/>
                    <a:pt x="1087" y="2174"/>
                  </a:cubicBezTo>
                  <a:cubicBezTo>
                    <a:pt x="868" y="2174"/>
                    <a:pt x="690" y="1687"/>
                    <a:pt x="690" y="1087"/>
                  </a:cubicBezTo>
                </a:path>
              </a:pathLst>
            </a:custGeom>
            <a:solidFill>
              <a:schemeClr val="accent2"/>
            </a:solidFill>
            <a:ln>
              <a:noFill/>
            </a:ln>
          </p:spPr>
          <p:style>
            <a:lnRef idx="0">
              <a:srgbClr val="FFFFFF"/>
            </a:lnRef>
            <a:fillRef idx="0">
              <a:srgbClr val="FFFFFF"/>
            </a:fillRef>
            <a:effectRef idx="0">
              <a:srgbClr val="FFFFFF"/>
            </a:effectRef>
            <a:fontRef idx="minor"/>
          </p:style>
        </p:sp>
        <p:sp>
          <p:nvSpPr>
            <p:cNvPr id="368" name="CustomShape 4"/>
            <p:cNvSpPr/>
            <p:nvPr/>
          </p:nvSpPr>
          <p:spPr>
            <a:xfrm>
              <a:off x="6050880" y="3830400"/>
              <a:ext cx="1897920" cy="896760"/>
            </a:xfrm>
            <a:custGeom>
              <a:avLst/>
              <a:gdLst/>
              <a:ahLst/>
              <a:cxnLst/>
              <a:rect l="l" t="t" r="r" b="b"/>
              <a:pathLst>
                <a:path w="1308" h="618">
                  <a:moveTo>
                    <a:pt x="1042" y="96"/>
                  </a:moveTo>
                  <a:cubicBezTo>
                    <a:pt x="918" y="50"/>
                    <a:pt x="767" y="18"/>
                    <a:pt x="602" y="0"/>
                  </a:cubicBezTo>
                  <a:cubicBezTo>
                    <a:pt x="0" y="602"/>
                    <a:pt x="0" y="602"/>
                    <a:pt x="0" y="602"/>
                  </a:cubicBezTo>
                  <a:cubicBezTo>
                    <a:pt x="96" y="612"/>
                    <a:pt x="197" y="618"/>
                    <a:pt x="301" y="618"/>
                  </a:cubicBezTo>
                  <a:cubicBezTo>
                    <a:pt x="582" y="618"/>
                    <a:pt x="846" y="578"/>
                    <a:pt x="1042" y="506"/>
                  </a:cubicBezTo>
                  <a:cubicBezTo>
                    <a:pt x="1238" y="435"/>
                    <a:pt x="1308" y="353"/>
                    <a:pt x="1308" y="301"/>
                  </a:cubicBezTo>
                  <a:cubicBezTo>
                    <a:pt x="1308" y="249"/>
                    <a:pt x="1238" y="167"/>
                    <a:pt x="1042" y="96"/>
                  </a:cubicBezTo>
                </a:path>
              </a:pathLst>
            </a:custGeom>
            <a:solidFill>
              <a:schemeClr val="accent1">
                <a:lumMod val="75000"/>
              </a:schemeClr>
            </a:solidFill>
            <a:ln>
              <a:noFill/>
            </a:ln>
          </p:spPr>
          <p:style>
            <a:lnRef idx="0">
              <a:srgbClr val="FFFFFF"/>
            </a:lnRef>
            <a:fillRef idx="0">
              <a:srgbClr val="FFFFFF"/>
            </a:fillRef>
            <a:effectRef idx="0">
              <a:srgbClr val="FFFFFF"/>
            </a:effectRef>
            <a:fontRef idx="minor"/>
          </p:style>
        </p:sp>
        <p:sp>
          <p:nvSpPr>
            <p:cNvPr id="369" name="CustomShape 5"/>
            <p:cNvSpPr/>
            <p:nvPr/>
          </p:nvSpPr>
          <p:spPr>
            <a:xfrm>
              <a:off x="6050880" y="4267440"/>
              <a:ext cx="1897920" cy="1460520"/>
            </a:xfrm>
            <a:custGeom>
              <a:avLst/>
              <a:gdLst/>
              <a:ahLst/>
              <a:cxnLst/>
              <a:rect l="l" t="t" r="r" b="b"/>
              <a:pathLst>
                <a:path w="1308" h="1007">
                  <a:moveTo>
                    <a:pt x="1308" y="0"/>
                  </a:moveTo>
                  <a:cubicBezTo>
                    <a:pt x="1308" y="53"/>
                    <a:pt x="1238" y="134"/>
                    <a:pt x="1042" y="205"/>
                  </a:cubicBezTo>
                  <a:cubicBezTo>
                    <a:pt x="846" y="277"/>
                    <a:pt x="582" y="317"/>
                    <a:pt x="301" y="317"/>
                  </a:cubicBezTo>
                  <a:cubicBezTo>
                    <a:pt x="197" y="317"/>
                    <a:pt x="96" y="311"/>
                    <a:pt x="0" y="301"/>
                  </a:cubicBezTo>
                  <a:cubicBezTo>
                    <a:pt x="18" y="466"/>
                    <a:pt x="50" y="617"/>
                    <a:pt x="96" y="741"/>
                  </a:cubicBezTo>
                  <a:cubicBezTo>
                    <a:pt x="167" y="937"/>
                    <a:pt x="249" y="1007"/>
                    <a:pt x="301" y="1007"/>
                  </a:cubicBezTo>
                  <a:cubicBezTo>
                    <a:pt x="301" y="1007"/>
                    <a:pt x="301" y="1007"/>
                    <a:pt x="301" y="1007"/>
                  </a:cubicBezTo>
                  <a:cubicBezTo>
                    <a:pt x="570" y="1007"/>
                    <a:pt x="823" y="902"/>
                    <a:pt x="1013" y="712"/>
                  </a:cubicBezTo>
                  <a:cubicBezTo>
                    <a:pt x="1203" y="522"/>
                    <a:pt x="1308" y="269"/>
                    <a:pt x="1308" y="0"/>
                  </a:cubicBezTo>
                  <a:cubicBezTo>
                    <a:pt x="1308" y="0"/>
                    <a:pt x="1308" y="0"/>
                    <a:pt x="1308" y="0"/>
                  </a:cubicBezTo>
                </a:path>
              </a:pathLst>
            </a:custGeom>
            <a:solidFill>
              <a:schemeClr val="accent1"/>
            </a:solidFill>
            <a:ln>
              <a:noFill/>
            </a:ln>
          </p:spPr>
          <p:style>
            <a:lnRef idx="0">
              <a:srgbClr val="FFFFFF"/>
            </a:lnRef>
            <a:fillRef idx="0">
              <a:srgbClr val="FFFFFF"/>
            </a:fillRef>
            <a:effectRef idx="0">
              <a:srgbClr val="FFFFFF"/>
            </a:effectRef>
            <a:fontRef idx="minor"/>
          </p:style>
        </p:sp>
        <p:sp>
          <p:nvSpPr>
            <p:cNvPr id="370" name="CustomShape 6"/>
            <p:cNvSpPr/>
            <p:nvPr/>
          </p:nvSpPr>
          <p:spPr>
            <a:xfrm>
              <a:off x="6487560" y="2922120"/>
              <a:ext cx="1344960" cy="1471320"/>
            </a:xfrm>
            <a:custGeom>
              <a:avLst/>
              <a:gdLst/>
              <a:ahLst/>
              <a:cxnLst/>
              <a:rect l="l" t="t" r="r" b="b"/>
              <a:pathLst>
                <a:path w="927" h="1014">
                  <a:moveTo>
                    <a:pt x="552" y="303"/>
                  </a:moveTo>
                  <a:cubicBezTo>
                    <a:pt x="703" y="499"/>
                    <a:pt x="815" y="766"/>
                    <a:pt x="815" y="1014"/>
                  </a:cubicBezTo>
                  <a:cubicBezTo>
                    <a:pt x="891" y="975"/>
                    <a:pt x="920" y="941"/>
                    <a:pt x="926" y="927"/>
                  </a:cubicBezTo>
                  <a:cubicBezTo>
                    <a:pt x="927" y="927"/>
                    <a:pt x="927" y="927"/>
                    <a:pt x="927" y="927"/>
                  </a:cubicBezTo>
                  <a:cubicBezTo>
                    <a:pt x="927" y="679"/>
                    <a:pt x="831" y="446"/>
                    <a:pt x="656" y="271"/>
                  </a:cubicBezTo>
                  <a:cubicBezTo>
                    <a:pt x="481" y="96"/>
                    <a:pt x="248" y="0"/>
                    <a:pt x="0" y="0"/>
                  </a:cubicBezTo>
                  <a:cubicBezTo>
                    <a:pt x="248" y="0"/>
                    <a:pt x="503" y="239"/>
                    <a:pt x="552" y="303"/>
                  </a:cubicBezTo>
                  <a:close/>
                </a:path>
              </a:pathLst>
            </a:custGeom>
            <a:solidFill>
              <a:schemeClr val="accent4"/>
            </a:solidFill>
            <a:ln>
              <a:noFill/>
            </a:ln>
          </p:spPr>
          <p:style>
            <a:lnRef idx="0">
              <a:srgbClr val="FFFFFF"/>
            </a:lnRef>
            <a:fillRef idx="0">
              <a:srgbClr val="FFFFFF"/>
            </a:fillRef>
            <a:effectRef idx="0">
              <a:srgbClr val="FFFFFF"/>
            </a:effectRef>
            <a:fontRef idx="minor"/>
          </p:style>
        </p:sp>
        <p:sp>
          <p:nvSpPr>
            <p:cNvPr id="371" name="CustomShape 7"/>
            <p:cNvSpPr/>
            <p:nvPr/>
          </p:nvSpPr>
          <p:spPr>
            <a:xfrm>
              <a:off x="6487560" y="2922120"/>
              <a:ext cx="1182600" cy="1471320"/>
            </a:xfrm>
            <a:custGeom>
              <a:avLst/>
              <a:gdLst/>
              <a:ahLst/>
              <a:cxnLst/>
              <a:rect l="l" t="t" r="r" b="b"/>
              <a:pathLst>
                <a:path w="815" h="1014">
                  <a:moveTo>
                    <a:pt x="0" y="1"/>
                  </a:moveTo>
                  <a:cubicBezTo>
                    <a:pt x="0" y="927"/>
                    <a:pt x="0" y="927"/>
                    <a:pt x="0" y="927"/>
                  </a:cubicBezTo>
                  <a:cubicBezTo>
                    <a:pt x="815" y="1014"/>
                    <a:pt x="815" y="1014"/>
                    <a:pt x="815" y="1014"/>
                  </a:cubicBezTo>
                  <a:cubicBezTo>
                    <a:pt x="815" y="766"/>
                    <a:pt x="727" y="461"/>
                    <a:pt x="552" y="286"/>
                  </a:cubicBezTo>
                  <a:cubicBezTo>
                    <a:pt x="411" y="145"/>
                    <a:pt x="248" y="0"/>
                    <a:pt x="0" y="0"/>
                  </a:cubicBezTo>
                  <a:lnTo>
                    <a:pt x="0" y="1"/>
                  </a:lnTo>
                  <a:close/>
                </a:path>
              </a:pathLst>
            </a:custGeom>
            <a:solidFill>
              <a:schemeClr val="accent4">
                <a:lumMod val="75000"/>
              </a:schemeClr>
            </a:solidFill>
            <a:ln>
              <a:noFill/>
            </a:ln>
          </p:spPr>
          <p:style>
            <a:lnRef idx="0">
              <a:srgbClr val="FFFFFF"/>
            </a:lnRef>
            <a:fillRef idx="0">
              <a:srgbClr val="FFFFFF"/>
            </a:fillRef>
            <a:effectRef idx="0">
              <a:srgbClr val="FFFFFF"/>
            </a:effectRef>
            <a:fontRef idx="minor"/>
          </p:style>
        </p:sp>
        <p:sp>
          <p:nvSpPr>
            <p:cNvPr id="372" name="CustomShape 8"/>
            <p:cNvSpPr/>
            <p:nvPr/>
          </p:nvSpPr>
          <p:spPr>
            <a:xfrm>
              <a:off x="6260040" y="3098160"/>
              <a:ext cx="1166400" cy="1396440"/>
            </a:xfrm>
            <a:custGeom>
              <a:avLst/>
              <a:gdLst/>
              <a:ahLst/>
              <a:cxnLst/>
              <a:rect l="l" t="t" r="r" b="b"/>
              <a:pathLst>
                <a:path w="804" h="963">
                  <a:moveTo>
                    <a:pt x="804" y="875"/>
                  </a:moveTo>
                  <a:cubicBezTo>
                    <a:pt x="785" y="653"/>
                    <a:pt x="706" y="418"/>
                    <a:pt x="589" y="278"/>
                  </a:cubicBezTo>
                  <a:cubicBezTo>
                    <a:pt x="456" y="119"/>
                    <a:pt x="323" y="24"/>
                    <a:pt x="157" y="0"/>
                  </a:cubicBezTo>
                  <a:cubicBezTo>
                    <a:pt x="141" y="27"/>
                    <a:pt x="122" y="65"/>
                    <a:pt x="102" y="119"/>
                  </a:cubicBezTo>
                  <a:cubicBezTo>
                    <a:pt x="49" y="264"/>
                    <a:pt x="16" y="450"/>
                    <a:pt x="4" y="653"/>
                  </a:cubicBezTo>
                  <a:cubicBezTo>
                    <a:pt x="2" y="703"/>
                    <a:pt x="0" y="754"/>
                    <a:pt x="0" y="806"/>
                  </a:cubicBezTo>
                  <a:cubicBezTo>
                    <a:pt x="0" y="858"/>
                    <a:pt x="2" y="909"/>
                    <a:pt x="4" y="959"/>
                  </a:cubicBezTo>
                  <a:cubicBezTo>
                    <a:pt x="54" y="961"/>
                    <a:pt x="105" y="963"/>
                    <a:pt x="157" y="963"/>
                  </a:cubicBezTo>
                  <a:cubicBezTo>
                    <a:pt x="209" y="963"/>
                    <a:pt x="260" y="961"/>
                    <a:pt x="310" y="959"/>
                  </a:cubicBezTo>
                  <a:cubicBezTo>
                    <a:pt x="495" y="948"/>
                    <a:pt x="666" y="920"/>
                    <a:pt x="804" y="875"/>
                  </a:cubicBezTo>
                  <a:close/>
                </a:path>
              </a:pathLst>
            </a:custGeom>
            <a:solidFill>
              <a:schemeClr val="accent3"/>
            </a:solidFill>
            <a:ln>
              <a:noFill/>
            </a:ln>
          </p:spPr>
          <p:style>
            <a:lnRef idx="0">
              <a:srgbClr val="FFFFFF"/>
            </a:lnRef>
            <a:fillRef idx="0">
              <a:srgbClr val="FFFFFF"/>
            </a:fillRef>
            <a:effectRef idx="0">
              <a:srgbClr val="FFFFFF"/>
            </a:effectRef>
            <a:fontRef idx="minor"/>
          </p:style>
        </p:sp>
      </p:grpSp>
      <p:grpSp>
        <p:nvGrpSpPr>
          <p:cNvPr id="373" name="Group 9"/>
          <p:cNvGrpSpPr/>
          <p:nvPr/>
        </p:nvGrpSpPr>
        <p:grpSpPr>
          <a:xfrm>
            <a:off x="8323200" y="4852800"/>
            <a:ext cx="796680" cy="796680"/>
            <a:chOff x="8323200" y="4852800"/>
            <a:chExt cx="796680" cy="796680"/>
          </a:xfrm>
        </p:grpSpPr>
        <p:sp>
          <p:nvSpPr>
            <p:cNvPr id="374" name="CustomShape 10"/>
            <p:cNvSpPr/>
            <p:nvPr/>
          </p:nvSpPr>
          <p:spPr>
            <a:xfrm>
              <a:off x="8323200" y="4852800"/>
              <a:ext cx="796680" cy="7966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75" name="CustomShape 11"/>
            <p:cNvSpPr/>
            <p:nvPr/>
          </p:nvSpPr>
          <p:spPr>
            <a:xfrm>
              <a:off x="8542440" y="5083560"/>
              <a:ext cx="367920" cy="337680"/>
            </a:xfrm>
            <a:custGeom>
              <a:avLst/>
              <a:gdLst/>
              <a:ahLst/>
              <a:cxnLst/>
              <a:rect l="l" t="t" r="r" b="b"/>
              <a:pathLst>
                <a:path w="85" h="78">
                  <a:moveTo>
                    <a:pt x="29" y="0"/>
                  </a:moveTo>
                  <a:cubicBezTo>
                    <a:pt x="1" y="7"/>
                    <a:pt x="33" y="28"/>
                    <a:pt x="34" y="29"/>
                  </a:cubicBezTo>
                  <a:cubicBezTo>
                    <a:pt x="8" y="29"/>
                    <a:pt x="8" y="29"/>
                    <a:pt x="8" y="29"/>
                  </a:cubicBezTo>
                  <a:cubicBezTo>
                    <a:pt x="6" y="29"/>
                    <a:pt x="6" y="29"/>
                    <a:pt x="6" y="29"/>
                  </a:cubicBezTo>
                  <a:cubicBezTo>
                    <a:pt x="3" y="29"/>
                    <a:pt x="0" y="32"/>
                    <a:pt x="0" y="35"/>
                  </a:cubicBezTo>
                  <a:cubicBezTo>
                    <a:pt x="0" y="35"/>
                    <a:pt x="0" y="35"/>
                    <a:pt x="0" y="35"/>
                  </a:cubicBezTo>
                  <a:cubicBezTo>
                    <a:pt x="0" y="38"/>
                    <a:pt x="1" y="41"/>
                    <a:pt x="4" y="42"/>
                  </a:cubicBezTo>
                  <a:cubicBezTo>
                    <a:pt x="2" y="43"/>
                    <a:pt x="0" y="45"/>
                    <a:pt x="0" y="47"/>
                  </a:cubicBezTo>
                  <a:cubicBezTo>
                    <a:pt x="0" y="47"/>
                    <a:pt x="0" y="47"/>
                    <a:pt x="0" y="47"/>
                  </a:cubicBezTo>
                  <a:cubicBezTo>
                    <a:pt x="0" y="51"/>
                    <a:pt x="2" y="53"/>
                    <a:pt x="5" y="54"/>
                  </a:cubicBezTo>
                  <a:cubicBezTo>
                    <a:pt x="4" y="55"/>
                    <a:pt x="4" y="57"/>
                    <a:pt x="4" y="58"/>
                  </a:cubicBezTo>
                  <a:cubicBezTo>
                    <a:pt x="4" y="58"/>
                    <a:pt x="4" y="58"/>
                    <a:pt x="4" y="58"/>
                  </a:cubicBezTo>
                  <a:cubicBezTo>
                    <a:pt x="4" y="62"/>
                    <a:pt x="7" y="65"/>
                    <a:pt x="10" y="65"/>
                  </a:cubicBezTo>
                  <a:cubicBezTo>
                    <a:pt x="11" y="65"/>
                    <a:pt x="11" y="65"/>
                    <a:pt x="11" y="65"/>
                  </a:cubicBezTo>
                  <a:cubicBezTo>
                    <a:pt x="9" y="66"/>
                    <a:pt x="9" y="68"/>
                    <a:pt x="9" y="70"/>
                  </a:cubicBezTo>
                  <a:cubicBezTo>
                    <a:pt x="9" y="70"/>
                    <a:pt x="9" y="70"/>
                    <a:pt x="9" y="70"/>
                  </a:cubicBezTo>
                  <a:cubicBezTo>
                    <a:pt x="9" y="74"/>
                    <a:pt x="12" y="77"/>
                    <a:pt x="15" y="77"/>
                  </a:cubicBezTo>
                  <a:cubicBezTo>
                    <a:pt x="29" y="77"/>
                    <a:pt x="29" y="77"/>
                    <a:pt x="29" y="77"/>
                  </a:cubicBezTo>
                  <a:cubicBezTo>
                    <a:pt x="45" y="77"/>
                    <a:pt x="45" y="77"/>
                    <a:pt x="45" y="77"/>
                  </a:cubicBezTo>
                  <a:cubicBezTo>
                    <a:pt x="46" y="77"/>
                    <a:pt x="46" y="77"/>
                    <a:pt x="46" y="77"/>
                  </a:cubicBezTo>
                  <a:cubicBezTo>
                    <a:pt x="51" y="71"/>
                    <a:pt x="51" y="71"/>
                    <a:pt x="51" y="71"/>
                  </a:cubicBezTo>
                  <a:cubicBezTo>
                    <a:pt x="66" y="69"/>
                    <a:pt x="66" y="69"/>
                    <a:pt x="66" y="69"/>
                  </a:cubicBezTo>
                  <a:cubicBezTo>
                    <a:pt x="66" y="78"/>
                    <a:pt x="66" y="78"/>
                    <a:pt x="66" y="78"/>
                  </a:cubicBezTo>
                  <a:cubicBezTo>
                    <a:pt x="85" y="78"/>
                    <a:pt x="85" y="78"/>
                    <a:pt x="85" y="78"/>
                  </a:cubicBezTo>
                  <a:cubicBezTo>
                    <a:pt x="85" y="25"/>
                    <a:pt x="85" y="25"/>
                    <a:pt x="85" y="25"/>
                  </a:cubicBezTo>
                  <a:cubicBezTo>
                    <a:pt x="66" y="25"/>
                    <a:pt x="66" y="25"/>
                    <a:pt x="66" y="25"/>
                  </a:cubicBezTo>
                  <a:cubicBezTo>
                    <a:pt x="66" y="32"/>
                    <a:pt x="66" y="32"/>
                    <a:pt x="66" y="32"/>
                  </a:cubicBezTo>
                  <a:cubicBezTo>
                    <a:pt x="61" y="32"/>
                    <a:pt x="61" y="32"/>
                    <a:pt x="61" y="32"/>
                  </a:cubicBezTo>
                  <a:cubicBezTo>
                    <a:pt x="57" y="16"/>
                    <a:pt x="32" y="17"/>
                    <a:pt x="29" y="0"/>
                  </a:cubicBezTo>
                  <a:close/>
                </a:path>
              </a:pathLst>
            </a:custGeom>
            <a:solidFill>
              <a:schemeClr val="bg2"/>
            </a:solidFill>
            <a:ln>
              <a:noFill/>
            </a:ln>
          </p:spPr>
          <p:style>
            <a:lnRef idx="0">
              <a:srgbClr val="FFFFFF"/>
            </a:lnRef>
            <a:fillRef idx="0">
              <a:srgbClr val="FFFFFF"/>
            </a:fillRef>
            <a:effectRef idx="0">
              <a:srgbClr val="FFFFFF"/>
            </a:effectRef>
            <a:fontRef idx="minor"/>
          </p:style>
        </p:sp>
      </p:grpSp>
      <p:grpSp>
        <p:nvGrpSpPr>
          <p:cNvPr id="376" name="Group 12"/>
          <p:cNvGrpSpPr/>
          <p:nvPr/>
        </p:nvGrpSpPr>
        <p:grpSpPr>
          <a:xfrm>
            <a:off x="3738240" y="4852800"/>
            <a:ext cx="796680" cy="796680"/>
            <a:chOff x="3738240" y="4852800"/>
            <a:chExt cx="796680" cy="796680"/>
          </a:xfrm>
        </p:grpSpPr>
        <p:sp>
          <p:nvSpPr>
            <p:cNvPr id="377" name="CustomShape 13"/>
            <p:cNvSpPr/>
            <p:nvPr/>
          </p:nvSpPr>
          <p:spPr>
            <a:xfrm flipH="1">
              <a:off x="3737880" y="4852800"/>
              <a:ext cx="796680" cy="7966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78" name="CustomShape 14"/>
            <p:cNvSpPr/>
            <p:nvPr/>
          </p:nvSpPr>
          <p:spPr>
            <a:xfrm>
              <a:off x="3958920" y="5083560"/>
              <a:ext cx="355680" cy="347760"/>
            </a:xfrm>
            <a:custGeom>
              <a:avLst/>
              <a:gdLst/>
              <a:ahLst/>
              <a:cxnLst/>
              <a:rect l="l" t="t"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2"/>
            </a:solidFill>
            <a:ln>
              <a:noFill/>
            </a:ln>
          </p:spPr>
          <p:style>
            <a:lnRef idx="0">
              <a:srgbClr val="FFFFFF"/>
            </a:lnRef>
            <a:fillRef idx="0">
              <a:srgbClr val="FFFFFF"/>
            </a:fillRef>
            <a:effectRef idx="0">
              <a:srgbClr val="FFFFFF"/>
            </a:effectRef>
            <a:fontRef idx="minor"/>
          </p:style>
        </p:sp>
      </p:grpSp>
      <p:grpSp>
        <p:nvGrpSpPr>
          <p:cNvPr id="379" name="Group 15"/>
          <p:cNvGrpSpPr/>
          <p:nvPr/>
        </p:nvGrpSpPr>
        <p:grpSpPr>
          <a:xfrm>
            <a:off x="8323200" y="2408040"/>
            <a:ext cx="796680" cy="796680"/>
            <a:chOff x="8323200" y="2408040"/>
            <a:chExt cx="796680" cy="796680"/>
          </a:xfrm>
        </p:grpSpPr>
        <p:sp>
          <p:nvSpPr>
            <p:cNvPr id="380" name="CustomShape 16"/>
            <p:cNvSpPr/>
            <p:nvPr/>
          </p:nvSpPr>
          <p:spPr>
            <a:xfrm>
              <a:off x="8323200" y="2408040"/>
              <a:ext cx="796680" cy="7966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81" name="CustomShape 17"/>
            <p:cNvSpPr/>
            <p:nvPr/>
          </p:nvSpPr>
          <p:spPr>
            <a:xfrm>
              <a:off x="8554680" y="2604600"/>
              <a:ext cx="333720" cy="404280"/>
            </a:xfrm>
            <a:custGeom>
              <a:avLst/>
              <a:gdLst/>
              <a:ahLst/>
              <a:cxnLst/>
              <a:rect l="l" t="t"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style>
            <a:lnRef idx="0">
              <a:srgbClr val="FFFFFF"/>
            </a:lnRef>
            <a:fillRef idx="0">
              <a:srgbClr val="FFFFFF"/>
            </a:fillRef>
            <a:effectRef idx="0">
              <a:srgbClr val="FFFFFF"/>
            </a:effectRef>
            <a:fontRef idx="minor"/>
          </p:style>
        </p:sp>
      </p:grpSp>
      <p:grpSp>
        <p:nvGrpSpPr>
          <p:cNvPr id="382" name="Group 18"/>
          <p:cNvGrpSpPr/>
          <p:nvPr/>
        </p:nvGrpSpPr>
        <p:grpSpPr>
          <a:xfrm>
            <a:off x="3738240" y="2408040"/>
            <a:ext cx="796680" cy="796680"/>
            <a:chOff x="3738240" y="2408040"/>
            <a:chExt cx="796680" cy="796680"/>
          </a:xfrm>
        </p:grpSpPr>
        <p:sp>
          <p:nvSpPr>
            <p:cNvPr id="383" name="CustomShape 19"/>
            <p:cNvSpPr/>
            <p:nvPr/>
          </p:nvSpPr>
          <p:spPr>
            <a:xfrm flipH="1">
              <a:off x="3737880" y="2408040"/>
              <a:ext cx="796680" cy="7966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84" name="CustomShape 20"/>
            <p:cNvSpPr/>
            <p:nvPr/>
          </p:nvSpPr>
          <p:spPr>
            <a:xfrm>
              <a:off x="3991320" y="2576160"/>
              <a:ext cx="291600" cy="460440"/>
            </a:xfrm>
            <a:custGeom>
              <a:avLst/>
              <a:gdLst/>
              <a:ahLst/>
              <a:cxnLst/>
              <a:rect l="l" t="t"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solidFill>
            <a:ln>
              <a:noFill/>
            </a:ln>
          </p:spPr>
          <p:style>
            <a:lnRef idx="0">
              <a:srgbClr val="FFFFFF"/>
            </a:lnRef>
            <a:fillRef idx="0">
              <a:srgbClr val="FFFFFF"/>
            </a:fillRef>
            <a:effectRef idx="0">
              <a:srgbClr val="FFFFFF"/>
            </a:effectRef>
            <a:fontRef idx="minor"/>
          </p:style>
        </p:sp>
      </p:grpSp>
      <p:grpSp>
        <p:nvGrpSpPr>
          <p:cNvPr id="385" name="Group 21"/>
          <p:cNvGrpSpPr/>
          <p:nvPr/>
        </p:nvGrpSpPr>
        <p:grpSpPr>
          <a:xfrm>
            <a:off x="9098280" y="2201040"/>
            <a:ext cx="2261160" cy="861840"/>
            <a:chOff x="9098280" y="2201040"/>
            <a:chExt cx="2261160" cy="861840"/>
          </a:xfrm>
        </p:grpSpPr>
        <p:sp>
          <p:nvSpPr>
            <p:cNvPr id="386" name="CustomShape 22"/>
            <p:cNvSpPr/>
            <p:nvPr/>
          </p:nvSpPr>
          <p:spPr>
            <a:xfrm>
              <a:off x="9134640" y="2535840"/>
              <a:ext cx="222480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387" name="CustomShape 23"/>
            <p:cNvSpPr/>
            <p:nvPr/>
          </p:nvSpPr>
          <p:spPr>
            <a:xfrm>
              <a:off x="9098280" y="220104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grpSp>
      <p:grpSp>
        <p:nvGrpSpPr>
          <p:cNvPr id="388" name="Group 24"/>
          <p:cNvGrpSpPr/>
          <p:nvPr/>
        </p:nvGrpSpPr>
        <p:grpSpPr>
          <a:xfrm>
            <a:off x="9098280" y="4650480"/>
            <a:ext cx="2261160" cy="861840"/>
            <a:chOff x="9098280" y="4650480"/>
            <a:chExt cx="2261160" cy="861840"/>
          </a:xfrm>
        </p:grpSpPr>
        <p:sp>
          <p:nvSpPr>
            <p:cNvPr id="389" name="CustomShape 25"/>
            <p:cNvSpPr/>
            <p:nvPr/>
          </p:nvSpPr>
          <p:spPr>
            <a:xfrm>
              <a:off x="9134640" y="4985280"/>
              <a:ext cx="222480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390" name="CustomShape 26"/>
            <p:cNvSpPr/>
            <p:nvPr/>
          </p:nvSpPr>
          <p:spPr>
            <a:xfrm>
              <a:off x="9098280" y="465048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grpSp>
      <p:grpSp>
        <p:nvGrpSpPr>
          <p:cNvPr id="391" name="Group 27"/>
          <p:cNvGrpSpPr/>
          <p:nvPr/>
        </p:nvGrpSpPr>
        <p:grpSpPr>
          <a:xfrm>
            <a:off x="1452960" y="4650480"/>
            <a:ext cx="2260440" cy="862560"/>
            <a:chOff x="1452960" y="4650480"/>
            <a:chExt cx="2260440" cy="862560"/>
          </a:xfrm>
        </p:grpSpPr>
        <p:sp>
          <p:nvSpPr>
            <p:cNvPr id="392" name="CustomShape 28"/>
            <p:cNvSpPr/>
            <p:nvPr/>
          </p:nvSpPr>
          <p:spPr>
            <a:xfrm flipH="1">
              <a:off x="1452960" y="4985280"/>
              <a:ext cx="2224800" cy="527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393" name="CustomShape 29"/>
            <p:cNvSpPr/>
            <p:nvPr/>
          </p:nvSpPr>
          <p:spPr>
            <a:xfrm flipH="1">
              <a:off x="2284200" y="4650480"/>
              <a:ext cx="1428840" cy="345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grpSp>
      <p:grpSp>
        <p:nvGrpSpPr>
          <p:cNvPr id="394" name="Group 30"/>
          <p:cNvGrpSpPr/>
          <p:nvPr/>
        </p:nvGrpSpPr>
        <p:grpSpPr>
          <a:xfrm>
            <a:off x="1452960" y="2201040"/>
            <a:ext cx="2224800" cy="862560"/>
            <a:chOff x="1452960" y="2201040"/>
            <a:chExt cx="2224800" cy="862560"/>
          </a:xfrm>
        </p:grpSpPr>
        <p:sp>
          <p:nvSpPr>
            <p:cNvPr id="395" name="CustomShape 31"/>
            <p:cNvSpPr/>
            <p:nvPr/>
          </p:nvSpPr>
          <p:spPr>
            <a:xfrm flipH="1">
              <a:off x="1452960" y="2535840"/>
              <a:ext cx="2224800" cy="527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396" name="CustomShape 32"/>
            <p:cNvSpPr/>
            <p:nvPr/>
          </p:nvSpPr>
          <p:spPr>
            <a:xfrm flipH="1">
              <a:off x="2217960" y="2201040"/>
              <a:ext cx="1428840" cy="345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grpSp>
      <p:sp>
        <p:nvSpPr>
          <p:cNvPr id="397" name="CustomShape 33"/>
          <p:cNvSpPr/>
          <p:nvPr/>
        </p:nvSpPr>
        <p:spPr>
          <a:xfrm>
            <a:off x="824040" y="235440"/>
            <a:ext cx="2807280" cy="4881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3200" b="1" strike="noStrike" spc="-1">
                <a:solidFill>
                  <a:srgbClr val="A6A6A6"/>
                </a:solidFill>
                <a:latin typeface="Arial" panose="020B0604020202020204"/>
                <a:ea typeface="微软雅黑" panose="020B0503020204020204" charset="-122"/>
              </a:rPr>
              <a:t>此处添加标题</a:t>
            </a:r>
            <a:endParaRPr lang="en-US" sz="3200" b="0" strike="noStrike" spc="-1">
              <a:latin typeface="Arial" panose="020B0604020202020204"/>
            </a:endParaRPr>
          </a:p>
        </p:txBody>
      </p:sp>
      <p:sp>
        <p:nvSpPr>
          <p:cNvPr id="398" name="CustomShape 34"/>
          <p:cNvSpPr/>
          <p:nvPr/>
        </p:nvSpPr>
        <p:spPr>
          <a:xfrm>
            <a:off x="824040" y="743760"/>
            <a:ext cx="2807280" cy="2138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400" b="1" strike="noStrike" spc="-1">
                <a:solidFill>
                  <a:srgbClr val="A6A6A6"/>
                </a:solidFill>
                <a:latin typeface="Arial" panose="020B0604020202020204"/>
                <a:ea typeface="微软雅黑" panose="020B0503020204020204" charset="-122"/>
              </a:rPr>
              <a:t>CLICK TO ADD CAPTION TEXT</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65"/>
                                        </p:tgtEl>
                                        <p:attrNameLst>
                                          <p:attrName>style.visibility</p:attrName>
                                        </p:attrNameLst>
                                      </p:cBhvr>
                                      <p:to>
                                        <p:strVal val="visible"/>
                                      </p:to>
                                    </p:set>
                                    <p:anim calcmode="lin" valueType="num">
                                      <p:cBhvr additive="repl">
                                        <p:cTn id="7" dur="500"/>
                                        <p:tgtEl>
                                          <p:spTgt spid="365"/>
                                        </p:tgtEl>
                                        <p:attrNameLst>
                                          <p:attrName>ppt_y</p:attrName>
                                        </p:attrNameLst>
                                      </p:cBhvr>
                                      <p:tavLst>
                                        <p:tav tm="0">
                                          <p:val>
                                            <p:strVal val="#ppt_y+#ppt_h*1.125000"/>
                                          </p:val>
                                        </p:tav>
                                        <p:tav tm="100000">
                                          <p:val>
                                            <p:strVal val="#ppt_y"/>
                                          </p:val>
                                        </p:tav>
                                      </p:tavLst>
                                    </p:anim>
                                    <p:animEffect transition="in" filter="wipe(up)">
                                      <p:cBhvr additive="repl">
                                        <p:cTn id="8" dur="500"/>
                                        <p:tgtEl>
                                          <p:spTgt spid="365"/>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2"/>
                                        </p:tgtEl>
                                        <p:attrNameLst>
                                          <p:attrName>style.visibility</p:attrName>
                                        </p:attrNameLst>
                                      </p:cBhvr>
                                      <p:to>
                                        <p:strVal val="visible"/>
                                      </p:to>
                                    </p:set>
                                    <p:anim calcmode="lin" valueType="num">
                                      <p:cBhvr additive="repl">
                                        <p:cTn id="12" dur="500" fill="hold"/>
                                        <p:tgtEl>
                                          <p:spTgt spid="382"/>
                                        </p:tgtEl>
                                        <p:attrNameLst>
                                          <p:attrName>ppt_w</p:attrName>
                                        </p:attrNameLst>
                                      </p:cBhvr>
                                      <p:tavLst>
                                        <p:tav tm="0">
                                          <p:val>
                                            <p:fltVal val="0"/>
                                          </p:val>
                                        </p:tav>
                                        <p:tav tm="100000">
                                          <p:val>
                                            <p:strVal val="#ppt_w"/>
                                          </p:val>
                                        </p:tav>
                                      </p:tavLst>
                                    </p:anim>
                                    <p:anim calcmode="lin" valueType="num">
                                      <p:cBhvr additive="repl">
                                        <p:cTn id="13" dur="500" fill="hold"/>
                                        <p:tgtEl>
                                          <p:spTgt spid="382"/>
                                        </p:tgtEl>
                                        <p:attrNameLst>
                                          <p:attrName>ppt_h</p:attrName>
                                        </p:attrNameLst>
                                      </p:cBhvr>
                                      <p:tavLst>
                                        <p:tav tm="0">
                                          <p:val>
                                            <p:fltVal val="0"/>
                                          </p:val>
                                        </p:tav>
                                        <p:tav tm="100000">
                                          <p:val>
                                            <p:strVal val="#ppt_h"/>
                                          </p:val>
                                        </p:tav>
                                      </p:tavLst>
                                    </p:anim>
                                    <p:animEffect transition="in" filter="fade">
                                      <p:cBhvr additive="repl">
                                        <p:cTn id="14" dur="500"/>
                                        <p:tgtEl>
                                          <p:spTgt spid="382"/>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94"/>
                                        </p:tgtEl>
                                        <p:attrNameLst>
                                          <p:attrName>style.visibility</p:attrName>
                                        </p:attrNameLst>
                                      </p:cBhvr>
                                      <p:to>
                                        <p:strVal val="visible"/>
                                      </p:to>
                                    </p:set>
                                    <p:animEffect transition="in" filter="fade">
                                      <p:cBhvr additive="repl">
                                        <p:cTn id="18" dur="500"/>
                                        <p:tgtEl>
                                          <p:spTgt spid="394"/>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379"/>
                                        </p:tgtEl>
                                        <p:attrNameLst>
                                          <p:attrName>style.visibility</p:attrName>
                                        </p:attrNameLst>
                                      </p:cBhvr>
                                      <p:to>
                                        <p:strVal val="visible"/>
                                      </p:to>
                                    </p:set>
                                    <p:anim calcmode="lin" valueType="num">
                                      <p:cBhvr additive="repl">
                                        <p:cTn id="22" dur="500" fill="hold"/>
                                        <p:tgtEl>
                                          <p:spTgt spid="379"/>
                                        </p:tgtEl>
                                        <p:attrNameLst>
                                          <p:attrName>ppt_w</p:attrName>
                                        </p:attrNameLst>
                                      </p:cBhvr>
                                      <p:tavLst>
                                        <p:tav tm="0">
                                          <p:val>
                                            <p:fltVal val="0"/>
                                          </p:val>
                                        </p:tav>
                                        <p:tav tm="100000">
                                          <p:val>
                                            <p:strVal val="#ppt_w"/>
                                          </p:val>
                                        </p:tav>
                                      </p:tavLst>
                                    </p:anim>
                                    <p:anim calcmode="lin" valueType="num">
                                      <p:cBhvr additive="repl">
                                        <p:cTn id="23" dur="500" fill="hold"/>
                                        <p:tgtEl>
                                          <p:spTgt spid="379"/>
                                        </p:tgtEl>
                                        <p:attrNameLst>
                                          <p:attrName>ppt_h</p:attrName>
                                        </p:attrNameLst>
                                      </p:cBhvr>
                                      <p:tavLst>
                                        <p:tav tm="0">
                                          <p:val>
                                            <p:fltVal val="0"/>
                                          </p:val>
                                        </p:tav>
                                        <p:tav tm="100000">
                                          <p:val>
                                            <p:strVal val="#ppt_h"/>
                                          </p:val>
                                        </p:tav>
                                      </p:tavLst>
                                    </p:anim>
                                    <p:animEffect transition="in" filter="fade">
                                      <p:cBhvr additive="repl">
                                        <p:cTn id="24" dur="500"/>
                                        <p:tgtEl>
                                          <p:spTgt spid="379"/>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385"/>
                                        </p:tgtEl>
                                        <p:attrNameLst>
                                          <p:attrName>style.visibility</p:attrName>
                                        </p:attrNameLst>
                                      </p:cBhvr>
                                      <p:to>
                                        <p:strVal val="visible"/>
                                      </p:to>
                                    </p:set>
                                    <p:animEffect transition="in" filter="fade">
                                      <p:cBhvr additive="repl">
                                        <p:cTn id="28" dur="500"/>
                                        <p:tgtEl>
                                          <p:spTgt spid="385"/>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376"/>
                                        </p:tgtEl>
                                        <p:attrNameLst>
                                          <p:attrName>style.visibility</p:attrName>
                                        </p:attrNameLst>
                                      </p:cBhvr>
                                      <p:to>
                                        <p:strVal val="visible"/>
                                      </p:to>
                                    </p:set>
                                    <p:anim calcmode="lin" valueType="num">
                                      <p:cBhvr additive="repl">
                                        <p:cTn id="32" dur="500" fill="hold"/>
                                        <p:tgtEl>
                                          <p:spTgt spid="376"/>
                                        </p:tgtEl>
                                        <p:attrNameLst>
                                          <p:attrName>ppt_w</p:attrName>
                                        </p:attrNameLst>
                                      </p:cBhvr>
                                      <p:tavLst>
                                        <p:tav tm="0">
                                          <p:val>
                                            <p:fltVal val="0"/>
                                          </p:val>
                                        </p:tav>
                                        <p:tav tm="100000">
                                          <p:val>
                                            <p:strVal val="#ppt_w"/>
                                          </p:val>
                                        </p:tav>
                                      </p:tavLst>
                                    </p:anim>
                                    <p:anim calcmode="lin" valueType="num">
                                      <p:cBhvr additive="repl">
                                        <p:cTn id="33" dur="500" fill="hold"/>
                                        <p:tgtEl>
                                          <p:spTgt spid="376"/>
                                        </p:tgtEl>
                                        <p:attrNameLst>
                                          <p:attrName>ppt_h</p:attrName>
                                        </p:attrNameLst>
                                      </p:cBhvr>
                                      <p:tavLst>
                                        <p:tav tm="0">
                                          <p:val>
                                            <p:fltVal val="0"/>
                                          </p:val>
                                        </p:tav>
                                        <p:tav tm="100000">
                                          <p:val>
                                            <p:strVal val="#ppt_h"/>
                                          </p:val>
                                        </p:tav>
                                      </p:tavLst>
                                    </p:anim>
                                    <p:animEffect transition="in" filter="fade">
                                      <p:cBhvr additive="repl">
                                        <p:cTn id="34" dur="500"/>
                                        <p:tgtEl>
                                          <p:spTgt spid="376"/>
                                        </p:tgtEl>
                                      </p:cBhvr>
                                    </p:animEffect>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391"/>
                                        </p:tgtEl>
                                        <p:attrNameLst>
                                          <p:attrName>style.visibility</p:attrName>
                                        </p:attrNameLst>
                                      </p:cBhvr>
                                      <p:to>
                                        <p:strVal val="visible"/>
                                      </p:to>
                                    </p:set>
                                    <p:animEffect transition="in" filter="fade">
                                      <p:cBhvr additive="repl">
                                        <p:cTn id="38" dur="500"/>
                                        <p:tgtEl>
                                          <p:spTgt spid="391"/>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73"/>
                                        </p:tgtEl>
                                        <p:attrNameLst>
                                          <p:attrName>style.visibility</p:attrName>
                                        </p:attrNameLst>
                                      </p:cBhvr>
                                      <p:to>
                                        <p:strVal val="visible"/>
                                      </p:to>
                                    </p:set>
                                    <p:anim calcmode="lin" valueType="num">
                                      <p:cBhvr additive="repl">
                                        <p:cTn id="42" dur="500" fill="hold"/>
                                        <p:tgtEl>
                                          <p:spTgt spid="373"/>
                                        </p:tgtEl>
                                        <p:attrNameLst>
                                          <p:attrName>ppt_w</p:attrName>
                                        </p:attrNameLst>
                                      </p:cBhvr>
                                      <p:tavLst>
                                        <p:tav tm="0">
                                          <p:val>
                                            <p:fltVal val="0"/>
                                          </p:val>
                                        </p:tav>
                                        <p:tav tm="100000">
                                          <p:val>
                                            <p:strVal val="#ppt_w"/>
                                          </p:val>
                                        </p:tav>
                                      </p:tavLst>
                                    </p:anim>
                                    <p:anim calcmode="lin" valueType="num">
                                      <p:cBhvr additive="repl">
                                        <p:cTn id="43" dur="500" fill="hold"/>
                                        <p:tgtEl>
                                          <p:spTgt spid="373"/>
                                        </p:tgtEl>
                                        <p:attrNameLst>
                                          <p:attrName>ppt_h</p:attrName>
                                        </p:attrNameLst>
                                      </p:cBhvr>
                                      <p:tavLst>
                                        <p:tav tm="0">
                                          <p:val>
                                            <p:fltVal val="0"/>
                                          </p:val>
                                        </p:tav>
                                        <p:tav tm="100000">
                                          <p:val>
                                            <p:strVal val="#ppt_h"/>
                                          </p:val>
                                        </p:tav>
                                      </p:tavLst>
                                    </p:anim>
                                    <p:animEffect transition="in" filter="fade">
                                      <p:cBhvr additive="repl">
                                        <p:cTn id="44" dur="500"/>
                                        <p:tgtEl>
                                          <p:spTgt spid="373"/>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388"/>
                                        </p:tgtEl>
                                        <p:attrNameLst>
                                          <p:attrName>style.visibility</p:attrName>
                                        </p:attrNameLst>
                                      </p:cBhvr>
                                      <p:to>
                                        <p:strVal val="visible"/>
                                      </p:to>
                                    </p:set>
                                    <p:animEffect transition="in" filter="fade">
                                      <p:cBhvr additive="repl">
                                        <p:cTn id="48" dur="50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 name="Group 1"/>
          <p:cNvGrpSpPr/>
          <p:nvPr/>
        </p:nvGrpSpPr>
        <p:grpSpPr>
          <a:xfrm>
            <a:off x="1550160" y="1698120"/>
            <a:ext cx="3372120" cy="2915640"/>
            <a:chOff x="1550160" y="1698120"/>
            <a:chExt cx="3372120" cy="2915640"/>
          </a:xfrm>
        </p:grpSpPr>
        <p:graphicFrame>
          <p:nvGraphicFramePr>
            <p:cNvPr id="400" name="Chart 6"/>
            <p:cNvGraphicFramePr/>
            <p:nvPr/>
          </p:nvGraphicFramePr>
          <p:xfrm>
            <a:off x="1550160" y="1698120"/>
            <a:ext cx="3372120" cy="2915640"/>
          </p:xfrm>
          <a:graphic>
            <a:graphicData uri="http://schemas.openxmlformats.org/drawingml/2006/chart">
              <c:chart xmlns:c="http://schemas.openxmlformats.org/drawingml/2006/chart" xmlns:r="http://schemas.openxmlformats.org/officeDocument/2006/relationships" r:id="rId1"/>
            </a:graphicData>
          </a:graphic>
        </p:graphicFrame>
        <p:sp>
          <p:nvSpPr>
            <p:cNvPr id="401" name="CustomShape 2"/>
            <p:cNvSpPr/>
            <p:nvPr/>
          </p:nvSpPr>
          <p:spPr>
            <a:xfrm>
              <a:off x="2339280" y="2561040"/>
              <a:ext cx="865080" cy="52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0" strike="noStrike" spc="-1">
                  <a:solidFill>
                    <a:srgbClr val="FFFFFF"/>
                  </a:solidFill>
                  <a:latin typeface="Arial" panose="020B0604020202020204"/>
                  <a:ea typeface="微软雅黑" panose="020B0503020204020204" charset="-122"/>
                </a:rPr>
                <a:t>请替换文字内容</a:t>
              </a:r>
              <a:endParaRPr lang="en-US" sz="1200" b="0" strike="noStrike" spc="-1">
                <a:latin typeface="Arial" panose="020B0604020202020204"/>
              </a:endParaRPr>
            </a:p>
          </p:txBody>
        </p:sp>
        <p:sp>
          <p:nvSpPr>
            <p:cNvPr id="402" name="CustomShape 3"/>
            <p:cNvSpPr/>
            <p:nvPr/>
          </p:nvSpPr>
          <p:spPr>
            <a:xfrm>
              <a:off x="3357360" y="2561040"/>
              <a:ext cx="865080" cy="52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0" strike="noStrike" spc="-1">
                  <a:solidFill>
                    <a:srgbClr val="FFFFFF"/>
                  </a:solidFill>
                  <a:latin typeface="Arial" panose="020B0604020202020204"/>
                  <a:ea typeface="微软雅黑" panose="020B0503020204020204" charset="-122"/>
                </a:rPr>
                <a:t>请替换文字内容</a:t>
              </a:r>
              <a:endParaRPr lang="en-US" sz="1200" b="0" strike="noStrike" spc="-1">
                <a:latin typeface="Arial" panose="020B0604020202020204"/>
              </a:endParaRPr>
            </a:p>
          </p:txBody>
        </p:sp>
        <p:sp>
          <p:nvSpPr>
            <p:cNvPr id="403" name="CustomShape 4"/>
            <p:cNvSpPr/>
            <p:nvPr/>
          </p:nvSpPr>
          <p:spPr>
            <a:xfrm>
              <a:off x="2803680" y="3603240"/>
              <a:ext cx="865080" cy="52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0" strike="noStrike" spc="-1">
                  <a:solidFill>
                    <a:srgbClr val="FFFFFF"/>
                  </a:solidFill>
                  <a:latin typeface="Arial" panose="020B0604020202020204"/>
                  <a:ea typeface="微软雅黑" panose="020B0503020204020204" charset="-122"/>
                </a:rPr>
                <a:t>请替换文字内容</a:t>
              </a:r>
              <a:endParaRPr lang="en-US" sz="1200" b="0" strike="noStrike" spc="-1">
                <a:latin typeface="Arial" panose="020B0604020202020204"/>
              </a:endParaRPr>
            </a:p>
          </p:txBody>
        </p:sp>
      </p:grpSp>
      <p:grpSp>
        <p:nvGrpSpPr>
          <p:cNvPr id="404" name="Group 5"/>
          <p:cNvGrpSpPr/>
          <p:nvPr/>
        </p:nvGrpSpPr>
        <p:grpSpPr>
          <a:xfrm>
            <a:off x="4743000" y="1698120"/>
            <a:ext cx="3372120" cy="2915640"/>
            <a:chOff x="4743000" y="1698120"/>
            <a:chExt cx="3372120" cy="2915640"/>
          </a:xfrm>
        </p:grpSpPr>
        <p:graphicFrame>
          <p:nvGraphicFramePr>
            <p:cNvPr id="405" name="Chart 9"/>
            <p:cNvGraphicFramePr/>
            <p:nvPr/>
          </p:nvGraphicFramePr>
          <p:xfrm>
            <a:off x="4743000" y="1698120"/>
            <a:ext cx="3372120" cy="2915640"/>
          </p:xfrm>
          <a:graphic>
            <a:graphicData uri="http://schemas.openxmlformats.org/drawingml/2006/chart">
              <c:chart xmlns:c="http://schemas.openxmlformats.org/drawingml/2006/chart" xmlns:r="http://schemas.openxmlformats.org/officeDocument/2006/relationships" r:id="rId2"/>
            </a:graphicData>
          </a:graphic>
        </p:graphicFrame>
        <p:sp>
          <p:nvSpPr>
            <p:cNvPr id="406" name="CustomShape 6"/>
            <p:cNvSpPr/>
            <p:nvPr/>
          </p:nvSpPr>
          <p:spPr>
            <a:xfrm>
              <a:off x="6552000" y="2617920"/>
              <a:ext cx="886320" cy="52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0" strike="noStrike" spc="-1">
                  <a:solidFill>
                    <a:srgbClr val="FFFFFF"/>
                  </a:solidFill>
                  <a:latin typeface="Arial" panose="020B0604020202020204"/>
                  <a:ea typeface="微软雅黑" panose="020B0503020204020204" charset="-122"/>
                </a:rPr>
                <a:t>请替换文字内容</a:t>
              </a:r>
              <a:endParaRPr lang="en-US" sz="1200" b="0" strike="noStrike" spc="-1">
                <a:latin typeface="Arial" panose="020B0604020202020204"/>
              </a:endParaRPr>
            </a:p>
          </p:txBody>
        </p:sp>
        <p:sp>
          <p:nvSpPr>
            <p:cNvPr id="407" name="CustomShape 7"/>
            <p:cNvSpPr/>
            <p:nvPr/>
          </p:nvSpPr>
          <p:spPr>
            <a:xfrm>
              <a:off x="5480280" y="2617920"/>
              <a:ext cx="886320" cy="52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0" strike="noStrike" spc="-1">
                  <a:solidFill>
                    <a:srgbClr val="FFFFFF"/>
                  </a:solidFill>
                  <a:latin typeface="Arial" panose="020B0604020202020204"/>
                  <a:ea typeface="微软雅黑" panose="020B0503020204020204" charset="-122"/>
                </a:rPr>
                <a:t>请替换文字内容</a:t>
              </a:r>
              <a:endParaRPr lang="en-US" sz="1200" b="0" strike="noStrike" spc="-1">
                <a:latin typeface="Arial" panose="020B0604020202020204"/>
              </a:endParaRPr>
            </a:p>
          </p:txBody>
        </p:sp>
        <p:sp>
          <p:nvSpPr>
            <p:cNvPr id="408" name="CustomShape 8"/>
            <p:cNvSpPr/>
            <p:nvPr/>
          </p:nvSpPr>
          <p:spPr>
            <a:xfrm>
              <a:off x="5717160" y="3604680"/>
              <a:ext cx="886320" cy="52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0" strike="noStrike" spc="-1">
                  <a:solidFill>
                    <a:srgbClr val="FFFFFF"/>
                  </a:solidFill>
                  <a:latin typeface="Arial" panose="020B0604020202020204"/>
                  <a:ea typeface="微软雅黑" panose="020B0503020204020204" charset="-122"/>
                </a:rPr>
                <a:t>请替换文字内容</a:t>
              </a:r>
              <a:endParaRPr lang="en-US" sz="1200" b="0" strike="noStrike" spc="-1">
                <a:latin typeface="Arial" panose="020B0604020202020204"/>
              </a:endParaRPr>
            </a:p>
          </p:txBody>
        </p:sp>
      </p:grpSp>
      <p:grpSp>
        <p:nvGrpSpPr>
          <p:cNvPr id="409" name="Group 9"/>
          <p:cNvGrpSpPr/>
          <p:nvPr/>
        </p:nvGrpSpPr>
        <p:grpSpPr>
          <a:xfrm>
            <a:off x="7926840" y="1698120"/>
            <a:ext cx="3372120" cy="2915640"/>
            <a:chOff x="7926840" y="1698120"/>
            <a:chExt cx="3372120" cy="2915640"/>
          </a:xfrm>
        </p:grpSpPr>
        <p:graphicFrame>
          <p:nvGraphicFramePr>
            <p:cNvPr id="410" name="Chart 10"/>
            <p:cNvGraphicFramePr/>
            <p:nvPr/>
          </p:nvGraphicFramePr>
          <p:xfrm>
            <a:off x="7926840" y="1698120"/>
            <a:ext cx="3372120" cy="2915640"/>
          </p:xfrm>
          <a:graphic>
            <a:graphicData uri="http://schemas.openxmlformats.org/drawingml/2006/chart">
              <c:chart xmlns:c="http://schemas.openxmlformats.org/drawingml/2006/chart" xmlns:r="http://schemas.openxmlformats.org/officeDocument/2006/relationships" r:id="rId3"/>
            </a:graphicData>
          </a:graphic>
        </p:graphicFrame>
        <p:sp>
          <p:nvSpPr>
            <p:cNvPr id="411" name="CustomShape 10"/>
            <p:cNvSpPr/>
            <p:nvPr/>
          </p:nvSpPr>
          <p:spPr>
            <a:xfrm>
              <a:off x="8653680" y="2581560"/>
              <a:ext cx="864000" cy="52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0" strike="noStrike" spc="-1">
                  <a:solidFill>
                    <a:srgbClr val="FFFFFF"/>
                  </a:solidFill>
                  <a:latin typeface="Arial" panose="020B0604020202020204"/>
                  <a:ea typeface="微软雅黑" panose="020B0503020204020204" charset="-122"/>
                </a:rPr>
                <a:t>请替换文字内容</a:t>
              </a:r>
              <a:endParaRPr lang="en-US" sz="1200" b="0" strike="noStrike" spc="-1">
                <a:latin typeface="Arial" panose="020B0604020202020204"/>
              </a:endParaRPr>
            </a:p>
          </p:txBody>
        </p:sp>
        <p:sp>
          <p:nvSpPr>
            <p:cNvPr id="412" name="CustomShape 11"/>
            <p:cNvSpPr/>
            <p:nvPr/>
          </p:nvSpPr>
          <p:spPr>
            <a:xfrm>
              <a:off x="9706680" y="2581560"/>
              <a:ext cx="864000" cy="52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0" strike="noStrike" spc="-1">
                  <a:solidFill>
                    <a:srgbClr val="FFFFFF"/>
                  </a:solidFill>
                  <a:latin typeface="Arial" panose="020B0604020202020204"/>
                  <a:ea typeface="微软雅黑" panose="020B0503020204020204" charset="-122"/>
                </a:rPr>
                <a:t>请替换文字内容</a:t>
              </a:r>
              <a:endParaRPr lang="en-US" sz="1200" b="0" strike="noStrike" spc="-1">
                <a:latin typeface="Arial" panose="020B0604020202020204"/>
              </a:endParaRPr>
            </a:p>
          </p:txBody>
        </p:sp>
        <p:sp>
          <p:nvSpPr>
            <p:cNvPr id="413" name="CustomShape 12"/>
            <p:cNvSpPr/>
            <p:nvPr/>
          </p:nvSpPr>
          <p:spPr>
            <a:xfrm>
              <a:off x="9289800" y="3564720"/>
              <a:ext cx="864000" cy="52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0" strike="noStrike" spc="-1">
                  <a:solidFill>
                    <a:srgbClr val="FFFFFF"/>
                  </a:solidFill>
                  <a:latin typeface="Arial" panose="020B0604020202020204"/>
                  <a:ea typeface="微软雅黑" panose="020B0503020204020204" charset="-122"/>
                </a:rPr>
                <a:t>请替换文字内容</a:t>
              </a:r>
              <a:endParaRPr lang="en-US" sz="1200" b="0" strike="noStrike" spc="-1">
                <a:latin typeface="Arial" panose="020B0604020202020204"/>
              </a:endParaRPr>
            </a:p>
          </p:txBody>
        </p:sp>
      </p:grpSp>
      <p:grpSp>
        <p:nvGrpSpPr>
          <p:cNvPr id="414" name="Group 13"/>
          <p:cNvGrpSpPr/>
          <p:nvPr/>
        </p:nvGrpSpPr>
        <p:grpSpPr>
          <a:xfrm>
            <a:off x="2053080" y="4851000"/>
            <a:ext cx="2366640" cy="1501200"/>
            <a:chOff x="2053080" y="4851000"/>
            <a:chExt cx="2366640" cy="1501200"/>
          </a:xfrm>
        </p:grpSpPr>
        <p:sp>
          <p:nvSpPr>
            <p:cNvPr id="415" name="CustomShape 14"/>
            <p:cNvSpPr/>
            <p:nvPr/>
          </p:nvSpPr>
          <p:spPr>
            <a:xfrm>
              <a:off x="2053080" y="4851000"/>
              <a:ext cx="2366640" cy="1501200"/>
            </a:xfrm>
            <a:prstGeom prst="roundRect">
              <a:avLst>
                <a:gd name="adj" fmla="val 10417"/>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16" name="CustomShape 15"/>
            <p:cNvSpPr/>
            <p:nvPr/>
          </p:nvSpPr>
          <p:spPr>
            <a:xfrm>
              <a:off x="2192400" y="5455800"/>
              <a:ext cx="208764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FFFFFF"/>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417" name="CustomShape 16"/>
            <p:cNvSpPr/>
            <p:nvPr/>
          </p:nvSpPr>
          <p:spPr>
            <a:xfrm>
              <a:off x="2521440" y="508536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400" b="0" strike="noStrike" spc="-1">
                  <a:solidFill>
                    <a:srgbClr val="FFFFFF"/>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grpSp>
      <p:grpSp>
        <p:nvGrpSpPr>
          <p:cNvPr id="418" name="Group 17"/>
          <p:cNvGrpSpPr/>
          <p:nvPr/>
        </p:nvGrpSpPr>
        <p:grpSpPr>
          <a:xfrm>
            <a:off x="5245920" y="4851000"/>
            <a:ext cx="2366640" cy="1501200"/>
            <a:chOff x="5245920" y="4851000"/>
            <a:chExt cx="2366640" cy="1501200"/>
          </a:xfrm>
        </p:grpSpPr>
        <p:sp>
          <p:nvSpPr>
            <p:cNvPr id="419" name="CustomShape 18"/>
            <p:cNvSpPr/>
            <p:nvPr/>
          </p:nvSpPr>
          <p:spPr>
            <a:xfrm>
              <a:off x="5245920" y="4851000"/>
              <a:ext cx="2366640" cy="1501200"/>
            </a:xfrm>
            <a:prstGeom prst="roundRect">
              <a:avLst>
                <a:gd name="adj" fmla="val 10417"/>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20" name="CustomShape 19"/>
            <p:cNvSpPr/>
            <p:nvPr/>
          </p:nvSpPr>
          <p:spPr>
            <a:xfrm>
              <a:off x="5385240" y="5455800"/>
              <a:ext cx="208764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FFFFFF"/>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421" name="CustomShape 20"/>
            <p:cNvSpPr/>
            <p:nvPr/>
          </p:nvSpPr>
          <p:spPr>
            <a:xfrm>
              <a:off x="5714280" y="508536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400" b="0" strike="noStrike" spc="-1">
                  <a:solidFill>
                    <a:srgbClr val="FFFFFF"/>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grpSp>
      <p:grpSp>
        <p:nvGrpSpPr>
          <p:cNvPr id="422" name="Group 21"/>
          <p:cNvGrpSpPr/>
          <p:nvPr/>
        </p:nvGrpSpPr>
        <p:grpSpPr>
          <a:xfrm>
            <a:off x="8429760" y="4851000"/>
            <a:ext cx="2366640" cy="1501200"/>
            <a:chOff x="8429760" y="4851000"/>
            <a:chExt cx="2366640" cy="1501200"/>
          </a:xfrm>
        </p:grpSpPr>
        <p:sp>
          <p:nvSpPr>
            <p:cNvPr id="423" name="CustomShape 22"/>
            <p:cNvSpPr/>
            <p:nvPr/>
          </p:nvSpPr>
          <p:spPr>
            <a:xfrm>
              <a:off x="8429760" y="4851000"/>
              <a:ext cx="2366640" cy="1501200"/>
            </a:xfrm>
            <a:prstGeom prst="roundRect">
              <a:avLst>
                <a:gd name="adj" fmla="val 10417"/>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24" name="CustomShape 23"/>
            <p:cNvSpPr/>
            <p:nvPr/>
          </p:nvSpPr>
          <p:spPr>
            <a:xfrm>
              <a:off x="8569080" y="5455800"/>
              <a:ext cx="208764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FFFFFF"/>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425" name="CustomShape 24"/>
            <p:cNvSpPr/>
            <p:nvPr/>
          </p:nvSpPr>
          <p:spPr>
            <a:xfrm>
              <a:off x="8898120" y="508536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400" b="0" strike="noStrike" spc="-1">
                  <a:solidFill>
                    <a:srgbClr val="FFFFFF"/>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grpSp>
      <p:sp>
        <p:nvSpPr>
          <p:cNvPr id="426" name="CustomShape 25"/>
          <p:cNvSpPr/>
          <p:nvPr/>
        </p:nvSpPr>
        <p:spPr>
          <a:xfrm>
            <a:off x="824040" y="235440"/>
            <a:ext cx="2807280" cy="4881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3200" b="1" strike="noStrike" spc="-1">
                <a:solidFill>
                  <a:srgbClr val="A6A6A6"/>
                </a:solidFill>
                <a:latin typeface="Arial" panose="020B0604020202020204"/>
                <a:ea typeface="微软雅黑" panose="020B0503020204020204" charset="-122"/>
              </a:rPr>
              <a:t>此处添加标题</a:t>
            </a:r>
            <a:endParaRPr lang="en-US" sz="3200" b="0" strike="noStrike" spc="-1">
              <a:latin typeface="Arial" panose="020B0604020202020204"/>
            </a:endParaRPr>
          </a:p>
        </p:txBody>
      </p:sp>
      <p:sp>
        <p:nvSpPr>
          <p:cNvPr id="427" name="CustomShape 26"/>
          <p:cNvSpPr/>
          <p:nvPr/>
        </p:nvSpPr>
        <p:spPr>
          <a:xfrm>
            <a:off x="824040" y="743760"/>
            <a:ext cx="2807280" cy="2138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400" b="1" strike="noStrike" spc="-1">
                <a:solidFill>
                  <a:srgbClr val="A6A6A6"/>
                </a:solidFill>
                <a:latin typeface="Arial" panose="020B0604020202020204"/>
                <a:ea typeface="微软雅黑" panose="020B0503020204020204" charset="-122"/>
              </a:rPr>
              <a:t>CLICK TO ADD CAPTION TEXT</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99"/>
                                        </p:tgtEl>
                                        <p:attrNameLst>
                                          <p:attrName>style.visibility</p:attrName>
                                        </p:attrNameLst>
                                      </p:cBhvr>
                                      <p:to>
                                        <p:strVal val="visible"/>
                                      </p:to>
                                    </p:set>
                                    <p:animEffect transition="in" filter="fade">
                                      <p:cBhvr additive="repl">
                                        <p:cTn id="7" dur="1000"/>
                                        <p:tgtEl>
                                          <p:spTgt spid="399"/>
                                        </p:tgtEl>
                                      </p:cBhvr>
                                    </p:animEffect>
                                    <p:anim calcmode="lin" valueType="num">
                                      <p:cBhvr additive="repl">
                                        <p:cTn id="8" dur="1000" fill="hold"/>
                                        <p:tgtEl>
                                          <p:spTgt spid="399"/>
                                        </p:tgtEl>
                                        <p:attrNameLst>
                                          <p:attrName>ppt_x</p:attrName>
                                        </p:attrNameLst>
                                      </p:cBhvr>
                                      <p:tavLst>
                                        <p:tav tm="0">
                                          <p:val>
                                            <p:strVal val="#ppt_x"/>
                                          </p:val>
                                        </p:tav>
                                        <p:tav tm="100000">
                                          <p:val>
                                            <p:strVal val="#ppt_x"/>
                                          </p:val>
                                        </p:tav>
                                      </p:tavLst>
                                    </p:anim>
                                    <p:anim calcmode="lin" valueType="num">
                                      <p:cBhvr additive="repl">
                                        <p:cTn id="9" dur="1000" fill="hold"/>
                                        <p:tgtEl>
                                          <p:spTgt spid="39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04"/>
                                        </p:tgtEl>
                                        <p:attrNameLst>
                                          <p:attrName>style.visibility</p:attrName>
                                        </p:attrNameLst>
                                      </p:cBhvr>
                                      <p:to>
                                        <p:strVal val="visible"/>
                                      </p:to>
                                    </p:set>
                                    <p:animEffect transition="in" filter="fade">
                                      <p:cBhvr additive="repl">
                                        <p:cTn id="13" dur="1000"/>
                                        <p:tgtEl>
                                          <p:spTgt spid="404"/>
                                        </p:tgtEl>
                                      </p:cBhvr>
                                    </p:animEffect>
                                    <p:anim calcmode="lin" valueType="num">
                                      <p:cBhvr additive="repl">
                                        <p:cTn id="14" dur="1000" fill="hold"/>
                                        <p:tgtEl>
                                          <p:spTgt spid="404"/>
                                        </p:tgtEl>
                                        <p:attrNameLst>
                                          <p:attrName>ppt_x</p:attrName>
                                        </p:attrNameLst>
                                      </p:cBhvr>
                                      <p:tavLst>
                                        <p:tav tm="0">
                                          <p:val>
                                            <p:strVal val="#ppt_x"/>
                                          </p:val>
                                        </p:tav>
                                        <p:tav tm="100000">
                                          <p:val>
                                            <p:strVal val="#ppt_x"/>
                                          </p:val>
                                        </p:tav>
                                      </p:tavLst>
                                    </p:anim>
                                    <p:anim calcmode="lin" valueType="num">
                                      <p:cBhvr additive="repl">
                                        <p:cTn id="15" dur="1000" fill="hold"/>
                                        <p:tgtEl>
                                          <p:spTgt spid="40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09"/>
                                        </p:tgtEl>
                                        <p:attrNameLst>
                                          <p:attrName>style.visibility</p:attrName>
                                        </p:attrNameLst>
                                      </p:cBhvr>
                                      <p:to>
                                        <p:strVal val="visible"/>
                                      </p:to>
                                    </p:set>
                                    <p:animEffect transition="in" filter="fade">
                                      <p:cBhvr additive="repl">
                                        <p:cTn id="19" dur="1000"/>
                                        <p:tgtEl>
                                          <p:spTgt spid="409"/>
                                        </p:tgtEl>
                                      </p:cBhvr>
                                    </p:animEffect>
                                    <p:anim calcmode="lin" valueType="num">
                                      <p:cBhvr additive="repl">
                                        <p:cTn id="20" dur="1000" fill="hold"/>
                                        <p:tgtEl>
                                          <p:spTgt spid="409"/>
                                        </p:tgtEl>
                                        <p:attrNameLst>
                                          <p:attrName>ppt_x</p:attrName>
                                        </p:attrNameLst>
                                      </p:cBhvr>
                                      <p:tavLst>
                                        <p:tav tm="0">
                                          <p:val>
                                            <p:strVal val="#ppt_x"/>
                                          </p:val>
                                        </p:tav>
                                        <p:tav tm="100000">
                                          <p:val>
                                            <p:strVal val="#ppt_x"/>
                                          </p:val>
                                        </p:tav>
                                      </p:tavLst>
                                    </p:anim>
                                    <p:anim calcmode="lin" valueType="num">
                                      <p:cBhvr additive="repl">
                                        <p:cTn id="21" dur="1000" fill="hold"/>
                                        <p:tgtEl>
                                          <p:spTgt spid="40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nodeType="afterEffect">
                                  <p:stCondLst>
                                    <p:cond delay="0"/>
                                  </p:stCondLst>
                                  <p:childTnLst>
                                    <p:set>
                                      <p:cBhvr>
                                        <p:cTn id="24" dur="1" fill="hold">
                                          <p:stCondLst>
                                            <p:cond delay="0"/>
                                          </p:stCondLst>
                                        </p:cTn>
                                        <p:tgtEl>
                                          <p:spTgt spid="414"/>
                                        </p:tgtEl>
                                        <p:attrNameLst>
                                          <p:attrName>style.visibility</p:attrName>
                                        </p:attrNameLst>
                                      </p:cBhvr>
                                      <p:to>
                                        <p:strVal val="visible"/>
                                      </p:to>
                                    </p:set>
                                    <p:animEffect transition="in" filter="fade">
                                      <p:cBhvr additive="repl">
                                        <p:cTn id="25" dur="500"/>
                                        <p:tgtEl>
                                          <p:spTgt spid="414"/>
                                        </p:tgtEl>
                                      </p:cBhvr>
                                    </p:animEffect>
                                  </p:childTnLst>
                                </p:cTn>
                              </p:par>
                            </p:childTnLst>
                          </p:cTn>
                        </p:par>
                        <p:par>
                          <p:cTn id="26" fill="hold">
                            <p:stCondLst>
                              <p:cond delay="3500"/>
                            </p:stCondLst>
                            <p:childTnLst>
                              <p:par>
                                <p:cTn id="27" presetID="10" presetClass="entr" presetSubtype="0" fill="hold" nodeType="afterEffect">
                                  <p:stCondLst>
                                    <p:cond delay="0"/>
                                  </p:stCondLst>
                                  <p:childTnLst>
                                    <p:set>
                                      <p:cBhvr>
                                        <p:cTn id="28" dur="1" fill="hold">
                                          <p:stCondLst>
                                            <p:cond delay="0"/>
                                          </p:stCondLst>
                                        </p:cTn>
                                        <p:tgtEl>
                                          <p:spTgt spid="418"/>
                                        </p:tgtEl>
                                        <p:attrNameLst>
                                          <p:attrName>style.visibility</p:attrName>
                                        </p:attrNameLst>
                                      </p:cBhvr>
                                      <p:to>
                                        <p:strVal val="visible"/>
                                      </p:to>
                                    </p:set>
                                    <p:animEffect transition="in" filter="fade">
                                      <p:cBhvr additive="repl">
                                        <p:cTn id="29" dur="500"/>
                                        <p:tgtEl>
                                          <p:spTgt spid="418"/>
                                        </p:tgtEl>
                                      </p:cBhvr>
                                    </p:animEffect>
                                  </p:childTnLst>
                                </p:cTn>
                              </p:par>
                            </p:childTnLst>
                          </p:cTn>
                        </p:par>
                        <p:par>
                          <p:cTn id="30" fill="hold">
                            <p:stCondLst>
                              <p:cond delay="4000"/>
                            </p:stCondLst>
                            <p:childTnLst>
                              <p:par>
                                <p:cTn id="31" presetID="10" presetClass="entr" presetSubtype="0" fill="hold" nodeType="afterEffect">
                                  <p:stCondLst>
                                    <p:cond delay="0"/>
                                  </p:stCondLst>
                                  <p:childTnLst>
                                    <p:set>
                                      <p:cBhvr>
                                        <p:cTn id="32" dur="1" fill="hold">
                                          <p:stCondLst>
                                            <p:cond delay="0"/>
                                          </p:stCondLst>
                                        </p:cTn>
                                        <p:tgtEl>
                                          <p:spTgt spid="422"/>
                                        </p:tgtEl>
                                        <p:attrNameLst>
                                          <p:attrName>style.visibility</p:attrName>
                                        </p:attrNameLst>
                                      </p:cBhvr>
                                      <p:to>
                                        <p:strVal val="visible"/>
                                      </p:to>
                                    </p:set>
                                    <p:animEffect transition="in" filter="fade">
                                      <p:cBhvr additive="repl">
                                        <p:cTn id="33" dur="500"/>
                                        <p:tgtEl>
                                          <p:spTgt spid="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8" name="图片 14"/>
          <p:cNvPicPr/>
          <p:nvPr/>
        </p:nvPicPr>
        <p:blipFill>
          <a:blip r:embed="rId1"/>
          <a:stretch>
            <a:fillRect/>
          </a:stretch>
        </p:blipFill>
        <p:spPr>
          <a:xfrm>
            <a:off x="2756880" y="2126160"/>
            <a:ext cx="3135600" cy="3212280"/>
          </a:xfrm>
          <a:prstGeom prst="rect">
            <a:avLst/>
          </a:prstGeom>
          <a:ln>
            <a:noFill/>
          </a:ln>
        </p:spPr>
      </p:pic>
      <p:sp>
        <p:nvSpPr>
          <p:cNvPr id="429" name="CustomShape 1"/>
          <p:cNvSpPr/>
          <p:nvPr/>
        </p:nvSpPr>
        <p:spPr>
          <a:xfrm>
            <a:off x="3567960" y="3097800"/>
            <a:ext cx="1513080" cy="103680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US" sz="4800" b="1" strike="noStrike" spc="-1">
                <a:solidFill>
                  <a:srgbClr val="26A69A"/>
                </a:solidFill>
                <a:latin typeface="Arial" panose="020B0604020202020204"/>
                <a:ea typeface="微软雅黑" panose="020B0503020204020204" charset="-122"/>
              </a:rPr>
              <a:t>03</a:t>
            </a:r>
            <a:endParaRPr lang="en-US" sz="4800" b="0" strike="noStrike" spc="-1">
              <a:latin typeface="Arial" panose="020B0604020202020204"/>
            </a:endParaRPr>
          </a:p>
          <a:p>
            <a:pPr algn="ctr">
              <a:lnSpc>
                <a:spcPct val="100000"/>
              </a:lnSpc>
            </a:pPr>
            <a:r>
              <a:rPr lang="en-US" sz="2000" b="1" strike="noStrike" spc="-1">
                <a:solidFill>
                  <a:srgbClr val="26A69A"/>
                </a:solidFill>
                <a:latin typeface="Arial" panose="020B0604020202020204"/>
                <a:ea typeface="微软雅黑" panose="020B0503020204020204" charset="-122"/>
              </a:rPr>
              <a:t>CHAPTER</a:t>
            </a:r>
            <a:endParaRPr lang="en-US" sz="2000" b="0" strike="noStrike" spc="-1">
              <a:latin typeface="Arial" panose="020B0604020202020204"/>
            </a:endParaRPr>
          </a:p>
        </p:txBody>
      </p:sp>
      <p:sp>
        <p:nvSpPr>
          <p:cNvPr id="430" name="CustomShape 2"/>
          <p:cNvSpPr/>
          <p:nvPr/>
        </p:nvSpPr>
        <p:spPr>
          <a:xfrm>
            <a:off x="6941520" y="3053520"/>
            <a:ext cx="3866400" cy="67068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00000"/>
              </a:lnSpc>
            </a:pPr>
            <a:r>
              <a:rPr lang="en-US" sz="4400" b="0" strike="noStrike" spc="-1">
                <a:solidFill>
                  <a:srgbClr val="26A69A"/>
                </a:solidFill>
                <a:latin typeface="Arial" panose="020B0604020202020204"/>
                <a:ea typeface="微软雅黑" panose="020B0503020204020204" charset="-122"/>
              </a:rPr>
              <a:t>此处添加标题</a:t>
            </a:r>
            <a:endParaRPr lang="en-US" sz="4400" b="0" strike="noStrike" spc="-1">
              <a:latin typeface="Arial" panose="020B0604020202020204"/>
            </a:endParaRPr>
          </a:p>
        </p:txBody>
      </p:sp>
      <p:sp>
        <p:nvSpPr>
          <p:cNvPr id="431" name="CustomShape 3"/>
          <p:cNvSpPr/>
          <p:nvPr/>
        </p:nvSpPr>
        <p:spPr>
          <a:xfrm>
            <a:off x="6879960" y="3852000"/>
            <a:ext cx="1571760" cy="2728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marL="171450" lvl="1" indent="-170815">
              <a:lnSpc>
                <a:spcPct val="100000"/>
              </a:lnSpc>
              <a:buClr>
                <a:srgbClr val="26A69A"/>
              </a:buClr>
              <a:buFont typeface="Arial" panose="020B0604020202020204"/>
              <a:buChar char="•"/>
            </a:pPr>
            <a:r>
              <a:rPr lang="en-US" sz="1200" b="0" strike="noStrike" spc="-1">
                <a:solidFill>
                  <a:srgbClr val="26A69A"/>
                </a:solidFill>
                <a:latin typeface="Arial" panose="020B0604020202020204"/>
                <a:ea typeface="微软雅黑" panose="020B0503020204020204" charset="-122"/>
              </a:rPr>
              <a:t>添加相关标题文字</a:t>
            </a:r>
            <a:endParaRPr lang="en-US" sz="1200" b="0" strike="noStrike" spc="-1">
              <a:latin typeface="Arial" panose="020B0604020202020204"/>
            </a:endParaRPr>
          </a:p>
        </p:txBody>
      </p:sp>
      <p:sp>
        <p:nvSpPr>
          <p:cNvPr id="432" name="CustomShape 4"/>
          <p:cNvSpPr/>
          <p:nvPr/>
        </p:nvSpPr>
        <p:spPr>
          <a:xfrm>
            <a:off x="8737920" y="3852000"/>
            <a:ext cx="1571760" cy="2728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marL="171450" lvl="1" indent="-170815">
              <a:lnSpc>
                <a:spcPct val="100000"/>
              </a:lnSpc>
              <a:buClr>
                <a:srgbClr val="26A69A"/>
              </a:buClr>
              <a:buFont typeface="Arial" panose="020B0604020202020204"/>
              <a:buChar char="•"/>
            </a:pPr>
            <a:r>
              <a:rPr lang="en-US" sz="1200" b="0" strike="noStrike" spc="-1">
                <a:solidFill>
                  <a:srgbClr val="26A69A"/>
                </a:solidFill>
                <a:latin typeface="Arial" panose="020B0604020202020204"/>
                <a:ea typeface="微软雅黑" panose="020B0503020204020204" charset="-122"/>
              </a:rPr>
              <a:t>添加相关标题文字</a:t>
            </a:r>
            <a:endParaRPr lang="en-US" sz="1200" b="0" strike="noStrike" spc="-1">
              <a:latin typeface="Arial" panose="020B0604020202020204"/>
            </a:endParaRPr>
          </a:p>
        </p:txBody>
      </p:sp>
      <p:sp>
        <p:nvSpPr>
          <p:cNvPr id="433" name="CustomShape 5"/>
          <p:cNvSpPr/>
          <p:nvPr/>
        </p:nvSpPr>
        <p:spPr>
          <a:xfrm>
            <a:off x="6879960" y="4168440"/>
            <a:ext cx="1571760" cy="2728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marL="171450" lvl="1" indent="-170815">
              <a:lnSpc>
                <a:spcPct val="100000"/>
              </a:lnSpc>
              <a:buClr>
                <a:srgbClr val="26A69A"/>
              </a:buClr>
              <a:buFont typeface="Arial" panose="020B0604020202020204"/>
              <a:buChar char="•"/>
            </a:pPr>
            <a:r>
              <a:rPr lang="en-US" sz="1200" b="0" strike="noStrike" spc="-1">
                <a:solidFill>
                  <a:srgbClr val="26A69A"/>
                </a:solidFill>
                <a:latin typeface="Arial" panose="020B0604020202020204"/>
                <a:ea typeface="微软雅黑" panose="020B0503020204020204" charset="-122"/>
              </a:rPr>
              <a:t>添加相关标题文字</a:t>
            </a:r>
            <a:endParaRPr lang="en-US" sz="1200" b="0" strike="noStrike" spc="-1">
              <a:latin typeface="Arial" panose="020B0604020202020204"/>
            </a:endParaRPr>
          </a:p>
        </p:txBody>
      </p:sp>
      <p:sp>
        <p:nvSpPr>
          <p:cNvPr id="434" name="CustomShape 6"/>
          <p:cNvSpPr/>
          <p:nvPr/>
        </p:nvSpPr>
        <p:spPr>
          <a:xfrm>
            <a:off x="8737920" y="4168440"/>
            <a:ext cx="1571760" cy="2728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marL="171450" lvl="1" indent="-170815">
              <a:lnSpc>
                <a:spcPct val="100000"/>
              </a:lnSpc>
              <a:buClr>
                <a:srgbClr val="26A69A"/>
              </a:buClr>
              <a:buFont typeface="Arial" panose="020B0604020202020204"/>
              <a:buChar char="•"/>
            </a:pPr>
            <a:r>
              <a:rPr lang="en-US" sz="1200" b="0" strike="noStrike" spc="-1">
                <a:solidFill>
                  <a:srgbClr val="26A69A"/>
                </a:solidFill>
                <a:latin typeface="Arial" panose="020B0604020202020204"/>
                <a:ea typeface="微软雅黑" panose="020B0503020204020204" charset="-122"/>
              </a:rPr>
              <a:t>添加相关标题文字</a:t>
            </a:r>
            <a:endParaRPr lang="en-US" sz="1200" b="0" strike="noStrike" spc="-1">
              <a:latin typeface="Arial" panose="020B0604020202020204"/>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28"/>
                                        </p:tgtEl>
                                        <p:attrNameLst>
                                          <p:attrName>style.visibility</p:attrName>
                                        </p:attrNameLst>
                                      </p:cBhvr>
                                      <p:to>
                                        <p:strVal val="visible"/>
                                      </p:to>
                                    </p:set>
                                    <p:animEffect transition="in" filter="wheel(1)">
                                      <p:cBhvr additive="repl">
                                        <p:cTn id="7" dur="2000"/>
                                        <p:tgtEl>
                                          <p:spTgt spid="428"/>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nodeType="clickEffect">
                                  <p:stCondLst>
                                    <p:cond delay="0"/>
                                  </p:stCondLst>
                                  <p:childTnLst>
                                    <p:set>
                                      <p:cBhvr>
                                        <p:cTn id="11" dur="1" fill="hold">
                                          <p:stCondLst>
                                            <p:cond delay="0"/>
                                          </p:stCondLst>
                                        </p:cTn>
                                        <p:tgtEl>
                                          <p:spTgt spid="429"/>
                                        </p:tgtEl>
                                        <p:attrNameLst>
                                          <p:attrName>style.visibility</p:attrName>
                                        </p:attrNameLst>
                                      </p:cBhvr>
                                      <p:to>
                                        <p:strVal val="visible"/>
                                      </p:to>
                                    </p:set>
                                    <p:anim calcmode="lin" valueType="num">
                                      <p:cBhvr additive="repl">
                                        <p:cTn id="12" dur="500" fill="hold">
                                          <p:stCondLst>
                                            <p:cond delay="0"/>
                                          </p:stCondLst>
                                        </p:cTn>
                                        <p:tgtEl>
                                          <p:spTgt spid="429"/>
                                        </p:tgtEl>
                                        <p:attrNameLst>
                                          <p:attrName>ppt_w</p:attrName>
                                        </p:attrNameLst>
                                      </p:cBhvr>
                                    </p:anim>
                                    <p:anim calcmode="lin" valueType="num">
                                      <p:cBhvr additive="repl">
                                        <p:cTn id="13" dur="500" fill="hold">
                                          <p:stCondLst>
                                            <p:cond delay="0"/>
                                          </p:stCondLst>
                                        </p:cTn>
                                        <p:tgtEl>
                                          <p:spTgt spid="429"/>
                                        </p:tgtEl>
                                        <p:attrNameLst>
                                          <p:attrName>ppt_x</p:attrName>
                                        </p:attrNameLst>
                                      </p:cBhvr>
                                    </p:anim>
                                    <p:anim to="(#ppt_y)" calcmode="lin" valueType="num">
                                      <p:cBhvr additive="repl">
                                        <p:cTn id="14" dur="1000" fill="hold">
                                          <p:stCondLst>
                                            <p:cond delay="0"/>
                                          </p:stCondLst>
                                        </p:cTn>
                                        <p:tgtEl>
                                          <p:spTgt spid="429"/>
                                        </p:tgtEl>
                                        <p:attrNameLst>
                                          <p:attrName>ppt_y</p:attrName>
                                        </p:attrNameLst>
                                      </p:cBhvr>
                                    </p:anim>
                                    <p:animRot by="21600000">
                                      <p:cBhvr>
                                        <p:cTn id="15" dur="1000" fill="hold">
                                          <p:stCondLst>
                                            <p:cond delay="0"/>
                                          </p:stCondLst>
                                        </p:cTn>
                                        <p:tgtEl>
                                          <p:spTgt spid="429"/>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3" presetClass="entr" presetSubtype="32" fill="hold" nodeType="clickEffect">
                                  <p:stCondLst>
                                    <p:cond delay="0"/>
                                  </p:stCondLst>
                                  <p:childTnLst>
                                    <p:set>
                                      <p:cBhvr>
                                        <p:cTn id="19" dur="1" fill="hold">
                                          <p:stCondLst>
                                            <p:cond delay="0"/>
                                          </p:stCondLst>
                                        </p:cTn>
                                        <p:tgtEl>
                                          <p:spTgt spid="430"/>
                                        </p:tgtEl>
                                        <p:attrNameLst>
                                          <p:attrName>style.visibility</p:attrName>
                                        </p:attrNameLst>
                                      </p:cBhvr>
                                      <p:to>
                                        <p:strVal val="visible"/>
                                      </p:to>
                                    </p:set>
                                    <p:anim calcmode="lin" valueType="num">
                                      <p:cBhvr additive="repl">
                                        <p:cTn id="20" dur="500" fill="hold"/>
                                        <p:tgtEl>
                                          <p:spTgt spid="430"/>
                                        </p:tgtEl>
                                        <p:attrNameLst>
                                          <p:attrName>ppt_w</p:attrName>
                                        </p:attrNameLst>
                                      </p:cBhvr>
                                      <p:tavLst>
                                        <p:tav tm="0">
                                          <p:val>
                                            <p:strVal val="4*#ppt_w"/>
                                          </p:val>
                                        </p:tav>
                                        <p:tav tm="100000">
                                          <p:val>
                                            <p:strVal val="#ppt_w"/>
                                          </p:val>
                                        </p:tav>
                                      </p:tavLst>
                                    </p:anim>
                                    <p:anim calcmode="lin" valueType="num">
                                      <p:cBhvr additive="repl">
                                        <p:cTn id="21" dur="500" fill="hold"/>
                                        <p:tgtEl>
                                          <p:spTgt spid="430"/>
                                        </p:tgtEl>
                                        <p:attrNameLst>
                                          <p:attrName>ppt_h</p:attrName>
                                        </p:attrNameLst>
                                      </p:cBhvr>
                                      <p:tavLst>
                                        <p:tav tm="0">
                                          <p:val>
                                            <p:strVal val="4*#ppt_h"/>
                                          </p:val>
                                        </p:tav>
                                        <p:tav tm="100000">
                                          <p:val>
                                            <p:strVal val="#ppt_h"/>
                                          </p:val>
                                        </p:tav>
                                      </p:tavLst>
                                    </p:anim>
                                  </p:childTnLst>
                                </p:cTn>
                              </p:par>
                            </p:childTnLst>
                          </p:cTn>
                        </p:par>
                        <p:par>
                          <p:cTn id="22" fill="hold">
                            <p:stCondLst>
                              <p:cond delay="500"/>
                            </p:stCondLst>
                            <p:childTnLst>
                              <p:par>
                                <p:cTn id="23" presetID="12" presetClass="entr" presetSubtype="8" fill="hold" nodeType="afterEffect">
                                  <p:stCondLst>
                                    <p:cond delay="0"/>
                                  </p:stCondLst>
                                  <p:childTnLst>
                                    <p:set>
                                      <p:cBhvr>
                                        <p:cTn id="24" dur="1" fill="hold">
                                          <p:stCondLst>
                                            <p:cond delay="0"/>
                                          </p:stCondLst>
                                        </p:cTn>
                                        <p:tgtEl>
                                          <p:spTgt spid="431"/>
                                        </p:tgtEl>
                                        <p:attrNameLst>
                                          <p:attrName>style.visibility</p:attrName>
                                        </p:attrNameLst>
                                      </p:cBhvr>
                                      <p:to>
                                        <p:strVal val="visible"/>
                                      </p:to>
                                    </p:set>
                                    <p:anim calcmode="lin" valueType="num">
                                      <p:cBhvr additive="repl">
                                        <p:cTn id="25" dur="500"/>
                                        <p:tgtEl>
                                          <p:spTgt spid="431"/>
                                        </p:tgtEl>
                                        <p:attrNameLst>
                                          <p:attrName>ppt_x</p:attrName>
                                        </p:attrNameLst>
                                      </p:cBhvr>
                                      <p:tavLst>
                                        <p:tav tm="0">
                                          <p:val>
                                            <p:strVal val="#ppt_x-#ppt_w*1.125000"/>
                                          </p:val>
                                        </p:tav>
                                        <p:tav tm="100000">
                                          <p:val>
                                            <p:strVal val="#ppt_x"/>
                                          </p:val>
                                        </p:tav>
                                      </p:tavLst>
                                    </p:anim>
                                    <p:animEffect transition="in" filter="wipe(right)">
                                      <p:cBhvr additive="repl">
                                        <p:cTn id="26" dur="500"/>
                                        <p:tgtEl>
                                          <p:spTgt spid="431"/>
                                        </p:tgtEl>
                                      </p:cBhvr>
                                    </p:animEffect>
                                  </p:childTnLst>
                                </p:cTn>
                              </p:par>
                            </p:childTnLst>
                          </p:cTn>
                        </p:par>
                        <p:par>
                          <p:cTn id="27" fill="hold">
                            <p:stCondLst>
                              <p:cond delay="1000"/>
                            </p:stCondLst>
                            <p:childTnLst>
                              <p:par>
                                <p:cTn id="28" presetID="12" presetClass="entr" presetSubtype="8" fill="hold" nodeType="afterEffect">
                                  <p:stCondLst>
                                    <p:cond delay="0"/>
                                  </p:stCondLst>
                                  <p:childTnLst>
                                    <p:set>
                                      <p:cBhvr>
                                        <p:cTn id="29" dur="1" fill="hold">
                                          <p:stCondLst>
                                            <p:cond delay="0"/>
                                          </p:stCondLst>
                                        </p:cTn>
                                        <p:tgtEl>
                                          <p:spTgt spid="432"/>
                                        </p:tgtEl>
                                        <p:attrNameLst>
                                          <p:attrName>style.visibility</p:attrName>
                                        </p:attrNameLst>
                                      </p:cBhvr>
                                      <p:to>
                                        <p:strVal val="visible"/>
                                      </p:to>
                                    </p:set>
                                    <p:anim calcmode="lin" valueType="num">
                                      <p:cBhvr additive="repl">
                                        <p:cTn id="30" dur="500"/>
                                        <p:tgtEl>
                                          <p:spTgt spid="432"/>
                                        </p:tgtEl>
                                        <p:attrNameLst>
                                          <p:attrName>ppt_x</p:attrName>
                                        </p:attrNameLst>
                                      </p:cBhvr>
                                      <p:tavLst>
                                        <p:tav tm="0">
                                          <p:val>
                                            <p:strVal val="#ppt_x-#ppt_w*1.125000"/>
                                          </p:val>
                                        </p:tav>
                                        <p:tav tm="100000">
                                          <p:val>
                                            <p:strVal val="#ppt_x"/>
                                          </p:val>
                                        </p:tav>
                                      </p:tavLst>
                                    </p:anim>
                                    <p:animEffect transition="in" filter="wipe(right)">
                                      <p:cBhvr additive="repl">
                                        <p:cTn id="31" dur="500"/>
                                        <p:tgtEl>
                                          <p:spTgt spid="432"/>
                                        </p:tgtEl>
                                      </p:cBhvr>
                                    </p:animEffect>
                                  </p:childTnLst>
                                </p:cTn>
                              </p:par>
                            </p:childTnLst>
                          </p:cTn>
                        </p:par>
                        <p:par>
                          <p:cTn id="32" fill="hold">
                            <p:stCondLst>
                              <p:cond delay="1500"/>
                            </p:stCondLst>
                            <p:childTnLst>
                              <p:par>
                                <p:cTn id="33" presetID="12" presetClass="entr" presetSubtype="8" fill="hold" nodeType="afterEffect">
                                  <p:stCondLst>
                                    <p:cond delay="0"/>
                                  </p:stCondLst>
                                  <p:childTnLst>
                                    <p:set>
                                      <p:cBhvr>
                                        <p:cTn id="34" dur="1" fill="hold">
                                          <p:stCondLst>
                                            <p:cond delay="0"/>
                                          </p:stCondLst>
                                        </p:cTn>
                                        <p:tgtEl>
                                          <p:spTgt spid="433"/>
                                        </p:tgtEl>
                                        <p:attrNameLst>
                                          <p:attrName>style.visibility</p:attrName>
                                        </p:attrNameLst>
                                      </p:cBhvr>
                                      <p:to>
                                        <p:strVal val="visible"/>
                                      </p:to>
                                    </p:set>
                                    <p:anim calcmode="lin" valueType="num">
                                      <p:cBhvr additive="repl">
                                        <p:cTn id="35" dur="500"/>
                                        <p:tgtEl>
                                          <p:spTgt spid="433"/>
                                        </p:tgtEl>
                                        <p:attrNameLst>
                                          <p:attrName>ppt_x</p:attrName>
                                        </p:attrNameLst>
                                      </p:cBhvr>
                                      <p:tavLst>
                                        <p:tav tm="0">
                                          <p:val>
                                            <p:strVal val="#ppt_x-#ppt_w*1.125000"/>
                                          </p:val>
                                        </p:tav>
                                        <p:tav tm="100000">
                                          <p:val>
                                            <p:strVal val="#ppt_x"/>
                                          </p:val>
                                        </p:tav>
                                      </p:tavLst>
                                    </p:anim>
                                    <p:animEffect transition="in" filter="wipe(right)">
                                      <p:cBhvr additive="repl">
                                        <p:cTn id="36" dur="500"/>
                                        <p:tgtEl>
                                          <p:spTgt spid="433"/>
                                        </p:tgtEl>
                                      </p:cBhvr>
                                    </p:animEffect>
                                  </p:childTnLst>
                                </p:cTn>
                              </p:par>
                            </p:childTnLst>
                          </p:cTn>
                        </p:par>
                        <p:par>
                          <p:cTn id="37" fill="hold">
                            <p:stCondLst>
                              <p:cond delay="2000"/>
                            </p:stCondLst>
                            <p:childTnLst>
                              <p:par>
                                <p:cTn id="38" presetID="12" presetClass="entr" presetSubtype="8" fill="hold" nodeType="afterEffect">
                                  <p:stCondLst>
                                    <p:cond delay="0"/>
                                  </p:stCondLst>
                                  <p:childTnLst>
                                    <p:set>
                                      <p:cBhvr>
                                        <p:cTn id="39" dur="1" fill="hold">
                                          <p:stCondLst>
                                            <p:cond delay="0"/>
                                          </p:stCondLst>
                                        </p:cTn>
                                        <p:tgtEl>
                                          <p:spTgt spid="434"/>
                                        </p:tgtEl>
                                        <p:attrNameLst>
                                          <p:attrName>style.visibility</p:attrName>
                                        </p:attrNameLst>
                                      </p:cBhvr>
                                      <p:to>
                                        <p:strVal val="visible"/>
                                      </p:to>
                                    </p:set>
                                    <p:anim calcmode="lin" valueType="num">
                                      <p:cBhvr additive="repl">
                                        <p:cTn id="40" dur="500"/>
                                        <p:tgtEl>
                                          <p:spTgt spid="434"/>
                                        </p:tgtEl>
                                        <p:attrNameLst>
                                          <p:attrName>ppt_x</p:attrName>
                                        </p:attrNameLst>
                                      </p:cBhvr>
                                      <p:tavLst>
                                        <p:tav tm="0">
                                          <p:val>
                                            <p:strVal val="#ppt_x-#ppt_w*1.125000"/>
                                          </p:val>
                                        </p:tav>
                                        <p:tav tm="100000">
                                          <p:val>
                                            <p:strVal val="#ppt_x"/>
                                          </p:val>
                                        </p:tav>
                                      </p:tavLst>
                                    </p:anim>
                                    <p:animEffect transition="in" filter="wipe(right)">
                                      <p:cBhvr additive="repl">
                                        <p:cTn id="41" dur="500"/>
                                        <p:tgtEl>
                                          <p:spTgt spid="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CustomShape 1"/>
          <p:cNvSpPr/>
          <p:nvPr/>
        </p:nvSpPr>
        <p:spPr>
          <a:xfrm>
            <a:off x="788040" y="5672520"/>
            <a:ext cx="636840" cy="418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800" b="0" strike="noStrike" spc="-1">
                <a:solidFill>
                  <a:srgbClr val="A6A6A6"/>
                </a:solidFill>
                <a:latin typeface="Arial" panose="020B0604020202020204"/>
                <a:ea typeface="微软雅黑" panose="020B0503020204020204" charset="-122"/>
              </a:rPr>
              <a:t>10%</a:t>
            </a:r>
            <a:endParaRPr lang="en-US" sz="1800" b="0" strike="noStrike" spc="-1">
              <a:latin typeface="Arial" panose="020B0604020202020204"/>
            </a:endParaRPr>
          </a:p>
        </p:txBody>
      </p:sp>
      <p:sp>
        <p:nvSpPr>
          <p:cNvPr id="436" name="CustomShape 2"/>
          <p:cNvSpPr/>
          <p:nvPr/>
        </p:nvSpPr>
        <p:spPr>
          <a:xfrm>
            <a:off x="2110680" y="5667480"/>
            <a:ext cx="636840" cy="418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800" b="0" strike="noStrike" spc="-1">
                <a:solidFill>
                  <a:srgbClr val="A6A6A6"/>
                </a:solidFill>
                <a:latin typeface="Arial" panose="020B0604020202020204"/>
                <a:ea typeface="微软雅黑" panose="020B0503020204020204" charset="-122"/>
              </a:rPr>
              <a:t>20%</a:t>
            </a:r>
            <a:endParaRPr lang="en-US" sz="1800" b="0" strike="noStrike" spc="-1">
              <a:latin typeface="Arial" panose="020B0604020202020204"/>
            </a:endParaRPr>
          </a:p>
        </p:txBody>
      </p:sp>
      <p:sp>
        <p:nvSpPr>
          <p:cNvPr id="437" name="CustomShape 3"/>
          <p:cNvSpPr/>
          <p:nvPr/>
        </p:nvSpPr>
        <p:spPr>
          <a:xfrm>
            <a:off x="3432960" y="5672520"/>
            <a:ext cx="636840" cy="418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800" b="0" strike="noStrike" spc="-1">
                <a:solidFill>
                  <a:srgbClr val="A6A6A6"/>
                </a:solidFill>
                <a:latin typeface="Arial" panose="020B0604020202020204"/>
                <a:ea typeface="微软雅黑" panose="020B0503020204020204" charset="-122"/>
              </a:rPr>
              <a:t>30%</a:t>
            </a:r>
            <a:endParaRPr lang="en-US" sz="1800" b="0" strike="noStrike" spc="-1">
              <a:latin typeface="Arial" panose="020B0604020202020204"/>
            </a:endParaRPr>
          </a:p>
        </p:txBody>
      </p:sp>
      <p:sp>
        <p:nvSpPr>
          <p:cNvPr id="438" name="CustomShape 4"/>
          <p:cNvSpPr/>
          <p:nvPr/>
        </p:nvSpPr>
        <p:spPr>
          <a:xfrm>
            <a:off x="4755600" y="5671440"/>
            <a:ext cx="636840" cy="418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800" b="0" strike="noStrike" spc="-1">
                <a:solidFill>
                  <a:srgbClr val="A6A6A6"/>
                </a:solidFill>
                <a:latin typeface="Arial" panose="020B0604020202020204"/>
                <a:ea typeface="微软雅黑" panose="020B0503020204020204" charset="-122"/>
              </a:rPr>
              <a:t>40%</a:t>
            </a:r>
            <a:endParaRPr lang="en-US" sz="1800" b="0" strike="noStrike" spc="-1">
              <a:latin typeface="Arial" panose="020B0604020202020204"/>
            </a:endParaRPr>
          </a:p>
        </p:txBody>
      </p:sp>
      <p:sp>
        <p:nvSpPr>
          <p:cNvPr id="439" name="CustomShape 5"/>
          <p:cNvSpPr/>
          <p:nvPr/>
        </p:nvSpPr>
        <p:spPr>
          <a:xfrm>
            <a:off x="6078240" y="5672520"/>
            <a:ext cx="636840" cy="418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800" b="0" strike="noStrike" spc="-1">
                <a:solidFill>
                  <a:srgbClr val="A6A6A6"/>
                </a:solidFill>
                <a:latin typeface="Arial" panose="020B0604020202020204"/>
                <a:ea typeface="微软雅黑" panose="020B0503020204020204" charset="-122"/>
              </a:rPr>
              <a:t>50%</a:t>
            </a:r>
            <a:endParaRPr lang="en-US" sz="1800" b="0" strike="noStrike" spc="-1">
              <a:latin typeface="Arial" panose="020B0604020202020204"/>
            </a:endParaRPr>
          </a:p>
        </p:txBody>
      </p:sp>
      <p:sp>
        <p:nvSpPr>
          <p:cNvPr id="440" name="CustomShape 6"/>
          <p:cNvSpPr/>
          <p:nvPr/>
        </p:nvSpPr>
        <p:spPr>
          <a:xfrm>
            <a:off x="7400520" y="5667480"/>
            <a:ext cx="636840" cy="418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800" b="0" strike="noStrike" spc="-1">
                <a:solidFill>
                  <a:srgbClr val="A6A6A6"/>
                </a:solidFill>
                <a:latin typeface="Arial" panose="020B0604020202020204"/>
                <a:ea typeface="微软雅黑" panose="020B0503020204020204" charset="-122"/>
              </a:rPr>
              <a:t>60%</a:t>
            </a:r>
            <a:endParaRPr lang="en-US" sz="1800" b="0" strike="noStrike" spc="-1">
              <a:latin typeface="Arial" panose="020B0604020202020204"/>
            </a:endParaRPr>
          </a:p>
        </p:txBody>
      </p:sp>
      <p:sp>
        <p:nvSpPr>
          <p:cNvPr id="441" name="CustomShape 7"/>
          <p:cNvSpPr/>
          <p:nvPr/>
        </p:nvSpPr>
        <p:spPr>
          <a:xfrm>
            <a:off x="8723160" y="5667480"/>
            <a:ext cx="636840" cy="418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800" b="0" strike="noStrike" spc="-1">
                <a:solidFill>
                  <a:srgbClr val="A6A6A6"/>
                </a:solidFill>
                <a:latin typeface="Arial" panose="020B0604020202020204"/>
                <a:ea typeface="微软雅黑" panose="020B0503020204020204" charset="-122"/>
              </a:rPr>
              <a:t>70%</a:t>
            </a:r>
            <a:endParaRPr lang="en-US" sz="1800" b="0" strike="noStrike" spc="-1">
              <a:latin typeface="Arial" panose="020B0604020202020204"/>
            </a:endParaRPr>
          </a:p>
        </p:txBody>
      </p:sp>
      <p:sp>
        <p:nvSpPr>
          <p:cNvPr id="442" name="CustomShape 8"/>
          <p:cNvSpPr/>
          <p:nvPr/>
        </p:nvSpPr>
        <p:spPr>
          <a:xfrm>
            <a:off x="10045440" y="5667480"/>
            <a:ext cx="636840" cy="418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800" b="0" strike="noStrike" spc="-1">
                <a:solidFill>
                  <a:srgbClr val="A6A6A6"/>
                </a:solidFill>
                <a:latin typeface="Arial" panose="020B0604020202020204"/>
                <a:ea typeface="微软雅黑" panose="020B0503020204020204" charset="-122"/>
              </a:rPr>
              <a:t>80%</a:t>
            </a:r>
            <a:endParaRPr lang="en-US" sz="1800" b="0" strike="noStrike" spc="-1">
              <a:latin typeface="Arial" panose="020B0604020202020204"/>
            </a:endParaRPr>
          </a:p>
        </p:txBody>
      </p:sp>
      <p:sp>
        <p:nvSpPr>
          <p:cNvPr id="443" name="CustomShape 9"/>
          <p:cNvSpPr/>
          <p:nvPr/>
        </p:nvSpPr>
        <p:spPr>
          <a:xfrm>
            <a:off x="11368080" y="5667480"/>
            <a:ext cx="636840" cy="418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800" b="0" strike="noStrike" spc="-1">
                <a:solidFill>
                  <a:srgbClr val="A6A6A6"/>
                </a:solidFill>
                <a:latin typeface="Arial" panose="020B0604020202020204"/>
                <a:ea typeface="微软雅黑" panose="020B0503020204020204" charset="-122"/>
              </a:rPr>
              <a:t>90%</a:t>
            </a:r>
            <a:endParaRPr lang="en-US" sz="1800" b="0" strike="noStrike" spc="-1">
              <a:latin typeface="Arial" panose="020B0604020202020204"/>
            </a:endParaRPr>
          </a:p>
        </p:txBody>
      </p:sp>
      <p:sp>
        <p:nvSpPr>
          <p:cNvPr id="444" name="CustomShape 10"/>
          <p:cNvSpPr/>
          <p:nvPr/>
        </p:nvSpPr>
        <p:spPr>
          <a:xfrm>
            <a:off x="984960" y="4993920"/>
            <a:ext cx="2224800" cy="57816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20000"/>
              </a:lnSpc>
            </a:pPr>
            <a:r>
              <a:rPr lang="en-US" sz="2000" b="0" strike="noStrike" spc="-1">
                <a:solidFill>
                  <a:srgbClr val="FFFFFF"/>
                </a:solidFill>
                <a:latin typeface="Arial" panose="020B0604020202020204"/>
                <a:ea typeface="微软雅黑" panose="020B0503020204020204" charset="-122"/>
              </a:rPr>
              <a:t>2013</a:t>
            </a:r>
            <a:endParaRPr lang="en-US" sz="2000" b="0" strike="noStrike" spc="-1">
              <a:latin typeface="Arial" panose="020B0604020202020204"/>
            </a:endParaRPr>
          </a:p>
        </p:txBody>
      </p:sp>
      <p:sp>
        <p:nvSpPr>
          <p:cNvPr id="445" name="CustomShape 11"/>
          <p:cNvSpPr/>
          <p:nvPr/>
        </p:nvSpPr>
        <p:spPr>
          <a:xfrm>
            <a:off x="3210120" y="4993920"/>
            <a:ext cx="3619440" cy="57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20000"/>
              </a:lnSpc>
            </a:pPr>
            <a:r>
              <a:rPr lang="en-US" sz="2000" b="0" strike="noStrike" spc="-1">
                <a:solidFill>
                  <a:srgbClr val="FFFFFF"/>
                </a:solidFill>
                <a:latin typeface="Arial" panose="020B0604020202020204"/>
                <a:ea typeface="微软雅黑" panose="020B0503020204020204" charset="-122"/>
              </a:rPr>
              <a:t>2014</a:t>
            </a:r>
            <a:endParaRPr lang="en-US" sz="2000" b="0" strike="noStrike" spc="-1">
              <a:latin typeface="Arial" panose="020B0604020202020204"/>
            </a:endParaRPr>
          </a:p>
        </p:txBody>
      </p:sp>
      <p:sp>
        <p:nvSpPr>
          <p:cNvPr id="446" name="CustomShape 12"/>
          <p:cNvSpPr/>
          <p:nvPr/>
        </p:nvSpPr>
        <p:spPr>
          <a:xfrm>
            <a:off x="6829920" y="4993920"/>
            <a:ext cx="5043600" cy="578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20000"/>
              </a:lnSpc>
            </a:pPr>
            <a:r>
              <a:rPr lang="en-US" sz="2000" b="0" strike="noStrike" spc="-1">
                <a:solidFill>
                  <a:srgbClr val="FFFFFF"/>
                </a:solidFill>
                <a:latin typeface="Arial" panose="020B0604020202020204"/>
                <a:ea typeface="微软雅黑" panose="020B0503020204020204" charset="-122"/>
              </a:rPr>
              <a:t>2015</a:t>
            </a:r>
            <a:endParaRPr lang="en-US" sz="2000" b="0" strike="noStrike" spc="-1">
              <a:latin typeface="Arial" panose="020B0604020202020204"/>
            </a:endParaRPr>
          </a:p>
        </p:txBody>
      </p:sp>
      <p:sp>
        <p:nvSpPr>
          <p:cNvPr id="447" name="CustomShape 13"/>
          <p:cNvSpPr/>
          <p:nvPr/>
        </p:nvSpPr>
        <p:spPr>
          <a:xfrm>
            <a:off x="9786240" y="2592000"/>
            <a:ext cx="565200" cy="600840"/>
          </a:xfrm>
          <a:custGeom>
            <a:avLst/>
            <a:gdLst/>
            <a:ahLst/>
            <a:cxnLst/>
            <a:rect l="l" t="t"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accent3"/>
          </a:solidFill>
          <a:ln>
            <a:noFill/>
          </a:ln>
        </p:spPr>
        <p:style>
          <a:lnRef idx="0">
            <a:srgbClr val="FFFFFF"/>
          </a:lnRef>
          <a:fillRef idx="0">
            <a:srgbClr val="FFFFFF"/>
          </a:fillRef>
          <a:effectRef idx="0">
            <a:srgbClr val="FFFFFF"/>
          </a:effectRef>
          <a:fontRef idx="minor"/>
        </p:style>
      </p:sp>
      <p:sp>
        <p:nvSpPr>
          <p:cNvPr id="448" name="CustomShape 14"/>
          <p:cNvSpPr/>
          <p:nvPr/>
        </p:nvSpPr>
        <p:spPr>
          <a:xfrm>
            <a:off x="6083280" y="2612520"/>
            <a:ext cx="691920" cy="559440"/>
          </a:xfrm>
          <a:custGeom>
            <a:avLst/>
            <a:gdLst/>
            <a:ahLst/>
            <a:cxnLst/>
            <a:rect l="l" t="t"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accent2"/>
          </a:solidFill>
          <a:ln>
            <a:noFill/>
          </a:ln>
        </p:spPr>
        <p:style>
          <a:lnRef idx="0">
            <a:srgbClr val="FFFFFF"/>
          </a:lnRef>
          <a:fillRef idx="0">
            <a:srgbClr val="FFFFFF"/>
          </a:fillRef>
          <a:effectRef idx="0">
            <a:srgbClr val="FFFFFF"/>
          </a:effectRef>
          <a:fontRef idx="minor"/>
        </p:style>
      </p:sp>
      <p:sp>
        <p:nvSpPr>
          <p:cNvPr id="449" name="CustomShape 15"/>
          <p:cNvSpPr/>
          <p:nvPr/>
        </p:nvSpPr>
        <p:spPr>
          <a:xfrm>
            <a:off x="2553120" y="2553480"/>
            <a:ext cx="462240" cy="677160"/>
          </a:xfrm>
          <a:custGeom>
            <a:avLst/>
            <a:gdLst/>
            <a:ahLst/>
            <a:cxnLst/>
            <a:rect l="l" t="t"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accent1"/>
          </a:solidFill>
          <a:ln>
            <a:noFill/>
          </a:ln>
        </p:spPr>
        <p:style>
          <a:lnRef idx="0">
            <a:srgbClr val="FFFFFF"/>
          </a:lnRef>
          <a:fillRef idx="0">
            <a:srgbClr val="FFFFFF"/>
          </a:fillRef>
          <a:effectRef idx="0">
            <a:srgbClr val="FFFFFF"/>
          </a:effectRef>
          <a:fontRef idx="minor"/>
        </p:style>
      </p:sp>
      <p:grpSp>
        <p:nvGrpSpPr>
          <p:cNvPr id="450" name="Group 16"/>
          <p:cNvGrpSpPr/>
          <p:nvPr/>
        </p:nvGrpSpPr>
        <p:grpSpPr>
          <a:xfrm>
            <a:off x="1624680" y="3425760"/>
            <a:ext cx="2319120" cy="817920"/>
            <a:chOff x="1624680" y="3425760"/>
            <a:chExt cx="2319120" cy="817920"/>
          </a:xfrm>
        </p:grpSpPr>
        <p:sp>
          <p:nvSpPr>
            <p:cNvPr id="451" name="CustomShape 17"/>
            <p:cNvSpPr/>
            <p:nvPr/>
          </p:nvSpPr>
          <p:spPr>
            <a:xfrm>
              <a:off x="2069280" y="342576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452" name="CustomShape 18"/>
            <p:cNvSpPr/>
            <p:nvPr/>
          </p:nvSpPr>
          <p:spPr>
            <a:xfrm>
              <a:off x="1624680" y="3715920"/>
              <a:ext cx="2319120" cy="527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grpSp>
      <p:grpSp>
        <p:nvGrpSpPr>
          <p:cNvPr id="453" name="Group 19"/>
          <p:cNvGrpSpPr/>
          <p:nvPr/>
        </p:nvGrpSpPr>
        <p:grpSpPr>
          <a:xfrm>
            <a:off x="5269680" y="3425760"/>
            <a:ext cx="2319120" cy="817920"/>
            <a:chOff x="5269680" y="3425760"/>
            <a:chExt cx="2319120" cy="817920"/>
          </a:xfrm>
        </p:grpSpPr>
        <p:sp>
          <p:nvSpPr>
            <p:cNvPr id="454" name="CustomShape 20"/>
            <p:cNvSpPr/>
            <p:nvPr/>
          </p:nvSpPr>
          <p:spPr>
            <a:xfrm>
              <a:off x="5714280" y="342576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455" name="CustomShape 21"/>
            <p:cNvSpPr/>
            <p:nvPr/>
          </p:nvSpPr>
          <p:spPr>
            <a:xfrm>
              <a:off x="5269680" y="3715920"/>
              <a:ext cx="2319120" cy="527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grpSp>
      <p:grpSp>
        <p:nvGrpSpPr>
          <p:cNvPr id="456" name="Group 22"/>
          <p:cNvGrpSpPr/>
          <p:nvPr/>
        </p:nvGrpSpPr>
        <p:grpSpPr>
          <a:xfrm>
            <a:off x="8914680" y="3425760"/>
            <a:ext cx="2319120" cy="817920"/>
            <a:chOff x="8914680" y="3425760"/>
            <a:chExt cx="2319120" cy="817920"/>
          </a:xfrm>
        </p:grpSpPr>
        <p:sp>
          <p:nvSpPr>
            <p:cNvPr id="457" name="CustomShape 23"/>
            <p:cNvSpPr/>
            <p:nvPr/>
          </p:nvSpPr>
          <p:spPr>
            <a:xfrm>
              <a:off x="9359280" y="342576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458" name="CustomShape 24"/>
            <p:cNvSpPr/>
            <p:nvPr/>
          </p:nvSpPr>
          <p:spPr>
            <a:xfrm>
              <a:off x="8914680" y="3715920"/>
              <a:ext cx="2319120" cy="527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grpSp>
      <p:sp>
        <p:nvSpPr>
          <p:cNvPr id="459" name="CustomShape 25"/>
          <p:cNvSpPr/>
          <p:nvPr/>
        </p:nvSpPr>
        <p:spPr>
          <a:xfrm>
            <a:off x="824040" y="235440"/>
            <a:ext cx="2807280" cy="4881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3200" b="1" strike="noStrike" spc="-1">
                <a:solidFill>
                  <a:srgbClr val="A6A6A6"/>
                </a:solidFill>
                <a:latin typeface="Arial" panose="020B0604020202020204"/>
                <a:ea typeface="微软雅黑" panose="020B0503020204020204" charset="-122"/>
              </a:rPr>
              <a:t>此处添加标题</a:t>
            </a:r>
            <a:endParaRPr lang="en-US" sz="3200" b="0" strike="noStrike" spc="-1">
              <a:latin typeface="Arial" panose="020B0604020202020204"/>
            </a:endParaRPr>
          </a:p>
        </p:txBody>
      </p:sp>
      <p:sp>
        <p:nvSpPr>
          <p:cNvPr id="460" name="CustomShape 26"/>
          <p:cNvSpPr/>
          <p:nvPr/>
        </p:nvSpPr>
        <p:spPr>
          <a:xfrm>
            <a:off x="824040" y="743760"/>
            <a:ext cx="2807280" cy="2138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400" b="1" strike="noStrike" spc="-1">
                <a:solidFill>
                  <a:srgbClr val="A6A6A6"/>
                </a:solidFill>
                <a:latin typeface="Arial" panose="020B0604020202020204"/>
                <a:ea typeface="微软雅黑" panose="020B0503020204020204" charset="-122"/>
              </a:rPr>
              <a:t>CLICK TO ADD CAPTION TEXT</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49"/>
                                        </p:tgtEl>
                                        <p:attrNameLst>
                                          <p:attrName>style.visibility</p:attrName>
                                        </p:attrNameLst>
                                      </p:cBhvr>
                                      <p:to>
                                        <p:strVal val="visible"/>
                                      </p:to>
                                    </p:set>
                                    <p:anim calcmode="lin" valueType="num">
                                      <p:cBhvr additive="repl">
                                        <p:cTn id="7" dur="500"/>
                                        <p:tgtEl>
                                          <p:spTgt spid="449"/>
                                        </p:tgtEl>
                                        <p:attrNameLst>
                                          <p:attrName>ppt_y</p:attrName>
                                        </p:attrNameLst>
                                      </p:cBhvr>
                                      <p:tavLst>
                                        <p:tav tm="0">
                                          <p:val>
                                            <p:strVal val="#ppt_y+#ppt_h*1.125000"/>
                                          </p:val>
                                        </p:tav>
                                        <p:tav tm="100000">
                                          <p:val>
                                            <p:strVal val="#ppt_y"/>
                                          </p:val>
                                        </p:tav>
                                      </p:tavLst>
                                    </p:anim>
                                    <p:animEffect transition="in" filter="wipe(up)">
                                      <p:cBhvr additive="repl">
                                        <p:cTn id="8" dur="500"/>
                                        <p:tgtEl>
                                          <p:spTgt spid="449"/>
                                        </p:tgtEl>
                                      </p:cBhvr>
                                    </p:animEffect>
                                  </p:childTnLst>
                                </p:cTn>
                              </p:par>
                              <p:par>
                                <p:cTn id="9" presetID="12" presetClass="entr" presetSubtype="1" fill="hold" nodeType="withEffect">
                                  <p:stCondLst>
                                    <p:cond delay="0"/>
                                  </p:stCondLst>
                                  <p:childTnLst>
                                    <p:set>
                                      <p:cBhvr>
                                        <p:cTn id="10" dur="1" fill="hold">
                                          <p:stCondLst>
                                            <p:cond delay="0"/>
                                          </p:stCondLst>
                                        </p:cTn>
                                        <p:tgtEl>
                                          <p:spTgt spid="450"/>
                                        </p:tgtEl>
                                        <p:attrNameLst>
                                          <p:attrName>style.visibility</p:attrName>
                                        </p:attrNameLst>
                                      </p:cBhvr>
                                      <p:to>
                                        <p:strVal val="visible"/>
                                      </p:to>
                                    </p:set>
                                    <p:anim calcmode="lin" valueType="num">
                                      <p:cBhvr additive="repl">
                                        <p:cTn id="11" dur="500"/>
                                        <p:tgtEl>
                                          <p:spTgt spid="450"/>
                                        </p:tgtEl>
                                        <p:attrNameLst>
                                          <p:attrName>ppt_y</p:attrName>
                                        </p:attrNameLst>
                                      </p:cBhvr>
                                      <p:tavLst>
                                        <p:tav tm="0">
                                          <p:val>
                                            <p:strVal val="#ppt_y-#ppt_h*1.125000"/>
                                          </p:val>
                                        </p:tav>
                                        <p:tav tm="100000">
                                          <p:val>
                                            <p:strVal val="#ppt_y"/>
                                          </p:val>
                                        </p:tav>
                                      </p:tavLst>
                                    </p:anim>
                                    <p:animEffect transition="in" filter="wipe(down)">
                                      <p:cBhvr additive="repl">
                                        <p:cTn id="12" dur="500"/>
                                        <p:tgtEl>
                                          <p:spTgt spid="450"/>
                                        </p:tgtEl>
                                      </p:cBhvr>
                                    </p:animEffect>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448"/>
                                        </p:tgtEl>
                                        <p:attrNameLst>
                                          <p:attrName>style.visibility</p:attrName>
                                        </p:attrNameLst>
                                      </p:cBhvr>
                                      <p:to>
                                        <p:strVal val="visible"/>
                                      </p:to>
                                    </p:set>
                                    <p:anim calcmode="lin" valueType="num">
                                      <p:cBhvr additive="repl">
                                        <p:cTn id="16" dur="500"/>
                                        <p:tgtEl>
                                          <p:spTgt spid="448"/>
                                        </p:tgtEl>
                                        <p:attrNameLst>
                                          <p:attrName>ppt_y</p:attrName>
                                        </p:attrNameLst>
                                      </p:cBhvr>
                                      <p:tavLst>
                                        <p:tav tm="0">
                                          <p:val>
                                            <p:strVal val="#ppt_y+#ppt_h*1.125000"/>
                                          </p:val>
                                        </p:tav>
                                        <p:tav tm="100000">
                                          <p:val>
                                            <p:strVal val="#ppt_y"/>
                                          </p:val>
                                        </p:tav>
                                      </p:tavLst>
                                    </p:anim>
                                    <p:animEffect transition="in" filter="wipe(up)">
                                      <p:cBhvr additive="repl">
                                        <p:cTn id="17" dur="500"/>
                                        <p:tgtEl>
                                          <p:spTgt spid="448"/>
                                        </p:tgtEl>
                                      </p:cBhvr>
                                    </p:animEffect>
                                  </p:childTnLst>
                                </p:cTn>
                              </p:par>
                              <p:par>
                                <p:cTn id="18" presetID="12" presetClass="entr" presetSubtype="1" fill="hold" nodeType="withEffect">
                                  <p:stCondLst>
                                    <p:cond delay="0"/>
                                  </p:stCondLst>
                                  <p:childTnLst>
                                    <p:set>
                                      <p:cBhvr>
                                        <p:cTn id="19" dur="1" fill="hold">
                                          <p:stCondLst>
                                            <p:cond delay="0"/>
                                          </p:stCondLst>
                                        </p:cTn>
                                        <p:tgtEl>
                                          <p:spTgt spid="453"/>
                                        </p:tgtEl>
                                        <p:attrNameLst>
                                          <p:attrName>style.visibility</p:attrName>
                                        </p:attrNameLst>
                                      </p:cBhvr>
                                      <p:to>
                                        <p:strVal val="visible"/>
                                      </p:to>
                                    </p:set>
                                    <p:anim calcmode="lin" valueType="num">
                                      <p:cBhvr additive="repl">
                                        <p:cTn id="20" dur="500"/>
                                        <p:tgtEl>
                                          <p:spTgt spid="453"/>
                                        </p:tgtEl>
                                        <p:attrNameLst>
                                          <p:attrName>ppt_y</p:attrName>
                                        </p:attrNameLst>
                                      </p:cBhvr>
                                      <p:tavLst>
                                        <p:tav tm="0">
                                          <p:val>
                                            <p:strVal val="#ppt_y-#ppt_h*1.125000"/>
                                          </p:val>
                                        </p:tav>
                                        <p:tav tm="100000">
                                          <p:val>
                                            <p:strVal val="#ppt_y"/>
                                          </p:val>
                                        </p:tav>
                                      </p:tavLst>
                                    </p:anim>
                                    <p:animEffect transition="in" filter="wipe(down)">
                                      <p:cBhvr additive="repl">
                                        <p:cTn id="21" dur="500"/>
                                        <p:tgtEl>
                                          <p:spTgt spid="453"/>
                                        </p:tgtEl>
                                      </p:cBhvr>
                                    </p:animEffect>
                                  </p:childTnLst>
                                </p:cTn>
                              </p:par>
                            </p:childTnLst>
                          </p:cTn>
                        </p:par>
                        <p:par>
                          <p:cTn id="22" fill="hold">
                            <p:stCondLst>
                              <p:cond delay="1000"/>
                            </p:stCondLst>
                            <p:childTnLst>
                              <p:par>
                                <p:cTn id="23" presetID="12" presetClass="entr" presetSubtype="4" fill="hold" nodeType="afterEffect">
                                  <p:stCondLst>
                                    <p:cond delay="0"/>
                                  </p:stCondLst>
                                  <p:childTnLst>
                                    <p:set>
                                      <p:cBhvr>
                                        <p:cTn id="24" dur="1" fill="hold">
                                          <p:stCondLst>
                                            <p:cond delay="0"/>
                                          </p:stCondLst>
                                        </p:cTn>
                                        <p:tgtEl>
                                          <p:spTgt spid="447"/>
                                        </p:tgtEl>
                                        <p:attrNameLst>
                                          <p:attrName>style.visibility</p:attrName>
                                        </p:attrNameLst>
                                      </p:cBhvr>
                                      <p:to>
                                        <p:strVal val="visible"/>
                                      </p:to>
                                    </p:set>
                                    <p:anim calcmode="lin" valueType="num">
                                      <p:cBhvr additive="repl">
                                        <p:cTn id="25" dur="500"/>
                                        <p:tgtEl>
                                          <p:spTgt spid="447"/>
                                        </p:tgtEl>
                                        <p:attrNameLst>
                                          <p:attrName>ppt_y</p:attrName>
                                        </p:attrNameLst>
                                      </p:cBhvr>
                                      <p:tavLst>
                                        <p:tav tm="0">
                                          <p:val>
                                            <p:strVal val="#ppt_y+#ppt_h*1.125000"/>
                                          </p:val>
                                        </p:tav>
                                        <p:tav tm="100000">
                                          <p:val>
                                            <p:strVal val="#ppt_y"/>
                                          </p:val>
                                        </p:tav>
                                      </p:tavLst>
                                    </p:anim>
                                    <p:animEffect transition="in" filter="wipe(up)">
                                      <p:cBhvr additive="repl">
                                        <p:cTn id="26" dur="500"/>
                                        <p:tgtEl>
                                          <p:spTgt spid="447"/>
                                        </p:tgtEl>
                                      </p:cBhvr>
                                    </p:animEffect>
                                  </p:childTnLst>
                                </p:cTn>
                              </p:par>
                              <p:par>
                                <p:cTn id="27" presetID="12" presetClass="entr" presetSubtype="1" fill="hold" nodeType="withEffect">
                                  <p:stCondLst>
                                    <p:cond delay="0"/>
                                  </p:stCondLst>
                                  <p:childTnLst>
                                    <p:set>
                                      <p:cBhvr>
                                        <p:cTn id="28" dur="1" fill="hold">
                                          <p:stCondLst>
                                            <p:cond delay="0"/>
                                          </p:stCondLst>
                                        </p:cTn>
                                        <p:tgtEl>
                                          <p:spTgt spid="456"/>
                                        </p:tgtEl>
                                        <p:attrNameLst>
                                          <p:attrName>style.visibility</p:attrName>
                                        </p:attrNameLst>
                                      </p:cBhvr>
                                      <p:to>
                                        <p:strVal val="visible"/>
                                      </p:to>
                                    </p:set>
                                    <p:anim calcmode="lin" valueType="num">
                                      <p:cBhvr additive="repl">
                                        <p:cTn id="29" dur="500"/>
                                        <p:tgtEl>
                                          <p:spTgt spid="456"/>
                                        </p:tgtEl>
                                        <p:attrNameLst>
                                          <p:attrName>ppt_y</p:attrName>
                                        </p:attrNameLst>
                                      </p:cBhvr>
                                      <p:tavLst>
                                        <p:tav tm="0">
                                          <p:val>
                                            <p:strVal val="#ppt_y-#ppt_h*1.125000"/>
                                          </p:val>
                                        </p:tav>
                                        <p:tav tm="100000">
                                          <p:val>
                                            <p:strVal val="#ppt_y"/>
                                          </p:val>
                                        </p:tav>
                                      </p:tavLst>
                                    </p:anim>
                                    <p:animEffect transition="in" filter="wipe(down)">
                                      <p:cBhvr additive="repl">
                                        <p:cTn id="30" dur="500"/>
                                        <p:tgtEl>
                                          <p:spTgt spid="456"/>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446"/>
                                        </p:tgtEl>
                                        <p:attrNameLst>
                                          <p:attrName>style.visibility</p:attrName>
                                        </p:attrNameLst>
                                      </p:cBhvr>
                                      <p:to>
                                        <p:strVal val="visible"/>
                                      </p:to>
                                    </p:set>
                                    <p:animEffect transition="in" filter="wipe(left)">
                                      <p:cBhvr additive="repl">
                                        <p:cTn id="34" dur="500"/>
                                        <p:tgtEl>
                                          <p:spTgt spid="446"/>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445"/>
                                        </p:tgtEl>
                                        <p:attrNameLst>
                                          <p:attrName>style.visibility</p:attrName>
                                        </p:attrNameLst>
                                      </p:cBhvr>
                                      <p:to>
                                        <p:strVal val="visible"/>
                                      </p:to>
                                    </p:set>
                                    <p:animEffect transition="in" filter="wipe(left)">
                                      <p:cBhvr additive="repl">
                                        <p:cTn id="38" dur="500"/>
                                        <p:tgtEl>
                                          <p:spTgt spid="445"/>
                                        </p:tgtEl>
                                      </p:cBhvr>
                                    </p:animEffect>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444"/>
                                        </p:tgtEl>
                                        <p:attrNameLst>
                                          <p:attrName>style.visibility</p:attrName>
                                        </p:attrNameLst>
                                      </p:cBhvr>
                                      <p:to>
                                        <p:strVal val="visible"/>
                                      </p:to>
                                    </p:set>
                                    <p:animEffect transition="in" filter="wipe(left)">
                                      <p:cBhvr additive="repl">
                                        <p:cTn id="42" dur="500"/>
                                        <p:tgtEl>
                                          <p:spTgt spid="444"/>
                                        </p:tgtEl>
                                      </p:cBhvr>
                                    </p:animEffect>
                                  </p:childTnLst>
                                </p:cTn>
                              </p:par>
                            </p:childTnLst>
                          </p:cTn>
                        </p:par>
                        <p:par>
                          <p:cTn id="43" fill="hold">
                            <p:stCondLst>
                              <p:cond delay="3000"/>
                            </p:stCondLst>
                            <p:childTnLst>
                              <p:par>
                                <p:cTn id="44" presetID="10" presetClass="entr" presetSubtype="0" fill="hold" nodeType="afterEffect">
                                  <p:stCondLst>
                                    <p:cond delay="0"/>
                                  </p:stCondLst>
                                  <p:childTnLst>
                                    <p:set>
                                      <p:cBhvr>
                                        <p:cTn id="45" dur="1" fill="hold">
                                          <p:stCondLst>
                                            <p:cond delay="0"/>
                                          </p:stCondLst>
                                        </p:cTn>
                                        <p:tgtEl>
                                          <p:spTgt spid="435"/>
                                        </p:tgtEl>
                                        <p:attrNameLst>
                                          <p:attrName>style.visibility</p:attrName>
                                        </p:attrNameLst>
                                      </p:cBhvr>
                                      <p:to>
                                        <p:strVal val="visible"/>
                                      </p:to>
                                    </p:set>
                                    <p:animEffect transition="in" filter="fade">
                                      <p:cBhvr additive="repl">
                                        <p:cTn id="46" dur="500"/>
                                        <p:tgtEl>
                                          <p:spTgt spid="435"/>
                                        </p:tgtEl>
                                      </p:cBhvr>
                                    </p:animEffect>
                                  </p:childTnLst>
                                </p:cTn>
                              </p:par>
                            </p:childTnLst>
                          </p:cTn>
                        </p:par>
                        <p:par>
                          <p:cTn id="47" fill="hold">
                            <p:stCondLst>
                              <p:cond delay="3500"/>
                            </p:stCondLst>
                            <p:childTnLst>
                              <p:par>
                                <p:cTn id="48" presetID="10" presetClass="entr" presetSubtype="0" fill="hold" nodeType="afterEffect">
                                  <p:stCondLst>
                                    <p:cond delay="0"/>
                                  </p:stCondLst>
                                  <p:childTnLst>
                                    <p:set>
                                      <p:cBhvr>
                                        <p:cTn id="49" dur="1" fill="hold">
                                          <p:stCondLst>
                                            <p:cond delay="0"/>
                                          </p:stCondLst>
                                        </p:cTn>
                                        <p:tgtEl>
                                          <p:spTgt spid="436"/>
                                        </p:tgtEl>
                                        <p:attrNameLst>
                                          <p:attrName>style.visibility</p:attrName>
                                        </p:attrNameLst>
                                      </p:cBhvr>
                                      <p:to>
                                        <p:strVal val="visible"/>
                                      </p:to>
                                    </p:set>
                                    <p:animEffect transition="in" filter="fade">
                                      <p:cBhvr additive="repl">
                                        <p:cTn id="50" dur="500"/>
                                        <p:tgtEl>
                                          <p:spTgt spid="436"/>
                                        </p:tgtEl>
                                      </p:cBhvr>
                                    </p:animEffect>
                                  </p:childTnLst>
                                </p:cTn>
                              </p:par>
                            </p:childTnLst>
                          </p:cTn>
                        </p:par>
                        <p:par>
                          <p:cTn id="51" fill="hold">
                            <p:stCondLst>
                              <p:cond delay="4000"/>
                            </p:stCondLst>
                            <p:childTnLst>
                              <p:par>
                                <p:cTn id="52" presetID="10" presetClass="entr" presetSubtype="0" fill="hold" nodeType="afterEffect">
                                  <p:stCondLst>
                                    <p:cond delay="0"/>
                                  </p:stCondLst>
                                  <p:childTnLst>
                                    <p:set>
                                      <p:cBhvr>
                                        <p:cTn id="53" dur="1" fill="hold">
                                          <p:stCondLst>
                                            <p:cond delay="0"/>
                                          </p:stCondLst>
                                        </p:cTn>
                                        <p:tgtEl>
                                          <p:spTgt spid="437"/>
                                        </p:tgtEl>
                                        <p:attrNameLst>
                                          <p:attrName>style.visibility</p:attrName>
                                        </p:attrNameLst>
                                      </p:cBhvr>
                                      <p:to>
                                        <p:strVal val="visible"/>
                                      </p:to>
                                    </p:set>
                                    <p:animEffect transition="in" filter="fade">
                                      <p:cBhvr additive="repl">
                                        <p:cTn id="54" dur="500"/>
                                        <p:tgtEl>
                                          <p:spTgt spid="437"/>
                                        </p:tgtEl>
                                      </p:cBhvr>
                                    </p:animEffect>
                                  </p:childTnLst>
                                </p:cTn>
                              </p:par>
                            </p:childTnLst>
                          </p:cTn>
                        </p:par>
                        <p:par>
                          <p:cTn id="55" fill="hold">
                            <p:stCondLst>
                              <p:cond delay="4500"/>
                            </p:stCondLst>
                            <p:childTnLst>
                              <p:par>
                                <p:cTn id="56" presetID="10" presetClass="entr" presetSubtype="0" fill="hold" nodeType="afterEffect">
                                  <p:stCondLst>
                                    <p:cond delay="0"/>
                                  </p:stCondLst>
                                  <p:childTnLst>
                                    <p:set>
                                      <p:cBhvr>
                                        <p:cTn id="57" dur="1" fill="hold">
                                          <p:stCondLst>
                                            <p:cond delay="0"/>
                                          </p:stCondLst>
                                        </p:cTn>
                                        <p:tgtEl>
                                          <p:spTgt spid="438"/>
                                        </p:tgtEl>
                                        <p:attrNameLst>
                                          <p:attrName>style.visibility</p:attrName>
                                        </p:attrNameLst>
                                      </p:cBhvr>
                                      <p:to>
                                        <p:strVal val="visible"/>
                                      </p:to>
                                    </p:set>
                                    <p:animEffect transition="in" filter="fade">
                                      <p:cBhvr additive="repl">
                                        <p:cTn id="58" dur="500"/>
                                        <p:tgtEl>
                                          <p:spTgt spid="438"/>
                                        </p:tgtEl>
                                      </p:cBhvr>
                                    </p:animEffect>
                                  </p:childTnLst>
                                </p:cTn>
                              </p:par>
                            </p:childTnLst>
                          </p:cTn>
                        </p:par>
                        <p:par>
                          <p:cTn id="59" fill="hold">
                            <p:stCondLst>
                              <p:cond delay="5000"/>
                            </p:stCondLst>
                            <p:childTnLst>
                              <p:par>
                                <p:cTn id="60" presetID="10" presetClass="entr" presetSubtype="0" fill="hold" nodeType="afterEffect">
                                  <p:stCondLst>
                                    <p:cond delay="0"/>
                                  </p:stCondLst>
                                  <p:childTnLst>
                                    <p:set>
                                      <p:cBhvr>
                                        <p:cTn id="61" dur="1" fill="hold">
                                          <p:stCondLst>
                                            <p:cond delay="0"/>
                                          </p:stCondLst>
                                        </p:cTn>
                                        <p:tgtEl>
                                          <p:spTgt spid="439"/>
                                        </p:tgtEl>
                                        <p:attrNameLst>
                                          <p:attrName>style.visibility</p:attrName>
                                        </p:attrNameLst>
                                      </p:cBhvr>
                                      <p:to>
                                        <p:strVal val="visible"/>
                                      </p:to>
                                    </p:set>
                                    <p:animEffect transition="in" filter="fade">
                                      <p:cBhvr additive="repl">
                                        <p:cTn id="62" dur="500"/>
                                        <p:tgtEl>
                                          <p:spTgt spid="439"/>
                                        </p:tgtEl>
                                      </p:cBhvr>
                                    </p:animEffect>
                                  </p:childTnLst>
                                </p:cTn>
                              </p:par>
                            </p:childTnLst>
                          </p:cTn>
                        </p:par>
                        <p:par>
                          <p:cTn id="63" fill="hold">
                            <p:stCondLst>
                              <p:cond delay="5500"/>
                            </p:stCondLst>
                            <p:childTnLst>
                              <p:par>
                                <p:cTn id="64" presetID="10" presetClass="entr" presetSubtype="0" fill="hold" nodeType="afterEffect">
                                  <p:stCondLst>
                                    <p:cond delay="0"/>
                                  </p:stCondLst>
                                  <p:childTnLst>
                                    <p:set>
                                      <p:cBhvr>
                                        <p:cTn id="65" dur="1" fill="hold">
                                          <p:stCondLst>
                                            <p:cond delay="0"/>
                                          </p:stCondLst>
                                        </p:cTn>
                                        <p:tgtEl>
                                          <p:spTgt spid="440"/>
                                        </p:tgtEl>
                                        <p:attrNameLst>
                                          <p:attrName>style.visibility</p:attrName>
                                        </p:attrNameLst>
                                      </p:cBhvr>
                                      <p:to>
                                        <p:strVal val="visible"/>
                                      </p:to>
                                    </p:set>
                                    <p:animEffect transition="in" filter="fade">
                                      <p:cBhvr additive="repl">
                                        <p:cTn id="66" dur="500"/>
                                        <p:tgtEl>
                                          <p:spTgt spid="440"/>
                                        </p:tgtEl>
                                      </p:cBhvr>
                                    </p:animEffect>
                                  </p:childTnLst>
                                </p:cTn>
                              </p:par>
                            </p:childTnLst>
                          </p:cTn>
                        </p:par>
                        <p:par>
                          <p:cTn id="67" fill="hold">
                            <p:stCondLst>
                              <p:cond delay="6000"/>
                            </p:stCondLst>
                            <p:childTnLst>
                              <p:par>
                                <p:cTn id="68" presetID="10" presetClass="entr" presetSubtype="0" fill="hold" nodeType="afterEffect">
                                  <p:stCondLst>
                                    <p:cond delay="0"/>
                                  </p:stCondLst>
                                  <p:childTnLst>
                                    <p:set>
                                      <p:cBhvr>
                                        <p:cTn id="69" dur="1" fill="hold">
                                          <p:stCondLst>
                                            <p:cond delay="0"/>
                                          </p:stCondLst>
                                        </p:cTn>
                                        <p:tgtEl>
                                          <p:spTgt spid="441"/>
                                        </p:tgtEl>
                                        <p:attrNameLst>
                                          <p:attrName>style.visibility</p:attrName>
                                        </p:attrNameLst>
                                      </p:cBhvr>
                                      <p:to>
                                        <p:strVal val="visible"/>
                                      </p:to>
                                    </p:set>
                                    <p:animEffect transition="in" filter="fade">
                                      <p:cBhvr additive="repl">
                                        <p:cTn id="70" dur="500"/>
                                        <p:tgtEl>
                                          <p:spTgt spid="441"/>
                                        </p:tgtEl>
                                      </p:cBhvr>
                                    </p:animEffect>
                                  </p:childTnLst>
                                </p:cTn>
                              </p:par>
                            </p:childTnLst>
                          </p:cTn>
                        </p:par>
                        <p:par>
                          <p:cTn id="71" fill="hold">
                            <p:stCondLst>
                              <p:cond delay="6500"/>
                            </p:stCondLst>
                            <p:childTnLst>
                              <p:par>
                                <p:cTn id="72" presetID="10" presetClass="entr" presetSubtype="0" fill="hold" nodeType="afterEffect">
                                  <p:stCondLst>
                                    <p:cond delay="0"/>
                                  </p:stCondLst>
                                  <p:childTnLst>
                                    <p:set>
                                      <p:cBhvr>
                                        <p:cTn id="73" dur="1" fill="hold">
                                          <p:stCondLst>
                                            <p:cond delay="0"/>
                                          </p:stCondLst>
                                        </p:cTn>
                                        <p:tgtEl>
                                          <p:spTgt spid="442"/>
                                        </p:tgtEl>
                                        <p:attrNameLst>
                                          <p:attrName>style.visibility</p:attrName>
                                        </p:attrNameLst>
                                      </p:cBhvr>
                                      <p:to>
                                        <p:strVal val="visible"/>
                                      </p:to>
                                    </p:set>
                                    <p:animEffect transition="in" filter="fade">
                                      <p:cBhvr additive="repl">
                                        <p:cTn id="74" dur="500"/>
                                        <p:tgtEl>
                                          <p:spTgt spid="442"/>
                                        </p:tgtEl>
                                      </p:cBhvr>
                                    </p:animEffect>
                                  </p:childTnLst>
                                </p:cTn>
                              </p:par>
                            </p:childTnLst>
                          </p:cTn>
                        </p:par>
                        <p:par>
                          <p:cTn id="75" fill="hold">
                            <p:stCondLst>
                              <p:cond delay="7000"/>
                            </p:stCondLst>
                            <p:childTnLst>
                              <p:par>
                                <p:cTn id="76" presetID="10" presetClass="entr" presetSubtype="0" fill="hold" nodeType="afterEffect">
                                  <p:stCondLst>
                                    <p:cond delay="0"/>
                                  </p:stCondLst>
                                  <p:childTnLst>
                                    <p:set>
                                      <p:cBhvr>
                                        <p:cTn id="77" dur="1" fill="hold">
                                          <p:stCondLst>
                                            <p:cond delay="0"/>
                                          </p:stCondLst>
                                        </p:cTn>
                                        <p:tgtEl>
                                          <p:spTgt spid="443"/>
                                        </p:tgtEl>
                                        <p:attrNameLst>
                                          <p:attrName>style.visibility</p:attrName>
                                        </p:attrNameLst>
                                      </p:cBhvr>
                                      <p:to>
                                        <p:strVal val="visible"/>
                                      </p:to>
                                    </p:set>
                                    <p:animEffect transition="in" filter="fade">
                                      <p:cBhvr additive="repl">
                                        <p:cTn id="78" dur="500"/>
                                        <p:tgtEl>
                                          <p:spTgt spid="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1" name="Group 1"/>
          <p:cNvGrpSpPr/>
          <p:nvPr/>
        </p:nvGrpSpPr>
        <p:grpSpPr>
          <a:xfrm>
            <a:off x="1978200" y="2104560"/>
            <a:ext cx="4122720" cy="4366440"/>
            <a:chOff x="1978200" y="2104560"/>
            <a:chExt cx="4122720" cy="4366440"/>
          </a:xfrm>
        </p:grpSpPr>
        <p:sp>
          <p:nvSpPr>
            <p:cNvPr id="462" name="CustomShape 2"/>
            <p:cNvSpPr/>
            <p:nvPr/>
          </p:nvSpPr>
          <p:spPr>
            <a:xfrm>
              <a:off x="2971800" y="5641200"/>
              <a:ext cx="917640" cy="829800"/>
            </a:xfrm>
            <a:custGeom>
              <a:avLst/>
              <a:gdLst/>
              <a:ahLst/>
              <a:cxnLst/>
              <a:rect l="l" t="t" r="r" b="b"/>
              <a:pathLst>
                <a:path w="1253" h="1133">
                  <a:moveTo>
                    <a:pt x="1253" y="1133"/>
                  </a:moveTo>
                  <a:lnTo>
                    <a:pt x="0" y="1133"/>
                  </a:lnTo>
                  <a:lnTo>
                    <a:pt x="151" y="0"/>
                  </a:lnTo>
                  <a:lnTo>
                    <a:pt x="1102" y="0"/>
                  </a:lnTo>
                  <a:lnTo>
                    <a:pt x="1253" y="1133"/>
                  </a:lnTo>
                  <a:close/>
                </a:path>
              </a:pathLst>
            </a:custGeom>
            <a:solidFill>
              <a:srgbClr val="666666"/>
            </a:solidFill>
            <a:ln>
              <a:noFill/>
            </a:ln>
          </p:spPr>
          <p:style>
            <a:lnRef idx="0">
              <a:srgbClr val="FFFFFF"/>
            </a:lnRef>
            <a:fillRef idx="0">
              <a:srgbClr val="FFFFFF"/>
            </a:fillRef>
            <a:effectRef idx="0">
              <a:srgbClr val="FFFFFF"/>
            </a:effectRef>
            <a:fontRef idx="minor"/>
          </p:style>
        </p:sp>
        <p:sp>
          <p:nvSpPr>
            <p:cNvPr id="463" name="CustomShape 3"/>
            <p:cNvSpPr/>
            <p:nvPr/>
          </p:nvSpPr>
          <p:spPr>
            <a:xfrm>
              <a:off x="3006360" y="5641200"/>
              <a:ext cx="846720" cy="563040"/>
            </a:xfrm>
            <a:custGeom>
              <a:avLst/>
              <a:gdLst/>
              <a:ahLst/>
              <a:cxnLst/>
              <a:rect l="l" t="t" r="r" b="b"/>
              <a:pathLst>
                <a:path w="1156" h="769">
                  <a:moveTo>
                    <a:pt x="1156" y="769"/>
                  </a:moveTo>
                  <a:lnTo>
                    <a:pt x="1055" y="0"/>
                  </a:lnTo>
                  <a:lnTo>
                    <a:pt x="104" y="0"/>
                  </a:lnTo>
                  <a:lnTo>
                    <a:pt x="0" y="769"/>
                  </a:lnTo>
                  <a:lnTo>
                    <a:pt x="1156" y="769"/>
                  </a:lnTo>
                  <a:close/>
                </a:path>
              </a:pathLst>
            </a:custGeom>
            <a:solidFill>
              <a:srgbClr val="4D4D4D"/>
            </a:solidFill>
            <a:ln>
              <a:noFill/>
            </a:ln>
          </p:spPr>
          <p:style>
            <a:lnRef idx="0">
              <a:srgbClr val="FFFFFF"/>
            </a:lnRef>
            <a:fillRef idx="0">
              <a:srgbClr val="FFFFFF"/>
            </a:fillRef>
            <a:effectRef idx="0">
              <a:srgbClr val="FFFFFF"/>
            </a:effectRef>
            <a:fontRef idx="minor"/>
          </p:style>
        </p:sp>
        <p:sp>
          <p:nvSpPr>
            <p:cNvPr id="464" name="CustomShape 4"/>
            <p:cNvSpPr/>
            <p:nvPr/>
          </p:nvSpPr>
          <p:spPr>
            <a:xfrm>
              <a:off x="1978200" y="3808080"/>
              <a:ext cx="2904120" cy="2129040"/>
            </a:xfrm>
            <a:custGeom>
              <a:avLst/>
              <a:gdLst/>
              <a:ahLst/>
              <a:cxnLst/>
              <a:rect l="l" t="t" r="r" b="b"/>
              <a:pathLst>
                <a:path w="1676" h="1229">
                  <a:moveTo>
                    <a:pt x="1676" y="1196"/>
                  </a:moveTo>
                  <a:cubicBezTo>
                    <a:pt x="1676" y="1214"/>
                    <a:pt x="1661" y="1229"/>
                    <a:pt x="1643" y="1229"/>
                  </a:cubicBezTo>
                  <a:cubicBezTo>
                    <a:pt x="33" y="1229"/>
                    <a:pt x="33" y="1229"/>
                    <a:pt x="33" y="1229"/>
                  </a:cubicBezTo>
                  <a:cubicBezTo>
                    <a:pt x="15" y="1229"/>
                    <a:pt x="0" y="1214"/>
                    <a:pt x="0" y="1196"/>
                  </a:cubicBezTo>
                  <a:cubicBezTo>
                    <a:pt x="0" y="32"/>
                    <a:pt x="0" y="32"/>
                    <a:pt x="0" y="32"/>
                  </a:cubicBezTo>
                  <a:cubicBezTo>
                    <a:pt x="0" y="15"/>
                    <a:pt x="15" y="0"/>
                    <a:pt x="33" y="0"/>
                  </a:cubicBezTo>
                  <a:cubicBezTo>
                    <a:pt x="1643" y="0"/>
                    <a:pt x="1643" y="0"/>
                    <a:pt x="1643" y="0"/>
                  </a:cubicBezTo>
                  <a:cubicBezTo>
                    <a:pt x="1661" y="0"/>
                    <a:pt x="1676" y="15"/>
                    <a:pt x="1676" y="32"/>
                  </a:cubicBezTo>
                  <a:lnTo>
                    <a:pt x="1676" y="1196"/>
                  </a:lnTo>
                  <a:close/>
                </a:path>
              </a:pathLst>
            </a:custGeom>
            <a:solidFill>
              <a:srgbClr val="333333"/>
            </a:solidFill>
            <a:ln>
              <a:noFill/>
            </a:ln>
          </p:spPr>
          <p:style>
            <a:lnRef idx="0">
              <a:srgbClr val="FFFFFF"/>
            </a:lnRef>
            <a:fillRef idx="0">
              <a:srgbClr val="FFFFFF"/>
            </a:fillRef>
            <a:effectRef idx="0">
              <a:srgbClr val="FFFFFF"/>
            </a:effectRef>
            <a:fontRef idx="minor"/>
          </p:style>
        </p:sp>
        <p:sp>
          <p:nvSpPr>
            <p:cNvPr id="465" name="CustomShape 5"/>
            <p:cNvSpPr/>
            <p:nvPr/>
          </p:nvSpPr>
          <p:spPr>
            <a:xfrm>
              <a:off x="1978200" y="5557680"/>
              <a:ext cx="2904120" cy="379080"/>
            </a:xfrm>
            <a:custGeom>
              <a:avLst/>
              <a:gdLst/>
              <a:ahLst/>
              <a:cxnLst/>
              <a:rect l="l" t="t" r="r" b="b"/>
              <a:pathLst>
                <a:path w="1676" h="219">
                  <a:moveTo>
                    <a:pt x="0" y="0"/>
                  </a:moveTo>
                  <a:cubicBezTo>
                    <a:pt x="0" y="186"/>
                    <a:pt x="0" y="186"/>
                    <a:pt x="0" y="186"/>
                  </a:cubicBezTo>
                  <a:cubicBezTo>
                    <a:pt x="0" y="204"/>
                    <a:pt x="15" y="219"/>
                    <a:pt x="33" y="219"/>
                  </a:cubicBezTo>
                  <a:cubicBezTo>
                    <a:pt x="1643" y="219"/>
                    <a:pt x="1643" y="219"/>
                    <a:pt x="1643" y="219"/>
                  </a:cubicBezTo>
                  <a:cubicBezTo>
                    <a:pt x="1661" y="219"/>
                    <a:pt x="1676" y="204"/>
                    <a:pt x="1676" y="186"/>
                  </a:cubicBezTo>
                  <a:cubicBezTo>
                    <a:pt x="1676" y="0"/>
                    <a:pt x="1676" y="0"/>
                    <a:pt x="1676" y="0"/>
                  </a:cubicBezTo>
                  <a:lnTo>
                    <a:pt x="0" y="0"/>
                  </a:lnTo>
                  <a:close/>
                </a:path>
              </a:pathLst>
            </a:custGeom>
            <a:solidFill>
              <a:srgbClr val="666666"/>
            </a:solidFill>
            <a:ln>
              <a:noFill/>
            </a:ln>
          </p:spPr>
          <p:style>
            <a:lnRef idx="0">
              <a:srgbClr val="FFFFFF"/>
            </a:lnRef>
            <a:fillRef idx="0">
              <a:srgbClr val="FFFFFF"/>
            </a:fillRef>
            <a:effectRef idx="0">
              <a:srgbClr val="FFFFFF"/>
            </a:effectRef>
            <a:fontRef idx="minor"/>
          </p:style>
        </p:sp>
        <p:sp>
          <p:nvSpPr>
            <p:cNvPr id="466" name="CustomShape 6"/>
            <p:cNvSpPr/>
            <p:nvPr/>
          </p:nvSpPr>
          <p:spPr>
            <a:xfrm>
              <a:off x="2113920" y="3913560"/>
              <a:ext cx="2633760" cy="1643760"/>
            </a:xfrm>
            <a:prstGeom prst="rect">
              <a:avLst/>
            </a:prstGeom>
            <a:solidFill>
              <a:schemeClr val="accent3"/>
            </a:solidFill>
            <a:ln>
              <a:noFill/>
            </a:ln>
          </p:spPr>
          <p:style>
            <a:lnRef idx="0">
              <a:srgbClr val="FFFFFF"/>
            </a:lnRef>
            <a:fillRef idx="0">
              <a:srgbClr val="FFFFFF"/>
            </a:fillRef>
            <a:effectRef idx="0">
              <a:srgbClr val="FFFFFF"/>
            </a:effectRef>
            <a:fontRef idx="minor"/>
          </p:style>
        </p:sp>
        <p:sp>
          <p:nvSpPr>
            <p:cNvPr id="467" name="CustomShape 7"/>
            <p:cNvSpPr/>
            <p:nvPr/>
          </p:nvSpPr>
          <p:spPr>
            <a:xfrm>
              <a:off x="2804760" y="6420960"/>
              <a:ext cx="1251000" cy="50040"/>
            </a:xfrm>
            <a:custGeom>
              <a:avLst/>
              <a:gdLst/>
              <a:ahLst/>
              <a:cxnLst/>
              <a:rect l="l" t="t" r="r" b="b"/>
              <a:pathLst>
                <a:path w="722" h="29">
                  <a:moveTo>
                    <a:pt x="693" y="0"/>
                  </a:moveTo>
                  <a:cubicBezTo>
                    <a:pt x="29" y="0"/>
                    <a:pt x="29" y="0"/>
                    <a:pt x="29" y="0"/>
                  </a:cubicBezTo>
                  <a:cubicBezTo>
                    <a:pt x="13" y="0"/>
                    <a:pt x="0" y="13"/>
                    <a:pt x="0" y="29"/>
                  </a:cubicBezTo>
                  <a:cubicBezTo>
                    <a:pt x="722" y="29"/>
                    <a:pt x="722" y="29"/>
                    <a:pt x="722" y="29"/>
                  </a:cubicBezTo>
                  <a:cubicBezTo>
                    <a:pt x="722" y="13"/>
                    <a:pt x="709" y="0"/>
                    <a:pt x="693" y="0"/>
                  </a:cubicBezTo>
                  <a:close/>
                </a:path>
              </a:pathLst>
            </a:custGeom>
            <a:solidFill>
              <a:srgbClr val="4D4D4D"/>
            </a:solidFill>
            <a:ln>
              <a:noFill/>
            </a:ln>
          </p:spPr>
          <p:style>
            <a:lnRef idx="0">
              <a:srgbClr val="FFFFFF"/>
            </a:lnRef>
            <a:fillRef idx="0">
              <a:srgbClr val="FFFFFF"/>
            </a:fillRef>
            <a:effectRef idx="0">
              <a:srgbClr val="FFFFFF"/>
            </a:effectRef>
            <a:fontRef idx="minor"/>
          </p:style>
        </p:sp>
        <p:sp>
          <p:nvSpPr>
            <p:cNvPr id="468" name="CustomShape 8"/>
            <p:cNvSpPr/>
            <p:nvPr/>
          </p:nvSpPr>
          <p:spPr>
            <a:xfrm>
              <a:off x="2052000" y="4320360"/>
              <a:ext cx="2766960" cy="1236600"/>
            </a:xfrm>
            <a:custGeom>
              <a:avLst/>
              <a:gdLst/>
              <a:ahLst/>
              <a:cxnLst/>
              <a:rect l="l" t="t" r="r" b="b"/>
              <a:pathLst>
                <a:path w="1597" h="714">
                  <a:moveTo>
                    <a:pt x="1533" y="472"/>
                  </a:moveTo>
                  <a:cubicBezTo>
                    <a:pt x="1534" y="468"/>
                    <a:pt x="1534" y="463"/>
                    <a:pt x="1534" y="459"/>
                  </a:cubicBezTo>
                  <a:cubicBezTo>
                    <a:pt x="1534" y="386"/>
                    <a:pt x="1472" y="328"/>
                    <a:pt x="1396" y="328"/>
                  </a:cubicBezTo>
                  <a:cubicBezTo>
                    <a:pt x="1350" y="328"/>
                    <a:pt x="1310" y="349"/>
                    <a:pt x="1285" y="381"/>
                  </a:cubicBezTo>
                  <a:cubicBezTo>
                    <a:pt x="1279" y="379"/>
                    <a:pt x="1273" y="377"/>
                    <a:pt x="1266" y="376"/>
                  </a:cubicBezTo>
                  <a:cubicBezTo>
                    <a:pt x="1259" y="299"/>
                    <a:pt x="1190" y="238"/>
                    <a:pt x="1107" y="238"/>
                  </a:cubicBezTo>
                  <a:cubicBezTo>
                    <a:pt x="1069" y="238"/>
                    <a:pt x="1035" y="251"/>
                    <a:pt x="1008" y="271"/>
                  </a:cubicBezTo>
                  <a:cubicBezTo>
                    <a:pt x="986" y="233"/>
                    <a:pt x="945" y="208"/>
                    <a:pt x="896" y="208"/>
                  </a:cubicBezTo>
                  <a:cubicBezTo>
                    <a:pt x="878" y="208"/>
                    <a:pt x="861" y="211"/>
                    <a:pt x="846" y="218"/>
                  </a:cubicBezTo>
                  <a:cubicBezTo>
                    <a:pt x="835" y="155"/>
                    <a:pt x="777" y="107"/>
                    <a:pt x="707" y="107"/>
                  </a:cubicBezTo>
                  <a:cubicBezTo>
                    <a:pt x="702" y="107"/>
                    <a:pt x="696" y="107"/>
                    <a:pt x="690" y="108"/>
                  </a:cubicBezTo>
                  <a:cubicBezTo>
                    <a:pt x="690" y="48"/>
                    <a:pt x="638" y="0"/>
                    <a:pt x="575" y="0"/>
                  </a:cubicBezTo>
                  <a:cubicBezTo>
                    <a:pt x="530" y="0"/>
                    <a:pt x="491" y="25"/>
                    <a:pt x="472" y="61"/>
                  </a:cubicBezTo>
                  <a:cubicBezTo>
                    <a:pt x="468" y="60"/>
                    <a:pt x="464" y="59"/>
                    <a:pt x="460" y="59"/>
                  </a:cubicBezTo>
                  <a:cubicBezTo>
                    <a:pt x="427" y="59"/>
                    <a:pt x="400" y="85"/>
                    <a:pt x="400" y="116"/>
                  </a:cubicBezTo>
                  <a:cubicBezTo>
                    <a:pt x="400" y="122"/>
                    <a:pt x="401" y="127"/>
                    <a:pt x="402" y="133"/>
                  </a:cubicBezTo>
                  <a:cubicBezTo>
                    <a:pt x="370" y="149"/>
                    <a:pt x="345" y="177"/>
                    <a:pt x="333" y="210"/>
                  </a:cubicBezTo>
                  <a:cubicBezTo>
                    <a:pt x="326" y="209"/>
                    <a:pt x="319" y="208"/>
                    <a:pt x="311" y="208"/>
                  </a:cubicBezTo>
                  <a:cubicBezTo>
                    <a:pt x="262" y="208"/>
                    <a:pt x="221" y="242"/>
                    <a:pt x="213" y="286"/>
                  </a:cubicBezTo>
                  <a:cubicBezTo>
                    <a:pt x="151" y="312"/>
                    <a:pt x="109" y="370"/>
                    <a:pt x="109" y="437"/>
                  </a:cubicBezTo>
                  <a:cubicBezTo>
                    <a:pt x="109" y="442"/>
                    <a:pt x="109" y="446"/>
                    <a:pt x="109" y="451"/>
                  </a:cubicBezTo>
                  <a:cubicBezTo>
                    <a:pt x="44" y="488"/>
                    <a:pt x="0" y="555"/>
                    <a:pt x="0" y="633"/>
                  </a:cubicBezTo>
                  <a:cubicBezTo>
                    <a:pt x="0" y="661"/>
                    <a:pt x="6" y="689"/>
                    <a:pt x="17" y="714"/>
                  </a:cubicBezTo>
                  <a:cubicBezTo>
                    <a:pt x="1546" y="714"/>
                    <a:pt x="1546" y="714"/>
                    <a:pt x="1546" y="714"/>
                  </a:cubicBezTo>
                  <a:cubicBezTo>
                    <a:pt x="1578" y="684"/>
                    <a:pt x="1597" y="644"/>
                    <a:pt x="1597" y="598"/>
                  </a:cubicBezTo>
                  <a:cubicBezTo>
                    <a:pt x="1597" y="547"/>
                    <a:pt x="1572" y="502"/>
                    <a:pt x="1533" y="472"/>
                  </a:cubicBezTo>
                  <a:close/>
                  <a:moveTo>
                    <a:pt x="581" y="390"/>
                  </a:moveTo>
                  <a:cubicBezTo>
                    <a:pt x="578" y="377"/>
                    <a:pt x="572" y="365"/>
                    <a:pt x="564" y="356"/>
                  </a:cubicBezTo>
                  <a:cubicBezTo>
                    <a:pt x="576" y="345"/>
                    <a:pt x="587" y="333"/>
                    <a:pt x="595" y="319"/>
                  </a:cubicBezTo>
                  <a:cubicBezTo>
                    <a:pt x="601" y="327"/>
                    <a:pt x="608" y="334"/>
                    <a:pt x="615" y="340"/>
                  </a:cubicBezTo>
                  <a:cubicBezTo>
                    <a:pt x="611" y="351"/>
                    <a:pt x="609" y="363"/>
                    <a:pt x="609" y="376"/>
                  </a:cubicBezTo>
                  <a:cubicBezTo>
                    <a:pt x="609" y="378"/>
                    <a:pt x="610" y="380"/>
                    <a:pt x="610" y="382"/>
                  </a:cubicBezTo>
                  <a:cubicBezTo>
                    <a:pt x="600" y="384"/>
                    <a:pt x="590" y="386"/>
                    <a:pt x="581" y="390"/>
                  </a:cubicBezTo>
                  <a:close/>
                </a:path>
              </a:pathLst>
            </a:custGeom>
            <a:solidFill>
              <a:srgbClr val="F1F1F1"/>
            </a:solidFill>
            <a:ln>
              <a:noFill/>
            </a:ln>
          </p:spPr>
          <p:style>
            <a:lnRef idx="0">
              <a:srgbClr val="FFFFFF"/>
            </a:lnRef>
            <a:fillRef idx="0">
              <a:srgbClr val="FFFFFF"/>
            </a:fillRef>
            <a:effectRef idx="0">
              <a:srgbClr val="FFFFFF"/>
            </a:effectRef>
            <a:fontRef idx="minor"/>
          </p:style>
        </p:sp>
        <p:sp>
          <p:nvSpPr>
            <p:cNvPr id="469" name="CustomShape 9"/>
            <p:cNvSpPr/>
            <p:nvPr/>
          </p:nvSpPr>
          <p:spPr>
            <a:xfrm>
              <a:off x="2913840" y="3236040"/>
              <a:ext cx="2057040" cy="2169000"/>
            </a:xfrm>
            <a:custGeom>
              <a:avLst/>
              <a:gdLst/>
              <a:ahLst/>
              <a:cxnLst/>
              <a:rect l="l" t="t" r="r" b="b"/>
              <a:pathLst>
                <a:path w="1187" h="1252">
                  <a:moveTo>
                    <a:pt x="1060" y="0"/>
                  </a:moveTo>
                  <a:cubicBezTo>
                    <a:pt x="1060" y="0"/>
                    <a:pt x="1043" y="16"/>
                    <a:pt x="832" y="228"/>
                  </a:cubicBezTo>
                  <a:cubicBezTo>
                    <a:pt x="801" y="258"/>
                    <a:pt x="766" y="286"/>
                    <a:pt x="729" y="312"/>
                  </a:cubicBezTo>
                  <a:cubicBezTo>
                    <a:pt x="663" y="358"/>
                    <a:pt x="588" y="396"/>
                    <a:pt x="512" y="432"/>
                  </a:cubicBezTo>
                  <a:cubicBezTo>
                    <a:pt x="455" y="459"/>
                    <a:pt x="397" y="484"/>
                    <a:pt x="342" y="509"/>
                  </a:cubicBezTo>
                  <a:cubicBezTo>
                    <a:pt x="300" y="528"/>
                    <a:pt x="260" y="547"/>
                    <a:pt x="222" y="568"/>
                  </a:cubicBezTo>
                  <a:cubicBezTo>
                    <a:pt x="194" y="584"/>
                    <a:pt x="167" y="600"/>
                    <a:pt x="141" y="619"/>
                  </a:cubicBezTo>
                  <a:cubicBezTo>
                    <a:pt x="122" y="633"/>
                    <a:pt x="104" y="648"/>
                    <a:pt x="88" y="664"/>
                  </a:cubicBezTo>
                  <a:cubicBezTo>
                    <a:pt x="75" y="677"/>
                    <a:pt x="63" y="690"/>
                    <a:pt x="53" y="704"/>
                  </a:cubicBezTo>
                  <a:cubicBezTo>
                    <a:pt x="37" y="726"/>
                    <a:pt x="24" y="751"/>
                    <a:pt x="14" y="777"/>
                  </a:cubicBezTo>
                  <a:cubicBezTo>
                    <a:pt x="5" y="804"/>
                    <a:pt x="0" y="833"/>
                    <a:pt x="0" y="862"/>
                  </a:cubicBezTo>
                  <a:cubicBezTo>
                    <a:pt x="0" y="893"/>
                    <a:pt x="5" y="923"/>
                    <a:pt x="15" y="954"/>
                  </a:cubicBezTo>
                  <a:cubicBezTo>
                    <a:pt x="29" y="1000"/>
                    <a:pt x="52" y="1046"/>
                    <a:pt x="84" y="1095"/>
                  </a:cubicBezTo>
                  <a:cubicBezTo>
                    <a:pt x="116" y="1144"/>
                    <a:pt x="158" y="1196"/>
                    <a:pt x="210" y="1252"/>
                  </a:cubicBezTo>
                  <a:cubicBezTo>
                    <a:pt x="342" y="1129"/>
                    <a:pt x="342" y="1129"/>
                    <a:pt x="342" y="1129"/>
                  </a:cubicBezTo>
                  <a:cubicBezTo>
                    <a:pt x="310" y="1096"/>
                    <a:pt x="284" y="1065"/>
                    <a:pt x="263" y="1036"/>
                  </a:cubicBezTo>
                  <a:cubicBezTo>
                    <a:pt x="231" y="994"/>
                    <a:pt x="209" y="958"/>
                    <a:pt x="197" y="929"/>
                  </a:cubicBezTo>
                  <a:cubicBezTo>
                    <a:pt x="191" y="914"/>
                    <a:pt x="186" y="901"/>
                    <a:pt x="184" y="890"/>
                  </a:cubicBezTo>
                  <a:cubicBezTo>
                    <a:pt x="181" y="879"/>
                    <a:pt x="180" y="870"/>
                    <a:pt x="180" y="862"/>
                  </a:cubicBezTo>
                  <a:cubicBezTo>
                    <a:pt x="180" y="854"/>
                    <a:pt x="181" y="847"/>
                    <a:pt x="183" y="841"/>
                  </a:cubicBezTo>
                  <a:cubicBezTo>
                    <a:pt x="185" y="834"/>
                    <a:pt x="187" y="829"/>
                    <a:pt x="191" y="822"/>
                  </a:cubicBezTo>
                  <a:cubicBezTo>
                    <a:pt x="194" y="816"/>
                    <a:pt x="198" y="810"/>
                    <a:pt x="204" y="803"/>
                  </a:cubicBezTo>
                  <a:cubicBezTo>
                    <a:pt x="214" y="791"/>
                    <a:pt x="229" y="777"/>
                    <a:pt x="249" y="763"/>
                  </a:cubicBezTo>
                  <a:cubicBezTo>
                    <a:pt x="266" y="751"/>
                    <a:pt x="286" y="738"/>
                    <a:pt x="309" y="726"/>
                  </a:cubicBezTo>
                  <a:cubicBezTo>
                    <a:pt x="349" y="703"/>
                    <a:pt x="398" y="681"/>
                    <a:pt x="451" y="657"/>
                  </a:cubicBezTo>
                  <a:cubicBezTo>
                    <a:pt x="530" y="621"/>
                    <a:pt x="619" y="583"/>
                    <a:pt x="707" y="535"/>
                  </a:cubicBezTo>
                  <a:cubicBezTo>
                    <a:pt x="752" y="512"/>
                    <a:pt x="796" y="485"/>
                    <a:pt x="838" y="456"/>
                  </a:cubicBezTo>
                  <a:cubicBezTo>
                    <a:pt x="880" y="426"/>
                    <a:pt x="921" y="393"/>
                    <a:pt x="959" y="355"/>
                  </a:cubicBezTo>
                  <a:cubicBezTo>
                    <a:pt x="1065" y="249"/>
                    <a:pt x="1122" y="192"/>
                    <a:pt x="1152" y="162"/>
                  </a:cubicBezTo>
                  <a:cubicBezTo>
                    <a:pt x="1168" y="146"/>
                    <a:pt x="1176" y="138"/>
                    <a:pt x="1181" y="133"/>
                  </a:cubicBezTo>
                  <a:cubicBezTo>
                    <a:pt x="1186" y="128"/>
                    <a:pt x="1187" y="127"/>
                    <a:pt x="1187" y="127"/>
                  </a:cubicBezTo>
                  <a:lnTo>
                    <a:pt x="1060" y="0"/>
                  </a:lnTo>
                  <a:close/>
                </a:path>
              </a:pathLst>
            </a:custGeom>
            <a:solidFill>
              <a:srgbClr val="F1F1F1"/>
            </a:solidFill>
            <a:ln>
              <a:noFill/>
            </a:ln>
          </p:spPr>
          <p:style>
            <a:lnRef idx="0">
              <a:srgbClr val="FFFFFF"/>
            </a:lnRef>
            <a:fillRef idx="0">
              <a:srgbClr val="FFFFFF"/>
            </a:fillRef>
            <a:effectRef idx="0">
              <a:srgbClr val="FFFFFF"/>
            </a:effectRef>
            <a:fontRef idx="minor"/>
          </p:style>
        </p:sp>
        <p:sp>
          <p:nvSpPr>
            <p:cNvPr id="470" name="CustomShape 10"/>
            <p:cNvSpPr/>
            <p:nvPr/>
          </p:nvSpPr>
          <p:spPr>
            <a:xfrm>
              <a:off x="2243520" y="4901400"/>
              <a:ext cx="2089440" cy="656280"/>
            </a:xfrm>
            <a:custGeom>
              <a:avLst/>
              <a:gdLst/>
              <a:ahLst/>
              <a:cxnLst/>
              <a:rect l="l" t="t" r="r" b="b"/>
              <a:pathLst>
                <a:path w="1206" h="379">
                  <a:moveTo>
                    <a:pt x="38" y="379"/>
                  </a:moveTo>
                  <a:cubicBezTo>
                    <a:pt x="15" y="355"/>
                    <a:pt x="0" y="323"/>
                    <a:pt x="0" y="287"/>
                  </a:cubicBezTo>
                  <a:cubicBezTo>
                    <a:pt x="0" y="246"/>
                    <a:pt x="19" y="210"/>
                    <a:pt x="48" y="186"/>
                  </a:cubicBezTo>
                  <a:cubicBezTo>
                    <a:pt x="48" y="183"/>
                    <a:pt x="48" y="179"/>
                    <a:pt x="48" y="176"/>
                  </a:cubicBezTo>
                  <a:cubicBezTo>
                    <a:pt x="48" y="118"/>
                    <a:pt x="94" y="71"/>
                    <a:pt x="152" y="71"/>
                  </a:cubicBezTo>
                  <a:cubicBezTo>
                    <a:pt x="186" y="71"/>
                    <a:pt x="217" y="88"/>
                    <a:pt x="236" y="114"/>
                  </a:cubicBezTo>
                  <a:cubicBezTo>
                    <a:pt x="240" y="112"/>
                    <a:pt x="245" y="111"/>
                    <a:pt x="250" y="110"/>
                  </a:cubicBezTo>
                  <a:cubicBezTo>
                    <a:pt x="256" y="49"/>
                    <a:pt x="307" y="0"/>
                    <a:pt x="370" y="0"/>
                  </a:cubicBezTo>
                  <a:cubicBezTo>
                    <a:pt x="427" y="0"/>
                    <a:pt x="474" y="39"/>
                    <a:pt x="487" y="91"/>
                  </a:cubicBezTo>
                  <a:cubicBezTo>
                    <a:pt x="492" y="90"/>
                    <a:pt x="496" y="89"/>
                    <a:pt x="501" y="89"/>
                  </a:cubicBezTo>
                  <a:cubicBezTo>
                    <a:pt x="521" y="89"/>
                    <a:pt x="539" y="97"/>
                    <a:pt x="552" y="110"/>
                  </a:cubicBezTo>
                  <a:cubicBezTo>
                    <a:pt x="552" y="110"/>
                    <a:pt x="552" y="110"/>
                    <a:pt x="552" y="110"/>
                  </a:cubicBezTo>
                  <a:cubicBezTo>
                    <a:pt x="552" y="56"/>
                    <a:pt x="596" y="13"/>
                    <a:pt x="649" y="13"/>
                  </a:cubicBezTo>
                  <a:cubicBezTo>
                    <a:pt x="703" y="13"/>
                    <a:pt x="746" y="56"/>
                    <a:pt x="746" y="110"/>
                  </a:cubicBezTo>
                  <a:cubicBezTo>
                    <a:pt x="746" y="111"/>
                    <a:pt x="746" y="113"/>
                    <a:pt x="746" y="115"/>
                  </a:cubicBezTo>
                  <a:cubicBezTo>
                    <a:pt x="753" y="116"/>
                    <a:pt x="760" y="118"/>
                    <a:pt x="767" y="121"/>
                  </a:cubicBezTo>
                  <a:cubicBezTo>
                    <a:pt x="773" y="93"/>
                    <a:pt x="797" y="71"/>
                    <a:pt x="827" y="71"/>
                  </a:cubicBezTo>
                  <a:cubicBezTo>
                    <a:pt x="848" y="71"/>
                    <a:pt x="866" y="82"/>
                    <a:pt x="877" y="98"/>
                  </a:cubicBezTo>
                  <a:cubicBezTo>
                    <a:pt x="899" y="56"/>
                    <a:pt x="943" y="27"/>
                    <a:pt x="993" y="27"/>
                  </a:cubicBezTo>
                  <a:cubicBezTo>
                    <a:pt x="1065" y="27"/>
                    <a:pt x="1124" y="86"/>
                    <a:pt x="1124" y="158"/>
                  </a:cubicBezTo>
                  <a:cubicBezTo>
                    <a:pt x="1124" y="162"/>
                    <a:pt x="1124" y="166"/>
                    <a:pt x="1123" y="170"/>
                  </a:cubicBezTo>
                  <a:cubicBezTo>
                    <a:pt x="1173" y="199"/>
                    <a:pt x="1206" y="253"/>
                    <a:pt x="1206" y="314"/>
                  </a:cubicBezTo>
                  <a:cubicBezTo>
                    <a:pt x="1206" y="337"/>
                    <a:pt x="1201" y="359"/>
                    <a:pt x="1193" y="379"/>
                  </a:cubicBezTo>
                  <a:lnTo>
                    <a:pt x="38" y="379"/>
                  </a:lnTo>
                  <a:close/>
                </a:path>
              </a:pathLst>
            </a:custGeom>
            <a:solidFill>
              <a:srgbClr val="E5E5E5"/>
            </a:solidFill>
            <a:ln>
              <a:noFill/>
            </a:ln>
          </p:spPr>
          <p:style>
            <a:lnRef idx="0">
              <a:srgbClr val="FFFFFF"/>
            </a:lnRef>
            <a:fillRef idx="0">
              <a:srgbClr val="FFFFFF"/>
            </a:fillRef>
            <a:effectRef idx="0">
              <a:srgbClr val="FFFFFF"/>
            </a:effectRef>
            <a:fontRef idx="minor"/>
          </p:style>
        </p:sp>
        <p:sp>
          <p:nvSpPr>
            <p:cNvPr id="471" name="CustomShape 11"/>
            <p:cNvSpPr/>
            <p:nvPr/>
          </p:nvSpPr>
          <p:spPr>
            <a:xfrm>
              <a:off x="2952720" y="3262320"/>
              <a:ext cx="1990440" cy="2117160"/>
            </a:xfrm>
            <a:custGeom>
              <a:avLst/>
              <a:gdLst/>
              <a:ahLst/>
              <a:cxnLst/>
              <a:rect l="l" t="t" r="r" b="b"/>
              <a:pathLst>
                <a:path w="1149" h="1222">
                  <a:moveTo>
                    <a:pt x="1053" y="0"/>
                  </a:moveTo>
                  <a:cubicBezTo>
                    <a:pt x="1053" y="0"/>
                    <a:pt x="1037" y="17"/>
                    <a:pt x="825" y="228"/>
                  </a:cubicBezTo>
                  <a:cubicBezTo>
                    <a:pt x="762" y="292"/>
                    <a:pt x="682" y="344"/>
                    <a:pt x="597" y="389"/>
                  </a:cubicBezTo>
                  <a:cubicBezTo>
                    <a:pt x="533" y="423"/>
                    <a:pt x="466" y="453"/>
                    <a:pt x="401" y="481"/>
                  </a:cubicBezTo>
                  <a:cubicBezTo>
                    <a:pt x="352" y="503"/>
                    <a:pt x="305" y="524"/>
                    <a:pt x="260" y="547"/>
                  </a:cubicBezTo>
                  <a:cubicBezTo>
                    <a:pt x="226" y="563"/>
                    <a:pt x="194" y="581"/>
                    <a:pt x="165" y="600"/>
                  </a:cubicBezTo>
                  <a:cubicBezTo>
                    <a:pt x="142" y="614"/>
                    <a:pt x="121" y="629"/>
                    <a:pt x="102" y="645"/>
                  </a:cubicBezTo>
                  <a:cubicBezTo>
                    <a:pt x="88" y="658"/>
                    <a:pt x="74" y="671"/>
                    <a:pt x="62" y="686"/>
                  </a:cubicBezTo>
                  <a:cubicBezTo>
                    <a:pt x="44" y="707"/>
                    <a:pt x="28" y="732"/>
                    <a:pt x="17" y="759"/>
                  </a:cubicBezTo>
                  <a:cubicBezTo>
                    <a:pt x="6" y="786"/>
                    <a:pt x="0" y="816"/>
                    <a:pt x="0" y="847"/>
                  </a:cubicBezTo>
                  <a:cubicBezTo>
                    <a:pt x="0" y="875"/>
                    <a:pt x="5" y="904"/>
                    <a:pt x="14" y="933"/>
                  </a:cubicBezTo>
                  <a:cubicBezTo>
                    <a:pt x="27" y="976"/>
                    <a:pt x="49" y="1021"/>
                    <a:pt x="80" y="1068"/>
                  </a:cubicBezTo>
                  <a:cubicBezTo>
                    <a:pt x="112" y="1116"/>
                    <a:pt x="153" y="1166"/>
                    <a:pt x="204" y="1222"/>
                  </a:cubicBezTo>
                  <a:cubicBezTo>
                    <a:pt x="304" y="1129"/>
                    <a:pt x="304" y="1129"/>
                    <a:pt x="304" y="1129"/>
                  </a:cubicBezTo>
                  <a:cubicBezTo>
                    <a:pt x="272" y="1095"/>
                    <a:pt x="245" y="1064"/>
                    <a:pt x="223" y="1035"/>
                  </a:cubicBezTo>
                  <a:cubicBezTo>
                    <a:pt x="190" y="991"/>
                    <a:pt x="168" y="954"/>
                    <a:pt x="155" y="922"/>
                  </a:cubicBezTo>
                  <a:cubicBezTo>
                    <a:pt x="148" y="907"/>
                    <a:pt x="143" y="893"/>
                    <a:pt x="140" y="880"/>
                  </a:cubicBezTo>
                  <a:cubicBezTo>
                    <a:pt x="138" y="868"/>
                    <a:pt x="136" y="857"/>
                    <a:pt x="136" y="847"/>
                  </a:cubicBezTo>
                  <a:cubicBezTo>
                    <a:pt x="136" y="837"/>
                    <a:pt x="138" y="828"/>
                    <a:pt x="140" y="820"/>
                  </a:cubicBezTo>
                  <a:cubicBezTo>
                    <a:pt x="142" y="812"/>
                    <a:pt x="145" y="804"/>
                    <a:pt x="150" y="797"/>
                  </a:cubicBezTo>
                  <a:cubicBezTo>
                    <a:pt x="154" y="789"/>
                    <a:pt x="159" y="782"/>
                    <a:pt x="165" y="774"/>
                  </a:cubicBezTo>
                  <a:cubicBezTo>
                    <a:pt x="177" y="760"/>
                    <a:pt x="193" y="745"/>
                    <a:pt x="214" y="731"/>
                  </a:cubicBezTo>
                  <a:cubicBezTo>
                    <a:pt x="232" y="717"/>
                    <a:pt x="253" y="704"/>
                    <a:pt x="276" y="691"/>
                  </a:cubicBezTo>
                  <a:cubicBezTo>
                    <a:pt x="318" y="669"/>
                    <a:pt x="367" y="646"/>
                    <a:pt x="420" y="622"/>
                  </a:cubicBezTo>
                  <a:cubicBezTo>
                    <a:pt x="499" y="586"/>
                    <a:pt x="588" y="548"/>
                    <a:pt x="675" y="501"/>
                  </a:cubicBezTo>
                  <a:cubicBezTo>
                    <a:pt x="762" y="454"/>
                    <a:pt x="848" y="398"/>
                    <a:pt x="922" y="324"/>
                  </a:cubicBezTo>
                  <a:cubicBezTo>
                    <a:pt x="1027" y="219"/>
                    <a:pt x="1084" y="162"/>
                    <a:pt x="1115" y="131"/>
                  </a:cubicBezTo>
                  <a:cubicBezTo>
                    <a:pt x="1130" y="116"/>
                    <a:pt x="1139" y="107"/>
                    <a:pt x="1144" y="102"/>
                  </a:cubicBezTo>
                  <a:cubicBezTo>
                    <a:pt x="1148" y="97"/>
                    <a:pt x="1149" y="96"/>
                    <a:pt x="1149" y="96"/>
                  </a:cubicBezTo>
                  <a:lnTo>
                    <a:pt x="1053" y="0"/>
                  </a:lnTo>
                  <a:close/>
                </a:path>
              </a:pathLst>
            </a:custGeom>
            <a:solidFill>
              <a:srgbClr val="E5E5E5"/>
            </a:solidFill>
            <a:ln>
              <a:noFill/>
            </a:ln>
          </p:spPr>
          <p:style>
            <a:lnRef idx="0">
              <a:srgbClr val="FFFFFF"/>
            </a:lnRef>
            <a:fillRef idx="0">
              <a:srgbClr val="FFFFFF"/>
            </a:fillRef>
            <a:effectRef idx="0">
              <a:srgbClr val="FFFFFF"/>
            </a:effectRef>
            <a:fontRef idx="minor"/>
          </p:style>
        </p:sp>
        <p:sp>
          <p:nvSpPr>
            <p:cNvPr id="472" name="CustomShape 12"/>
            <p:cNvSpPr/>
            <p:nvPr/>
          </p:nvSpPr>
          <p:spPr>
            <a:xfrm>
              <a:off x="3004200" y="3298320"/>
              <a:ext cx="1902600" cy="2044440"/>
            </a:xfrm>
            <a:custGeom>
              <a:avLst/>
              <a:gdLst/>
              <a:ahLst/>
              <a:cxnLst/>
              <a:rect l="l" t="t" r="r" b="b"/>
              <a:pathLst>
                <a:path w="1098" h="1180">
                  <a:moveTo>
                    <a:pt x="1045" y="0"/>
                  </a:moveTo>
                  <a:cubicBezTo>
                    <a:pt x="1045" y="0"/>
                    <a:pt x="1028" y="17"/>
                    <a:pt x="817" y="228"/>
                  </a:cubicBezTo>
                  <a:cubicBezTo>
                    <a:pt x="750" y="295"/>
                    <a:pt x="667" y="348"/>
                    <a:pt x="581" y="394"/>
                  </a:cubicBezTo>
                  <a:cubicBezTo>
                    <a:pt x="516" y="429"/>
                    <a:pt x="448" y="459"/>
                    <a:pt x="383" y="488"/>
                  </a:cubicBezTo>
                  <a:cubicBezTo>
                    <a:pt x="334" y="510"/>
                    <a:pt x="287" y="531"/>
                    <a:pt x="243" y="553"/>
                  </a:cubicBezTo>
                  <a:cubicBezTo>
                    <a:pt x="210" y="569"/>
                    <a:pt x="179" y="586"/>
                    <a:pt x="151" y="604"/>
                  </a:cubicBezTo>
                  <a:cubicBezTo>
                    <a:pt x="108" y="631"/>
                    <a:pt x="71" y="661"/>
                    <a:pt x="44" y="697"/>
                  </a:cubicBezTo>
                  <a:cubicBezTo>
                    <a:pt x="31" y="716"/>
                    <a:pt x="20" y="736"/>
                    <a:pt x="12" y="757"/>
                  </a:cubicBezTo>
                  <a:cubicBezTo>
                    <a:pt x="4" y="779"/>
                    <a:pt x="0" y="802"/>
                    <a:pt x="0" y="826"/>
                  </a:cubicBezTo>
                  <a:cubicBezTo>
                    <a:pt x="0" y="851"/>
                    <a:pt x="4" y="876"/>
                    <a:pt x="12" y="903"/>
                  </a:cubicBezTo>
                  <a:cubicBezTo>
                    <a:pt x="24" y="943"/>
                    <a:pt x="45" y="985"/>
                    <a:pt x="75" y="1031"/>
                  </a:cubicBezTo>
                  <a:cubicBezTo>
                    <a:pt x="106" y="1076"/>
                    <a:pt x="145" y="1126"/>
                    <a:pt x="196" y="1180"/>
                  </a:cubicBezTo>
                  <a:cubicBezTo>
                    <a:pt x="252" y="1129"/>
                    <a:pt x="252" y="1129"/>
                    <a:pt x="252" y="1129"/>
                  </a:cubicBezTo>
                  <a:cubicBezTo>
                    <a:pt x="187" y="1059"/>
                    <a:pt x="143" y="999"/>
                    <a:pt x="115" y="949"/>
                  </a:cubicBezTo>
                  <a:cubicBezTo>
                    <a:pt x="101" y="924"/>
                    <a:pt x="91" y="901"/>
                    <a:pt x="85" y="881"/>
                  </a:cubicBezTo>
                  <a:cubicBezTo>
                    <a:pt x="79" y="861"/>
                    <a:pt x="76" y="843"/>
                    <a:pt x="76" y="826"/>
                  </a:cubicBezTo>
                  <a:cubicBezTo>
                    <a:pt x="76" y="814"/>
                    <a:pt x="78" y="802"/>
                    <a:pt x="81" y="791"/>
                  </a:cubicBezTo>
                  <a:cubicBezTo>
                    <a:pt x="87" y="770"/>
                    <a:pt x="97" y="751"/>
                    <a:pt x="113" y="732"/>
                  </a:cubicBezTo>
                  <a:cubicBezTo>
                    <a:pt x="128" y="716"/>
                    <a:pt x="146" y="700"/>
                    <a:pt x="168" y="684"/>
                  </a:cubicBezTo>
                  <a:cubicBezTo>
                    <a:pt x="207" y="656"/>
                    <a:pt x="257" y="630"/>
                    <a:pt x="314" y="603"/>
                  </a:cubicBezTo>
                  <a:cubicBezTo>
                    <a:pt x="398" y="563"/>
                    <a:pt x="497" y="522"/>
                    <a:pt x="595" y="472"/>
                  </a:cubicBezTo>
                  <a:cubicBezTo>
                    <a:pt x="693" y="422"/>
                    <a:pt x="790" y="362"/>
                    <a:pt x="870" y="282"/>
                  </a:cubicBezTo>
                  <a:cubicBezTo>
                    <a:pt x="1082" y="71"/>
                    <a:pt x="1098" y="54"/>
                    <a:pt x="1098" y="54"/>
                  </a:cubicBezTo>
                  <a:lnTo>
                    <a:pt x="1045" y="0"/>
                  </a:lnTo>
                  <a:close/>
                </a:path>
              </a:pathLst>
            </a:custGeom>
            <a:solidFill>
              <a:srgbClr val="F1F1F1"/>
            </a:solidFill>
            <a:ln>
              <a:noFill/>
            </a:ln>
          </p:spPr>
          <p:style>
            <a:lnRef idx="0">
              <a:srgbClr val="FFFFFF"/>
            </a:lnRef>
            <a:fillRef idx="0">
              <a:srgbClr val="FFFFFF"/>
            </a:fillRef>
            <a:effectRef idx="0">
              <a:srgbClr val="FFFFFF"/>
            </a:effectRef>
            <a:fontRef idx="minor"/>
          </p:style>
        </p:sp>
        <p:sp>
          <p:nvSpPr>
            <p:cNvPr id="473" name="CustomShape 13"/>
            <p:cNvSpPr/>
            <p:nvPr/>
          </p:nvSpPr>
          <p:spPr>
            <a:xfrm>
              <a:off x="4465080" y="3343680"/>
              <a:ext cx="398160" cy="396000"/>
            </a:xfrm>
            <a:custGeom>
              <a:avLst/>
              <a:gdLst/>
              <a:ahLst/>
              <a:cxnLst/>
              <a:rect l="l" t="t" r="r" b="b"/>
              <a:pathLst>
                <a:path w="230" h="229">
                  <a:moveTo>
                    <a:pt x="230" y="126"/>
                  </a:moveTo>
                  <a:cubicBezTo>
                    <a:pt x="177" y="53"/>
                    <a:pt x="177" y="53"/>
                    <a:pt x="177" y="53"/>
                  </a:cubicBezTo>
                  <a:cubicBezTo>
                    <a:pt x="104" y="0"/>
                    <a:pt x="104" y="0"/>
                    <a:pt x="104" y="0"/>
                  </a:cubicBezTo>
                  <a:cubicBezTo>
                    <a:pt x="104" y="0"/>
                    <a:pt x="0" y="96"/>
                    <a:pt x="0" y="229"/>
                  </a:cubicBezTo>
                  <a:cubicBezTo>
                    <a:pt x="134" y="229"/>
                    <a:pt x="230" y="126"/>
                    <a:pt x="230" y="126"/>
                  </a:cubicBezTo>
                  <a:close/>
                </a:path>
              </a:pathLst>
            </a:custGeom>
            <a:solidFill>
              <a:srgbClr val="F6921E"/>
            </a:solidFill>
            <a:ln>
              <a:noFill/>
            </a:ln>
          </p:spPr>
          <p:style>
            <a:lnRef idx="0">
              <a:srgbClr val="FFFFFF"/>
            </a:lnRef>
            <a:fillRef idx="0">
              <a:srgbClr val="FFFFFF"/>
            </a:fillRef>
            <a:effectRef idx="0">
              <a:srgbClr val="FFFFFF"/>
            </a:effectRef>
            <a:fontRef idx="minor"/>
          </p:style>
        </p:sp>
        <p:sp>
          <p:nvSpPr>
            <p:cNvPr id="474" name="CustomShape 14"/>
            <p:cNvSpPr/>
            <p:nvPr/>
          </p:nvSpPr>
          <p:spPr>
            <a:xfrm>
              <a:off x="4551480" y="3369240"/>
              <a:ext cx="286200" cy="284040"/>
            </a:xfrm>
            <a:custGeom>
              <a:avLst/>
              <a:gdLst/>
              <a:ahLst/>
              <a:cxnLst/>
              <a:rect l="l" t="t" r="r" b="b"/>
              <a:pathLst>
                <a:path w="165" h="164">
                  <a:moveTo>
                    <a:pt x="165" y="90"/>
                  </a:moveTo>
                  <a:cubicBezTo>
                    <a:pt x="127" y="38"/>
                    <a:pt x="127" y="38"/>
                    <a:pt x="127" y="38"/>
                  </a:cubicBezTo>
                  <a:cubicBezTo>
                    <a:pt x="75" y="0"/>
                    <a:pt x="75" y="0"/>
                    <a:pt x="75" y="0"/>
                  </a:cubicBezTo>
                  <a:cubicBezTo>
                    <a:pt x="75" y="0"/>
                    <a:pt x="0" y="69"/>
                    <a:pt x="0" y="164"/>
                  </a:cubicBezTo>
                  <a:cubicBezTo>
                    <a:pt x="96" y="164"/>
                    <a:pt x="165" y="90"/>
                    <a:pt x="165" y="90"/>
                  </a:cubicBezTo>
                  <a:close/>
                </a:path>
              </a:pathLst>
            </a:custGeom>
            <a:solidFill>
              <a:schemeClr val="accent3"/>
            </a:solidFill>
            <a:ln>
              <a:noFill/>
            </a:ln>
          </p:spPr>
          <p:style>
            <a:lnRef idx="0">
              <a:srgbClr val="FFFFFF"/>
            </a:lnRef>
            <a:fillRef idx="0">
              <a:srgbClr val="FFFFFF"/>
            </a:fillRef>
            <a:effectRef idx="0">
              <a:srgbClr val="FFFFFF"/>
            </a:effectRef>
            <a:fontRef idx="minor"/>
          </p:style>
        </p:sp>
        <p:sp>
          <p:nvSpPr>
            <p:cNvPr id="475" name="CustomShape 15"/>
            <p:cNvSpPr/>
            <p:nvPr/>
          </p:nvSpPr>
          <p:spPr>
            <a:xfrm>
              <a:off x="4622760" y="3390480"/>
              <a:ext cx="193680" cy="193680"/>
            </a:xfrm>
            <a:custGeom>
              <a:avLst/>
              <a:gdLst/>
              <a:ahLst/>
              <a:cxnLst/>
              <a:rect l="l" t="t" r="r" b="b"/>
              <a:pathLst>
                <a:path w="112" h="112">
                  <a:moveTo>
                    <a:pt x="112" y="61"/>
                  </a:moveTo>
                  <a:cubicBezTo>
                    <a:pt x="86" y="26"/>
                    <a:pt x="86" y="26"/>
                    <a:pt x="86" y="26"/>
                  </a:cubicBezTo>
                  <a:cubicBezTo>
                    <a:pt x="50" y="0"/>
                    <a:pt x="50" y="0"/>
                    <a:pt x="50" y="0"/>
                  </a:cubicBezTo>
                  <a:cubicBezTo>
                    <a:pt x="50" y="0"/>
                    <a:pt x="0" y="47"/>
                    <a:pt x="0" y="112"/>
                  </a:cubicBezTo>
                  <a:cubicBezTo>
                    <a:pt x="65" y="112"/>
                    <a:pt x="112" y="61"/>
                    <a:pt x="112" y="61"/>
                  </a:cubicBezTo>
                  <a:close/>
                </a:path>
              </a:pathLst>
            </a:custGeom>
            <a:solidFill>
              <a:srgbClr val="FBED21"/>
            </a:solidFill>
            <a:ln>
              <a:noFill/>
            </a:ln>
          </p:spPr>
          <p:style>
            <a:lnRef idx="0">
              <a:srgbClr val="FFFFFF"/>
            </a:lnRef>
            <a:fillRef idx="0">
              <a:srgbClr val="FFFFFF"/>
            </a:fillRef>
            <a:effectRef idx="0">
              <a:srgbClr val="FFFFFF"/>
            </a:effectRef>
            <a:fontRef idx="minor"/>
          </p:style>
        </p:sp>
        <p:sp>
          <p:nvSpPr>
            <p:cNvPr id="476" name="CustomShape 16"/>
            <p:cNvSpPr/>
            <p:nvPr/>
          </p:nvSpPr>
          <p:spPr>
            <a:xfrm>
              <a:off x="4394160" y="2846160"/>
              <a:ext cx="554400" cy="559440"/>
            </a:xfrm>
            <a:custGeom>
              <a:avLst/>
              <a:gdLst/>
              <a:ahLst/>
              <a:cxnLst/>
              <a:rect l="l" t="t" r="r" b="b"/>
              <a:pathLst>
                <a:path w="320" h="323">
                  <a:moveTo>
                    <a:pt x="320" y="24"/>
                  </a:moveTo>
                  <a:cubicBezTo>
                    <a:pt x="320" y="24"/>
                    <a:pt x="269" y="0"/>
                    <a:pt x="201" y="67"/>
                  </a:cubicBezTo>
                  <a:cubicBezTo>
                    <a:pt x="134" y="134"/>
                    <a:pt x="0" y="268"/>
                    <a:pt x="0" y="268"/>
                  </a:cubicBezTo>
                  <a:cubicBezTo>
                    <a:pt x="0" y="268"/>
                    <a:pt x="112" y="187"/>
                    <a:pt x="180" y="255"/>
                  </a:cubicBezTo>
                  <a:cubicBezTo>
                    <a:pt x="248" y="323"/>
                    <a:pt x="320" y="24"/>
                    <a:pt x="320" y="24"/>
                  </a:cubicBezTo>
                  <a:close/>
                </a:path>
              </a:pathLst>
            </a:custGeom>
            <a:solidFill>
              <a:schemeClr val="accent1">
                <a:lumMod val="75000"/>
              </a:schemeClr>
            </a:solidFill>
            <a:ln>
              <a:noFill/>
            </a:ln>
          </p:spPr>
          <p:style>
            <a:lnRef idx="0">
              <a:srgbClr val="FFFFFF"/>
            </a:lnRef>
            <a:fillRef idx="0">
              <a:srgbClr val="FFFFFF"/>
            </a:fillRef>
            <a:effectRef idx="0">
              <a:srgbClr val="FFFFFF"/>
            </a:effectRef>
            <a:fontRef idx="minor"/>
          </p:style>
        </p:sp>
        <p:sp>
          <p:nvSpPr>
            <p:cNvPr id="477" name="CustomShape 17"/>
            <p:cNvSpPr/>
            <p:nvPr/>
          </p:nvSpPr>
          <p:spPr>
            <a:xfrm>
              <a:off x="4801320" y="3257280"/>
              <a:ext cx="559440" cy="553680"/>
            </a:xfrm>
            <a:custGeom>
              <a:avLst/>
              <a:gdLst/>
              <a:ahLst/>
              <a:cxnLst/>
              <a:rect l="l" t="t" r="r" b="b"/>
              <a:pathLst>
                <a:path w="323" h="320">
                  <a:moveTo>
                    <a:pt x="298" y="0"/>
                  </a:moveTo>
                  <a:cubicBezTo>
                    <a:pt x="298" y="0"/>
                    <a:pt x="323" y="52"/>
                    <a:pt x="256" y="119"/>
                  </a:cubicBezTo>
                  <a:cubicBezTo>
                    <a:pt x="189" y="186"/>
                    <a:pt x="55" y="320"/>
                    <a:pt x="55" y="320"/>
                  </a:cubicBezTo>
                  <a:cubicBezTo>
                    <a:pt x="55" y="320"/>
                    <a:pt x="136" y="209"/>
                    <a:pt x="68" y="141"/>
                  </a:cubicBezTo>
                  <a:cubicBezTo>
                    <a:pt x="0" y="73"/>
                    <a:pt x="298" y="0"/>
                    <a:pt x="298" y="0"/>
                  </a:cubicBezTo>
                  <a:close/>
                </a:path>
              </a:pathLst>
            </a:custGeom>
            <a:solidFill>
              <a:schemeClr val="accent1">
                <a:lumMod val="75000"/>
              </a:schemeClr>
            </a:solidFill>
            <a:ln>
              <a:noFill/>
            </a:ln>
          </p:spPr>
          <p:style>
            <a:lnRef idx="0">
              <a:srgbClr val="FFFFFF"/>
            </a:lnRef>
            <a:fillRef idx="0">
              <a:srgbClr val="FFFFFF"/>
            </a:fillRef>
            <a:effectRef idx="0">
              <a:srgbClr val="FFFFFF"/>
            </a:effectRef>
            <a:fontRef idx="minor"/>
          </p:style>
        </p:sp>
        <p:sp>
          <p:nvSpPr>
            <p:cNvPr id="478" name="CustomShape 18"/>
            <p:cNvSpPr/>
            <p:nvPr/>
          </p:nvSpPr>
          <p:spPr>
            <a:xfrm>
              <a:off x="4645440" y="3227040"/>
              <a:ext cx="332280" cy="334440"/>
            </a:xfrm>
            <a:custGeom>
              <a:avLst/>
              <a:gdLst/>
              <a:ahLst/>
              <a:cxnLst/>
              <a:rect l="l" t="t" r="r" b="b"/>
              <a:pathLst>
                <a:path w="454" h="457">
                  <a:moveTo>
                    <a:pt x="298" y="457"/>
                  </a:moveTo>
                  <a:lnTo>
                    <a:pt x="0" y="159"/>
                  </a:lnTo>
                  <a:lnTo>
                    <a:pt x="156" y="0"/>
                  </a:lnTo>
                  <a:lnTo>
                    <a:pt x="454" y="298"/>
                  </a:lnTo>
                  <a:lnTo>
                    <a:pt x="298" y="457"/>
                  </a:lnTo>
                  <a:close/>
                </a:path>
              </a:pathLst>
            </a:custGeom>
            <a:solidFill>
              <a:srgbClr val="E5E5E5"/>
            </a:solidFill>
            <a:ln>
              <a:noFill/>
            </a:ln>
          </p:spPr>
          <p:style>
            <a:lnRef idx="0">
              <a:srgbClr val="FFFFFF"/>
            </a:lnRef>
            <a:fillRef idx="0">
              <a:srgbClr val="FFFFFF"/>
            </a:fillRef>
            <a:effectRef idx="0">
              <a:srgbClr val="FFFFFF"/>
            </a:effectRef>
            <a:fontRef idx="minor"/>
          </p:style>
        </p:sp>
        <p:sp>
          <p:nvSpPr>
            <p:cNvPr id="479" name="CustomShape 19"/>
            <p:cNvSpPr/>
            <p:nvPr/>
          </p:nvSpPr>
          <p:spPr>
            <a:xfrm>
              <a:off x="4645440" y="3227040"/>
              <a:ext cx="121320" cy="121320"/>
            </a:xfrm>
            <a:custGeom>
              <a:avLst/>
              <a:gdLst/>
              <a:ahLst/>
              <a:cxnLst/>
              <a:rect l="l" t="t" r="r" b="b"/>
              <a:pathLst>
                <a:path w="166" h="166">
                  <a:moveTo>
                    <a:pt x="10" y="166"/>
                  </a:moveTo>
                  <a:lnTo>
                    <a:pt x="0" y="159"/>
                  </a:lnTo>
                  <a:lnTo>
                    <a:pt x="156" y="0"/>
                  </a:lnTo>
                  <a:lnTo>
                    <a:pt x="166" y="10"/>
                  </a:lnTo>
                  <a:lnTo>
                    <a:pt x="10" y="166"/>
                  </a:lnTo>
                  <a:close/>
                </a:path>
              </a:pathLst>
            </a:custGeom>
            <a:solidFill>
              <a:srgbClr val="CBCBCB"/>
            </a:solidFill>
            <a:ln>
              <a:noFill/>
            </a:ln>
          </p:spPr>
          <p:style>
            <a:lnRef idx="0">
              <a:srgbClr val="FFFFFF"/>
            </a:lnRef>
            <a:fillRef idx="0">
              <a:srgbClr val="FFFFFF"/>
            </a:fillRef>
            <a:effectRef idx="0">
              <a:srgbClr val="FFFFFF"/>
            </a:effectRef>
            <a:fontRef idx="minor"/>
          </p:style>
        </p:sp>
        <p:sp>
          <p:nvSpPr>
            <p:cNvPr id="480" name="CustomShape 20"/>
            <p:cNvSpPr/>
            <p:nvPr/>
          </p:nvSpPr>
          <p:spPr>
            <a:xfrm>
              <a:off x="4662720" y="3244680"/>
              <a:ext cx="119160" cy="121320"/>
            </a:xfrm>
            <a:custGeom>
              <a:avLst/>
              <a:gdLst/>
              <a:ahLst/>
              <a:cxnLst/>
              <a:rect l="l" t="t" r="r" b="b"/>
              <a:pathLst>
                <a:path w="163" h="166">
                  <a:moveTo>
                    <a:pt x="7" y="166"/>
                  </a:moveTo>
                  <a:lnTo>
                    <a:pt x="0" y="156"/>
                  </a:lnTo>
                  <a:lnTo>
                    <a:pt x="156" y="0"/>
                  </a:lnTo>
                  <a:lnTo>
                    <a:pt x="163" y="7"/>
                  </a:lnTo>
                  <a:lnTo>
                    <a:pt x="7" y="166"/>
                  </a:lnTo>
                  <a:close/>
                </a:path>
              </a:pathLst>
            </a:custGeom>
            <a:solidFill>
              <a:srgbClr val="CBCBCB"/>
            </a:solidFill>
            <a:ln>
              <a:noFill/>
            </a:ln>
          </p:spPr>
          <p:style>
            <a:lnRef idx="0">
              <a:srgbClr val="FFFFFF"/>
            </a:lnRef>
            <a:fillRef idx="0">
              <a:srgbClr val="FFFFFF"/>
            </a:fillRef>
            <a:effectRef idx="0">
              <a:srgbClr val="FFFFFF"/>
            </a:effectRef>
            <a:fontRef idx="minor"/>
          </p:style>
        </p:sp>
        <p:sp>
          <p:nvSpPr>
            <p:cNvPr id="481" name="CustomShape 21"/>
            <p:cNvSpPr/>
            <p:nvPr/>
          </p:nvSpPr>
          <p:spPr>
            <a:xfrm>
              <a:off x="4678200" y="3260160"/>
              <a:ext cx="121320" cy="121320"/>
            </a:xfrm>
            <a:custGeom>
              <a:avLst/>
              <a:gdLst/>
              <a:ahLst/>
              <a:cxnLst/>
              <a:rect l="l" t="t" r="r" b="b"/>
              <a:pathLst>
                <a:path w="166" h="166">
                  <a:moveTo>
                    <a:pt x="7" y="166"/>
                  </a:moveTo>
                  <a:lnTo>
                    <a:pt x="0" y="159"/>
                  </a:lnTo>
                  <a:lnTo>
                    <a:pt x="156" y="0"/>
                  </a:lnTo>
                  <a:lnTo>
                    <a:pt x="166" y="10"/>
                  </a:lnTo>
                  <a:lnTo>
                    <a:pt x="7" y="166"/>
                  </a:lnTo>
                  <a:close/>
                </a:path>
              </a:pathLst>
            </a:custGeom>
            <a:solidFill>
              <a:srgbClr val="CBCBCB"/>
            </a:solidFill>
            <a:ln>
              <a:noFill/>
            </a:ln>
          </p:spPr>
          <p:style>
            <a:lnRef idx="0">
              <a:srgbClr val="FFFFFF"/>
            </a:lnRef>
            <a:fillRef idx="0">
              <a:srgbClr val="FFFFFF"/>
            </a:fillRef>
            <a:effectRef idx="0">
              <a:srgbClr val="FFFFFF"/>
            </a:effectRef>
            <a:fontRef idx="minor"/>
          </p:style>
        </p:sp>
        <p:sp>
          <p:nvSpPr>
            <p:cNvPr id="482" name="CustomShape 22"/>
            <p:cNvSpPr/>
            <p:nvPr/>
          </p:nvSpPr>
          <p:spPr>
            <a:xfrm>
              <a:off x="4693680" y="3277800"/>
              <a:ext cx="121320" cy="119160"/>
            </a:xfrm>
            <a:custGeom>
              <a:avLst/>
              <a:gdLst/>
              <a:ahLst/>
              <a:cxnLst/>
              <a:rect l="l" t="t" r="r" b="b"/>
              <a:pathLst>
                <a:path w="166" h="163">
                  <a:moveTo>
                    <a:pt x="10" y="163"/>
                  </a:moveTo>
                  <a:lnTo>
                    <a:pt x="0" y="156"/>
                  </a:lnTo>
                  <a:lnTo>
                    <a:pt x="159" y="0"/>
                  </a:lnTo>
                  <a:lnTo>
                    <a:pt x="166" y="7"/>
                  </a:lnTo>
                  <a:lnTo>
                    <a:pt x="10" y="163"/>
                  </a:lnTo>
                  <a:close/>
                </a:path>
              </a:pathLst>
            </a:custGeom>
            <a:solidFill>
              <a:srgbClr val="CBCBCB"/>
            </a:solidFill>
            <a:ln>
              <a:noFill/>
            </a:ln>
          </p:spPr>
          <p:style>
            <a:lnRef idx="0">
              <a:srgbClr val="FFFFFF"/>
            </a:lnRef>
            <a:fillRef idx="0">
              <a:srgbClr val="FFFFFF"/>
            </a:fillRef>
            <a:effectRef idx="0">
              <a:srgbClr val="FFFFFF"/>
            </a:effectRef>
            <a:fontRef idx="minor"/>
          </p:style>
        </p:sp>
        <p:sp>
          <p:nvSpPr>
            <p:cNvPr id="483" name="CustomShape 23"/>
            <p:cNvSpPr/>
            <p:nvPr/>
          </p:nvSpPr>
          <p:spPr>
            <a:xfrm>
              <a:off x="4711320" y="3292920"/>
              <a:ext cx="121320" cy="121320"/>
            </a:xfrm>
            <a:custGeom>
              <a:avLst/>
              <a:gdLst/>
              <a:ahLst/>
              <a:cxnLst/>
              <a:rect l="l" t="t" r="r" b="b"/>
              <a:pathLst>
                <a:path w="166" h="166">
                  <a:moveTo>
                    <a:pt x="7" y="166"/>
                  </a:moveTo>
                  <a:lnTo>
                    <a:pt x="0" y="156"/>
                  </a:lnTo>
                  <a:lnTo>
                    <a:pt x="156" y="0"/>
                  </a:lnTo>
                  <a:lnTo>
                    <a:pt x="166" y="7"/>
                  </a:lnTo>
                  <a:lnTo>
                    <a:pt x="7" y="166"/>
                  </a:lnTo>
                  <a:close/>
                </a:path>
              </a:pathLst>
            </a:custGeom>
            <a:solidFill>
              <a:srgbClr val="CBCBCB"/>
            </a:solidFill>
            <a:ln>
              <a:noFill/>
            </a:ln>
          </p:spPr>
          <p:style>
            <a:lnRef idx="0">
              <a:srgbClr val="FFFFFF"/>
            </a:lnRef>
            <a:fillRef idx="0">
              <a:srgbClr val="FFFFFF"/>
            </a:fillRef>
            <a:effectRef idx="0">
              <a:srgbClr val="FFFFFF"/>
            </a:effectRef>
            <a:fontRef idx="minor"/>
          </p:style>
        </p:sp>
        <p:sp>
          <p:nvSpPr>
            <p:cNvPr id="484" name="CustomShape 24"/>
            <p:cNvSpPr/>
            <p:nvPr/>
          </p:nvSpPr>
          <p:spPr>
            <a:xfrm>
              <a:off x="4726800" y="3308400"/>
              <a:ext cx="121320" cy="121320"/>
            </a:xfrm>
            <a:custGeom>
              <a:avLst/>
              <a:gdLst/>
              <a:ahLst/>
              <a:cxnLst/>
              <a:rect l="l" t="t" r="r" b="b"/>
              <a:pathLst>
                <a:path w="166" h="166">
                  <a:moveTo>
                    <a:pt x="10" y="166"/>
                  </a:moveTo>
                  <a:lnTo>
                    <a:pt x="0" y="159"/>
                  </a:lnTo>
                  <a:lnTo>
                    <a:pt x="159" y="0"/>
                  </a:lnTo>
                  <a:lnTo>
                    <a:pt x="166" y="10"/>
                  </a:lnTo>
                  <a:lnTo>
                    <a:pt x="10" y="166"/>
                  </a:lnTo>
                  <a:close/>
                </a:path>
              </a:pathLst>
            </a:custGeom>
            <a:solidFill>
              <a:srgbClr val="CBCBCB"/>
            </a:solidFill>
            <a:ln>
              <a:noFill/>
            </a:ln>
          </p:spPr>
          <p:style>
            <a:lnRef idx="0">
              <a:srgbClr val="FFFFFF"/>
            </a:lnRef>
            <a:fillRef idx="0">
              <a:srgbClr val="FFFFFF"/>
            </a:fillRef>
            <a:effectRef idx="0">
              <a:srgbClr val="FFFFFF"/>
            </a:effectRef>
            <a:fontRef idx="minor"/>
          </p:style>
        </p:sp>
        <p:sp>
          <p:nvSpPr>
            <p:cNvPr id="485" name="CustomShape 25"/>
            <p:cNvSpPr/>
            <p:nvPr/>
          </p:nvSpPr>
          <p:spPr>
            <a:xfrm>
              <a:off x="4744080" y="3326040"/>
              <a:ext cx="119160" cy="121320"/>
            </a:xfrm>
            <a:custGeom>
              <a:avLst/>
              <a:gdLst/>
              <a:ahLst/>
              <a:cxnLst/>
              <a:rect l="l" t="t" r="r" b="b"/>
              <a:pathLst>
                <a:path w="163" h="166">
                  <a:moveTo>
                    <a:pt x="7" y="166"/>
                  </a:moveTo>
                  <a:lnTo>
                    <a:pt x="0" y="156"/>
                  </a:lnTo>
                  <a:lnTo>
                    <a:pt x="156" y="0"/>
                  </a:lnTo>
                  <a:lnTo>
                    <a:pt x="163" y="7"/>
                  </a:lnTo>
                  <a:lnTo>
                    <a:pt x="7" y="166"/>
                  </a:lnTo>
                  <a:close/>
                </a:path>
              </a:pathLst>
            </a:custGeom>
            <a:solidFill>
              <a:srgbClr val="CBCBCB"/>
            </a:solidFill>
            <a:ln>
              <a:noFill/>
            </a:ln>
          </p:spPr>
          <p:style>
            <a:lnRef idx="0">
              <a:srgbClr val="FFFFFF"/>
            </a:lnRef>
            <a:fillRef idx="0">
              <a:srgbClr val="FFFFFF"/>
            </a:fillRef>
            <a:effectRef idx="0">
              <a:srgbClr val="FFFFFF"/>
            </a:effectRef>
            <a:fontRef idx="minor"/>
          </p:style>
        </p:sp>
        <p:sp>
          <p:nvSpPr>
            <p:cNvPr id="486" name="CustomShape 26"/>
            <p:cNvSpPr/>
            <p:nvPr/>
          </p:nvSpPr>
          <p:spPr>
            <a:xfrm>
              <a:off x="4759560" y="3341520"/>
              <a:ext cx="121320" cy="121320"/>
            </a:xfrm>
            <a:custGeom>
              <a:avLst/>
              <a:gdLst/>
              <a:ahLst/>
              <a:cxnLst/>
              <a:rect l="l" t="t" r="r" b="b"/>
              <a:pathLst>
                <a:path w="166" h="166">
                  <a:moveTo>
                    <a:pt x="7" y="166"/>
                  </a:moveTo>
                  <a:lnTo>
                    <a:pt x="0" y="159"/>
                  </a:lnTo>
                  <a:lnTo>
                    <a:pt x="156" y="0"/>
                  </a:lnTo>
                  <a:lnTo>
                    <a:pt x="166" y="10"/>
                  </a:lnTo>
                  <a:lnTo>
                    <a:pt x="7" y="166"/>
                  </a:lnTo>
                  <a:close/>
                </a:path>
              </a:pathLst>
            </a:custGeom>
            <a:solidFill>
              <a:srgbClr val="CBCBCB"/>
            </a:solidFill>
            <a:ln>
              <a:noFill/>
            </a:ln>
          </p:spPr>
          <p:style>
            <a:lnRef idx="0">
              <a:srgbClr val="FFFFFF"/>
            </a:lnRef>
            <a:fillRef idx="0">
              <a:srgbClr val="FFFFFF"/>
            </a:fillRef>
            <a:effectRef idx="0">
              <a:srgbClr val="FFFFFF"/>
            </a:effectRef>
            <a:fontRef idx="minor"/>
          </p:style>
        </p:sp>
        <p:sp>
          <p:nvSpPr>
            <p:cNvPr id="487" name="CustomShape 27"/>
            <p:cNvSpPr/>
            <p:nvPr/>
          </p:nvSpPr>
          <p:spPr>
            <a:xfrm>
              <a:off x="4775040" y="3358800"/>
              <a:ext cx="121320" cy="119160"/>
            </a:xfrm>
            <a:custGeom>
              <a:avLst/>
              <a:gdLst/>
              <a:ahLst/>
              <a:cxnLst/>
              <a:rect l="l" t="t" r="r" b="b"/>
              <a:pathLst>
                <a:path w="166" h="163">
                  <a:moveTo>
                    <a:pt x="10" y="163"/>
                  </a:moveTo>
                  <a:lnTo>
                    <a:pt x="0" y="156"/>
                  </a:lnTo>
                  <a:lnTo>
                    <a:pt x="159" y="0"/>
                  </a:lnTo>
                  <a:lnTo>
                    <a:pt x="166" y="7"/>
                  </a:lnTo>
                  <a:lnTo>
                    <a:pt x="10" y="163"/>
                  </a:lnTo>
                  <a:close/>
                </a:path>
              </a:pathLst>
            </a:custGeom>
            <a:solidFill>
              <a:srgbClr val="CBCBCB"/>
            </a:solidFill>
            <a:ln>
              <a:noFill/>
            </a:ln>
          </p:spPr>
          <p:style>
            <a:lnRef idx="0">
              <a:srgbClr val="FFFFFF"/>
            </a:lnRef>
            <a:fillRef idx="0">
              <a:srgbClr val="FFFFFF"/>
            </a:fillRef>
            <a:effectRef idx="0">
              <a:srgbClr val="FFFFFF"/>
            </a:effectRef>
            <a:fontRef idx="minor"/>
          </p:style>
        </p:sp>
        <p:sp>
          <p:nvSpPr>
            <p:cNvPr id="488" name="CustomShape 28"/>
            <p:cNvSpPr/>
            <p:nvPr/>
          </p:nvSpPr>
          <p:spPr>
            <a:xfrm>
              <a:off x="4792680" y="3374280"/>
              <a:ext cx="121320" cy="121320"/>
            </a:xfrm>
            <a:custGeom>
              <a:avLst/>
              <a:gdLst/>
              <a:ahLst/>
              <a:cxnLst/>
              <a:rect l="l" t="t" r="r" b="b"/>
              <a:pathLst>
                <a:path w="166" h="166">
                  <a:moveTo>
                    <a:pt x="7" y="166"/>
                  </a:moveTo>
                  <a:lnTo>
                    <a:pt x="0" y="159"/>
                  </a:lnTo>
                  <a:lnTo>
                    <a:pt x="156" y="0"/>
                  </a:lnTo>
                  <a:lnTo>
                    <a:pt x="166" y="10"/>
                  </a:lnTo>
                  <a:lnTo>
                    <a:pt x="7" y="166"/>
                  </a:lnTo>
                  <a:close/>
                </a:path>
              </a:pathLst>
            </a:custGeom>
            <a:solidFill>
              <a:srgbClr val="CBCBCB"/>
            </a:solidFill>
            <a:ln>
              <a:noFill/>
            </a:ln>
          </p:spPr>
          <p:style>
            <a:lnRef idx="0">
              <a:srgbClr val="FFFFFF"/>
            </a:lnRef>
            <a:fillRef idx="0">
              <a:srgbClr val="FFFFFF"/>
            </a:fillRef>
            <a:effectRef idx="0">
              <a:srgbClr val="FFFFFF"/>
            </a:effectRef>
            <a:fontRef idx="minor"/>
          </p:style>
        </p:sp>
        <p:sp>
          <p:nvSpPr>
            <p:cNvPr id="489" name="CustomShape 29"/>
            <p:cNvSpPr/>
            <p:nvPr/>
          </p:nvSpPr>
          <p:spPr>
            <a:xfrm>
              <a:off x="4807800" y="3391920"/>
              <a:ext cx="121320" cy="119160"/>
            </a:xfrm>
            <a:custGeom>
              <a:avLst/>
              <a:gdLst/>
              <a:ahLst/>
              <a:cxnLst/>
              <a:rect l="l" t="t" r="r" b="b"/>
              <a:pathLst>
                <a:path w="166" h="163">
                  <a:moveTo>
                    <a:pt x="10" y="163"/>
                  </a:moveTo>
                  <a:lnTo>
                    <a:pt x="0" y="156"/>
                  </a:lnTo>
                  <a:lnTo>
                    <a:pt x="159" y="0"/>
                  </a:lnTo>
                  <a:lnTo>
                    <a:pt x="166" y="7"/>
                  </a:lnTo>
                  <a:lnTo>
                    <a:pt x="10" y="163"/>
                  </a:lnTo>
                  <a:close/>
                </a:path>
              </a:pathLst>
            </a:custGeom>
            <a:solidFill>
              <a:srgbClr val="CBCBCB"/>
            </a:solidFill>
            <a:ln>
              <a:noFill/>
            </a:ln>
          </p:spPr>
          <p:style>
            <a:lnRef idx="0">
              <a:srgbClr val="FFFFFF"/>
            </a:lnRef>
            <a:fillRef idx="0">
              <a:srgbClr val="FFFFFF"/>
            </a:fillRef>
            <a:effectRef idx="0">
              <a:srgbClr val="FFFFFF"/>
            </a:effectRef>
            <a:fontRef idx="minor"/>
          </p:style>
        </p:sp>
        <p:sp>
          <p:nvSpPr>
            <p:cNvPr id="490" name="CustomShape 30"/>
            <p:cNvSpPr/>
            <p:nvPr/>
          </p:nvSpPr>
          <p:spPr>
            <a:xfrm>
              <a:off x="4825440" y="3407400"/>
              <a:ext cx="121320" cy="121320"/>
            </a:xfrm>
            <a:custGeom>
              <a:avLst/>
              <a:gdLst/>
              <a:ahLst/>
              <a:cxnLst/>
              <a:rect l="l" t="t" r="r" b="b"/>
              <a:pathLst>
                <a:path w="166" h="166">
                  <a:moveTo>
                    <a:pt x="7" y="166"/>
                  </a:moveTo>
                  <a:lnTo>
                    <a:pt x="0" y="156"/>
                  </a:lnTo>
                  <a:lnTo>
                    <a:pt x="156" y="0"/>
                  </a:lnTo>
                  <a:lnTo>
                    <a:pt x="166" y="7"/>
                  </a:lnTo>
                  <a:lnTo>
                    <a:pt x="7" y="166"/>
                  </a:lnTo>
                  <a:close/>
                </a:path>
              </a:pathLst>
            </a:custGeom>
            <a:solidFill>
              <a:srgbClr val="CBCBCB"/>
            </a:solidFill>
            <a:ln>
              <a:noFill/>
            </a:ln>
          </p:spPr>
          <p:style>
            <a:lnRef idx="0">
              <a:srgbClr val="FFFFFF"/>
            </a:lnRef>
            <a:fillRef idx="0">
              <a:srgbClr val="FFFFFF"/>
            </a:fillRef>
            <a:effectRef idx="0">
              <a:srgbClr val="FFFFFF"/>
            </a:effectRef>
            <a:fontRef idx="minor"/>
          </p:style>
        </p:sp>
        <p:sp>
          <p:nvSpPr>
            <p:cNvPr id="491" name="CustomShape 31"/>
            <p:cNvSpPr/>
            <p:nvPr/>
          </p:nvSpPr>
          <p:spPr>
            <a:xfrm>
              <a:off x="4840920" y="3423600"/>
              <a:ext cx="121320" cy="120600"/>
            </a:xfrm>
            <a:custGeom>
              <a:avLst/>
              <a:gdLst/>
              <a:ahLst/>
              <a:cxnLst/>
              <a:rect l="l" t="t" r="r" b="b"/>
              <a:pathLst>
                <a:path w="166" h="165">
                  <a:moveTo>
                    <a:pt x="10" y="165"/>
                  </a:moveTo>
                  <a:lnTo>
                    <a:pt x="0" y="158"/>
                  </a:lnTo>
                  <a:lnTo>
                    <a:pt x="159" y="0"/>
                  </a:lnTo>
                  <a:lnTo>
                    <a:pt x="166" y="9"/>
                  </a:lnTo>
                  <a:lnTo>
                    <a:pt x="10" y="165"/>
                  </a:lnTo>
                  <a:close/>
                </a:path>
              </a:pathLst>
            </a:custGeom>
            <a:solidFill>
              <a:srgbClr val="CBCBCB"/>
            </a:solidFill>
            <a:ln>
              <a:noFill/>
            </a:ln>
          </p:spPr>
          <p:style>
            <a:lnRef idx="0">
              <a:srgbClr val="FFFFFF"/>
            </a:lnRef>
            <a:fillRef idx="0">
              <a:srgbClr val="FFFFFF"/>
            </a:fillRef>
            <a:effectRef idx="0">
              <a:srgbClr val="FFFFFF"/>
            </a:effectRef>
            <a:fontRef idx="minor"/>
          </p:style>
        </p:sp>
        <p:sp>
          <p:nvSpPr>
            <p:cNvPr id="492" name="CustomShape 32"/>
            <p:cNvSpPr/>
            <p:nvPr/>
          </p:nvSpPr>
          <p:spPr>
            <a:xfrm>
              <a:off x="4858560" y="3440160"/>
              <a:ext cx="119160" cy="121320"/>
            </a:xfrm>
            <a:custGeom>
              <a:avLst/>
              <a:gdLst/>
              <a:ahLst/>
              <a:cxnLst/>
              <a:rect l="l" t="t" r="r" b="b"/>
              <a:pathLst>
                <a:path w="163" h="166">
                  <a:moveTo>
                    <a:pt x="7" y="166"/>
                  </a:moveTo>
                  <a:lnTo>
                    <a:pt x="0" y="156"/>
                  </a:lnTo>
                  <a:lnTo>
                    <a:pt x="156" y="0"/>
                  </a:lnTo>
                  <a:lnTo>
                    <a:pt x="163" y="7"/>
                  </a:lnTo>
                  <a:lnTo>
                    <a:pt x="7" y="166"/>
                  </a:lnTo>
                  <a:close/>
                </a:path>
              </a:pathLst>
            </a:custGeom>
            <a:solidFill>
              <a:srgbClr val="CBCBCB"/>
            </a:solidFill>
            <a:ln>
              <a:noFill/>
            </a:ln>
          </p:spPr>
          <p:style>
            <a:lnRef idx="0">
              <a:srgbClr val="FFFFFF"/>
            </a:lnRef>
            <a:fillRef idx="0">
              <a:srgbClr val="FFFFFF"/>
            </a:fillRef>
            <a:effectRef idx="0">
              <a:srgbClr val="FFFFFF"/>
            </a:effectRef>
            <a:fontRef idx="minor"/>
          </p:style>
        </p:sp>
        <p:sp>
          <p:nvSpPr>
            <p:cNvPr id="493" name="CustomShape 33"/>
            <p:cNvSpPr/>
            <p:nvPr/>
          </p:nvSpPr>
          <p:spPr>
            <a:xfrm>
              <a:off x="4673160" y="2104560"/>
              <a:ext cx="1427760" cy="1429200"/>
            </a:xfrm>
            <a:custGeom>
              <a:avLst/>
              <a:gdLst/>
              <a:ahLst/>
              <a:cxnLst/>
              <a:rect l="l" t="t" r="r" b="b"/>
              <a:pathLst>
                <a:path w="824" h="825">
                  <a:moveTo>
                    <a:pt x="141" y="825"/>
                  </a:moveTo>
                  <a:cubicBezTo>
                    <a:pt x="237" y="778"/>
                    <a:pt x="361" y="685"/>
                    <a:pt x="482" y="564"/>
                  </a:cubicBezTo>
                  <a:cubicBezTo>
                    <a:pt x="698" y="348"/>
                    <a:pt x="824" y="123"/>
                    <a:pt x="763" y="61"/>
                  </a:cubicBezTo>
                  <a:cubicBezTo>
                    <a:pt x="702" y="0"/>
                    <a:pt x="477" y="126"/>
                    <a:pt x="261" y="343"/>
                  </a:cubicBezTo>
                  <a:cubicBezTo>
                    <a:pt x="140" y="464"/>
                    <a:pt x="47" y="587"/>
                    <a:pt x="0" y="683"/>
                  </a:cubicBezTo>
                  <a:cubicBezTo>
                    <a:pt x="141" y="825"/>
                    <a:pt x="141" y="825"/>
                    <a:pt x="141" y="825"/>
                  </a:cubicBezTo>
                </a:path>
              </a:pathLst>
            </a:custGeom>
            <a:solidFill>
              <a:schemeClr val="tx2">
                <a:lumMod val="20000"/>
                <a:lumOff val="80000"/>
              </a:schemeClr>
            </a:solidFill>
            <a:ln>
              <a:noFill/>
            </a:ln>
          </p:spPr>
          <p:style>
            <a:lnRef idx="0">
              <a:srgbClr val="FFFFFF"/>
            </a:lnRef>
            <a:fillRef idx="0">
              <a:srgbClr val="FFFFFF"/>
            </a:fillRef>
            <a:effectRef idx="0">
              <a:srgbClr val="FFFFFF"/>
            </a:effectRef>
            <a:fontRef idx="minor"/>
          </p:style>
        </p:sp>
        <p:sp>
          <p:nvSpPr>
            <p:cNvPr id="494" name="CustomShape 34"/>
            <p:cNvSpPr/>
            <p:nvPr/>
          </p:nvSpPr>
          <p:spPr>
            <a:xfrm>
              <a:off x="4806360" y="2887920"/>
              <a:ext cx="511200" cy="512640"/>
            </a:xfrm>
            <a:custGeom>
              <a:avLst/>
              <a:gdLst/>
              <a:ahLst/>
              <a:cxnLst/>
              <a:rect l="l" t="t" r="r" b="b"/>
              <a:pathLst>
                <a:path w="295" h="296">
                  <a:moveTo>
                    <a:pt x="205" y="285"/>
                  </a:moveTo>
                  <a:cubicBezTo>
                    <a:pt x="235" y="263"/>
                    <a:pt x="265" y="240"/>
                    <a:pt x="295" y="213"/>
                  </a:cubicBezTo>
                  <a:cubicBezTo>
                    <a:pt x="295" y="213"/>
                    <a:pt x="281" y="225"/>
                    <a:pt x="176" y="120"/>
                  </a:cubicBezTo>
                  <a:cubicBezTo>
                    <a:pt x="71" y="15"/>
                    <a:pt x="82" y="0"/>
                    <a:pt x="82" y="0"/>
                  </a:cubicBezTo>
                  <a:cubicBezTo>
                    <a:pt x="56" y="31"/>
                    <a:pt x="32" y="61"/>
                    <a:pt x="11" y="90"/>
                  </a:cubicBezTo>
                  <a:cubicBezTo>
                    <a:pt x="11" y="90"/>
                    <a:pt x="0" y="105"/>
                    <a:pt x="95" y="201"/>
                  </a:cubicBezTo>
                  <a:cubicBezTo>
                    <a:pt x="190" y="296"/>
                    <a:pt x="205" y="285"/>
                    <a:pt x="205" y="285"/>
                  </a:cubicBezTo>
                  <a:close/>
                </a:path>
              </a:pathLst>
            </a:custGeom>
            <a:solidFill>
              <a:schemeClr val="accent2"/>
            </a:solidFill>
            <a:ln>
              <a:noFill/>
            </a:ln>
          </p:spPr>
          <p:style>
            <a:lnRef idx="0">
              <a:srgbClr val="FFFFFF"/>
            </a:lnRef>
            <a:fillRef idx="0">
              <a:srgbClr val="FFFFFF"/>
            </a:fillRef>
            <a:effectRef idx="0">
              <a:srgbClr val="FFFFFF"/>
            </a:effectRef>
            <a:fontRef idx="minor"/>
          </p:style>
        </p:sp>
        <p:sp>
          <p:nvSpPr>
            <p:cNvPr id="495" name="CustomShape 35"/>
            <p:cNvSpPr/>
            <p:nvPr/>
          </p:nvSpPr>
          <p:spPr>
            <a:xfrm>
              <a:off x="5492880" y="2140560"/>
              <a:ext cx="572760" cy="573480"/>
            </a:xfrm>
            <a:custGeom>
              <a:avLst/>
              <a:gdLst/>
              <a:ahLst/>
              <a:cxnLst/>
              <a:rect l="l" t="t" r="r" b="b"/>
              <a:pathLst>
                <a:path w="331" h="331">
                  <a:moveTo>
                    <a:pt x="191" y="331"/>
                  </a:moveTo>
                  <a:cubicBezTo>
                    <a:pt x="288" y="195"/>
                    <a:pt x="331" y="81"/>
                    <a:pt x="290" y="40"/>
                  </a:cubicBezTo>
                  <a:cubicBezTo>
                    <a:pt x="249" y="0"/>
                    <a:pt x="135" y="42"/>
                    <a:pt x="0" y="140"/>
                  </a:cubicBezTo>
                  <a:cubicBezTo>
                    <a:pt x="0" y="140"/>
                    <a:pt x="20" y="202"/>
                    <a:pt x="75" y="256"/>
                  </a:cubicBezTo>
                  <a:cubicBezTo>
                    <a:pt x="129" y="310"/>
                    <a:pt x="191" y="331"/>
                    <a:pt x="191" y="331"/>
                  </a:cubicBezTo>
                  <a:close/>
                </a:path>
              </a:pathLst>
            </a:custGeom>
            <a:solidFill>
              <a:schemeClr val="accent4"/>
            </a:solidFill>
            <a:ln>
              <a:noFill/>
            </a:ln>
          </p:spPr>
          <p:style>
            <a:lnRef idx="0">
              <a:srgbClr val="FFFFFF"/>
            </a:lnRef>
            <a:fillRef idx="0">
              <a:srgbClr val="FFFFFF"/>
            </a:fillRef>
            <a:effectRef idx="0">
              <a:srgbClr val="FFFFFF"/>
            </a:effectRef>
            <a:fontRef idx="minor"/>
          </p:style>
        </p:sp>
        <p:sp>
          <p:nvSpPr>
            <p:cNvPr id="496" name="CustomShape 36"/>
            <p:cNvSpPr/>
            <p:nvPr/>
          </p:nvSpPr>
          <p:spPr>
            <a:xfrm>
              <a:off x="5307840" y="2568960"/>
              <a:ext cx="328680" cy="330120"/>
            </a:xfrm>
            <a:custGeom>
              <a:avLst/>
              <a:gdLst/>
              <a:ahLst/>
              <a:cxnLst/>
              <a:rect l="l" t="t" r="r" b="b"/>
              <a:pathLst>
                <a:path w="190" h="191">
                  <a:moveTo>
                    <a:pt x="156" y="157"/>
                  </a:moveTo>
                  <a:cubicBezTo>
                    <a:pt x="122" y="191"/>
                    <a:pt x="68" y="191"/>
                    <a:pt x="34" y="157"/>
                  </a:cubicBezTo>
                  <a:cubicBezTo>
                    <a:pt x="0" y="123"/>
                    <a:pt x="0" y="68"/>
                    <a:pt x="34" y="34"/>
                  </a:cubicBezTo>
                  <a:cubicBezTo>
                    <a:pt x="68" y="0"/>
                    <a:pt x="122" y="0"/>
                    <a:pt x="156" y="34"/>
                  </a:cubicBezTo>
                  <a:cubicBezTo>
                    <a:pt x="190" y="68"/>
                    <a:pt x="190" y="123"/>
                    <a:pt x="156" y="157"/>
                  </a:cubicBezTo>
                </a:path>
              </a:pathLst>
            </a:custGeom>
            <a:solidFill>
              <a:schemeClr val="accent1"/>
            </a:solidFill>
            <a:ln>
              <a:noFill/>
            </a:ln>
          </p:spPr>
          <p:style>
            <a:lnRef idx="0">
              <a:srgbClr val="FFFFFF"/>
            </a:lnRef>
            <a:fillRef idx="0">
              <a:srgbClr val="FFFFFF"/>
            </a:fillRef>
            <a:effectRef idx="0">
              <a:srgbClr val="FFFFFF"/>
            </a:effectRef>
            <a:fontRef idx="minor"/>
          </p:style>
        </p:sp>
        <p:sp>
          <p:nvSpPr>
            <p:cNvPr id="497" name="CustomShape 37"/>
            <p:cNvSpPr/>
            <p:nvPr/>
          </p:nvSpPr>
          <p:spPr>
            <a:xfrm>
              <a:off x="5337000" y="2598480"/>
              <a:ext cx="270000" cy="271440"/>
            </a:xfrm>
            <a:custGeom>
              <a:avLst/>
              <a:gdLst/>
              <a:ahLst/>
              <a:cxnLst/>
              <a:rect l="l" t="t" r="r" b="b"/>
              <a:pathLst>
                <a:path w="156" h="157">
                  <a:moveTo>
                    <a:pt x="107" y="141"/>
                  </a:moveTo>
                  <a:cubicBezTo>
                    <a:pt x="73" y="157"/>
                    <a:pt x="32" y="142"/>
                    <a:pt x="16" y="108"/>
                  </a:cubicBezTo>
                  <a:cubicBezTo>
                    <a:pt x="0" y="73"/>
                    <a:pt x="15" y="33"/>
                    <a:pt x="49" y="17"/>
                  </a:cubicBezTo>
                  <a:cubicBezTo>
                    <a:pt x="83" y="0"/>
                    <a:pt x="124" y="15"/>
                    <a:pt x="140" y="50"/>
                  </a:cubicBezTo>
                  <a:cubicBezTo>
                    <a:pt x="156" y="84"/>
                    <a:pt x="141" y="125"/>
                    <a:pt x="107" y="141"/>
                  </a:cubicBezTo>
                </a:path>
              </a:pathLst>
            </a:custGeom>
            <a:solidFill>
              <a:schemeClr val="bg2"/>
            </a:solidFill>
            <a:ln>
              <a:noFill/>
            </a:ln>
          </p:spPr>
          <p:style>
            <a:lnRef idx="0">
              <a:srgbClr val="FFFFFF"/>
            </a:lnRef>
            <a:fillRef idx="0">
              <a:srgbClr val="FFFFFF"/>
            </a:fillRef>
            <a:effectRef idx="0">
              <a:srgbClr val="FFFFFF"/>
            </a:effectRef>
            <a:fontRef idx="minor"/>
          </p:style>
        </p:sp>
        <p:sp>
          <p:nvSpPr>
            <p:cNvPr id="498" name="CustomShape 38"/>
            <p:cNvSpPr/>
            <p:nvPr/>
          </p:nvSpPr>
          <p:spPr>
            <a:xfrm>
              <a:off x="5556960" y="2627640"/>
              <a:ext cx="20160" cy="20160"/>
            </a:xfrm>
            <a:custGeom>
              <a:avLst/>
              <a:gdLst/>
              <a:ahLst/>
              <a:cxnLst/>
              <a:rect l="l" t="t" r="r" b="b"/>
              <a:pathLst>
                <a:path w="12" h="12">
                  <a:moveTo>
                    <a:pt x="10" y="10"/>
                  </a:moveTo>
                  <a:cubicBezTo>
                    <a:pt x="8" y="12"/>
                    <a:pt x="4" y="12"/>
                    <a:pt x="2" y="10"/>
                  </a:cubicBezTo>
                  <a:cubicBezTo>
                    <a:pt x="0" y="8"/>
                    <a:pt x="0" y="5"/>
                    <a:pt x="2" y="3"/>
                  </a:cubicBezTo>
                  <a:cubicBezTo>
                    <a:pt x="4" y="0"/>
                    <a:pt x="8" y="0"/>
                    <a:pt x="10" y="3"/>
                  </a:cubicBezTo>
                  <a:cubicBezTo>
                    <a:pt x="12" y="5"/>
                    <a:pt x="12" y="8"/>
                    <a:pt x="10" y="10"/>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499" name="CustomShape 39"/>
            <p:cNvSpPr/>
            <p:nvPr/>
          </p:nvSpPr>
          <p:spPr>
            <a:xfrm>
              <a:off x="5496120" y="2593440"/>
              <a:ext cx="20880" cy="20160"/>
            </a:xfrm>
            <a:custGeom>
              <a:avLst/>
              <a:gdLst/>
              <a:ahLst/>
              <a:cxnLst/>
              <a:rect l="l" t="t" r="r" b="b"/>
              <a:pathLst>
                <a:path w="12" h="12">
                  <a:moveTo>
                    <a:pt x="12" y="8"/>
                  </a:moveTo>
                  <a:cubicBezTo>
                    <a:pt x="11" y="11"/>
                    <a:pt x="8" y="12"/>
                    <a:pt x="5" y="12"/>
                  </a:cubicBezTo>
                  <a:cubicBezTo>
                    <a:pt x="2" y="11"/>
                    <a:pt x="0" y="8"/>
                    <a:pt x="1" y="5"/>
                  </a:cubicBezTo>
                  <a:cubicBezTo>
                    <a:pt x="2" y="2"/>
                    <a:pt x="5" y="0"/>
                    <a:pt x="8" y="1"/>
                  </a:cubicBezTo>
                  <a:cubicBezTo>
                    <a:pt x="11" y="2"/>
                    <a:pt x="12" y="5"/>
                    <a:pt x="12" y="8"/>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500" name="CustomShape 40"/>
            <p:cNvSpPr/>
            <p:nvPr/>
          </p:nvSpPr>
          <p:spPr>
            <a:xfrm>
              <a:off x="5427000" y="2593440"/>
              <a:ext cx="20160" cy="20160"/>
            </a:xfrm>
            <a:custGeom>
              <a:avLst/>
              <a:gdLst/>
              <a:ahLst/>
              <a:cxnLst/>
              <a:rect l="l" t="t" r="r" b="b"/>
              <a:pathLst>
                <a:path w="12" h="12">
                  <a:moveTo>
                    <a:pt x="11" y="5"/>
                  </a:moveTo>
                  <a:cubicBezTo>
                    <a:pt x="12" y="8"/>
                    <a:pt x="10" y="11"/>
                    <a:pt x="7" y="12"/>
                  </a:cubicBezTo>
                  <a:cubicBezTo>
                    <a:pt x="4" y="12"/>
                    <a:pt x="1" y="11"/>
                    <a:pt x="0" y="8"/>
                  </a:cubicBezTo>
                  <a:cubicBezTo>
                    <a:pt x="0" y="5"/>
                    <a:pt x="1" y="2"/>
                    <a:pt x="4" y="1"/>
                  </a:cubicBezTo>
                  <a:cubicBezTo>
                    <a:pt x="7" y="0"/>
                    <a:pt x="10" y="2"/>
                    <a:pt x="11" y="5"/>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501" name="CustomShape 41"/>
            <p:cNvSpPr/>
            <p:nvPr/>
          </p:nvSpPr>
          <p:spPr>
            <a:xfrm>
              <a:off x="5366160" y="2627640"/>
              <a:ext cx="20160" cy="20160"/>
            </a:xfrm>
            <a:custGeom>
              <a:avLst/>
              <a:gdLst/>
              <a:ahLst/>
              <a:cxnLst/>
              <a:rect l="l" t="t" r="r" b="b"/>
              <a:pathLst>
                <a:path w="12" h="12">
                  <a:moveTo>
                    <a:pt x="10" y="3"/>
                  </a:moveTo>
                  <a:cubicBezTo>
                    <a:pt x="12" y="5"/>
                    <a:pt x="12" y="8"/>
                    <a:pt x="10" y="10"/>
                  </a:cubicBezTo>
                  <a:cubicBezTo>
                    <a:pt x="8" y="12"/>
                    <a:pt x="4" y="12"/>
                    <a:pt x="2" y="10"/>
                  </a:cubicBezTo>
                  <a:cubicBezTo>
                    <a:pt x="0" y="8"/>
                    <a:pt x="0" y="5"/>
                    <a:pt x="2" y="3"/>
                  </a:cubicBezTo>
                  <a:cubicBezTo>
                    <a:pt x="4" y="0"/>
                    <a:pt x="8" y="0"/>
                    <a:pt x="10" y="3"/>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502" name="CustomShape 42"/>
            <p:cNvSpPr/>
            <p:nvPr/>
          </p:nvSpPr>
          <p:spPr>
            <a:xfrm>
              <a:off x="5329800" y="2688480"/>
              <a:ext cx="22320" cy="21600"/>
            </a:xfrm>
            <a:custGeom>
              <a:avLst/>
              <a:gdLst/>
              <a:ahLst/>
              <a:cxnLst/>
              <a:rect l="l" t="t" r="r" b="b"/>
              <a:pathLst>
                <a:path w="13" h="13">
                  <a:moveTo>
                    <a:pt x="8" y="1"/>
                  </a:moveTo>
                  <a:cubicBezTo>
                    <a:pt x="11" y="2"/>
                    <a:pt x="13" y="5"/>
                    <a:pt x="12" y="8"/>
                  </a:cubicBezTo>
                  <a:cubicBezTo>
                    <a:pt x="11" y="11"/>
                    <a:pt x="8" y="13"/>
                    <a:pt x="5" y="12"/>
                  </a:cubicBezTo>
                  <a:cubicBezTo>
                    <a:pt x="2" y="11"/>
                    <a:pt x="0" y="8"/>
                    <a:pt x="1" y="5"/>
                  </a:cubicBezTo>
                  <a:cubicBezTo>
                    <a:pt x="2" y="2"/>
                    <a:pt x="5" y="0"/>
                    <a:pt x="8" y="1"/>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503" name="CustomShape 43"/>
            <p:cNvSpPr/>
            <p:nvPr/>
          </p:nvSpPr>
          <p:spPr>
            <a:xfrm>
              <a:off x="5329800" y="2759760"/>
              <a:ext cx="22320" cy="20160"/>
            </a:xfrm>
            <a:custGeom>
              <a:avLst/>
              <a:gdLst/>
              <a:ahLst/>
              <a:cxnLst/>
              <a:rect l="l" t="t" r="r" b="b"/>
              <a:pathLst>
                <a:path w="13" h="12">
                  <a:moveTo>
                    <a:pt x="5" y="1"/>
                  </a:moveTo>
                  <a:cubicBezTo>
                    <a:pt x="8" y="0"/>
                    <a:pt x="11" y="2"/>
                    <a:pt x="12" y="4"/>
                  </a:cubicBezTo>
                  <a:cubicBezTo>
                    <a:pt x="13" y="7"/>
                    <a:pt x="11" y="10"/>
                    <a:pt x="8" y="11"/>
                  </a:cubicBezTo>
                  <a:cubicBezTo>
                    <a:pt x="5" y="12"/>
                    <a:pt x="2" y="10"/>
                    <a:pt x="1" y="7"/>
                  </a:cubicBezTo>
                  <a:cubicBezTo>
                    <a:pt x="0" y="4"/>
                    <a:pt x="2" y="1"/>
                    <a:pt x="5" y="1"/>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504" name="CustomShape 44"/>
            <p:cNvSpPr/>
            <p:nvPr/>
          </p:nvSpPr>
          <p:spPr>
            <a:xfrm>
              <a:off x="5366160" y="2819520"/>
              <a:ext cx="20160" cy="20880"/>
            </a:xfrm>
            <a:custGeom>
              <a:avLst/>
              <a:gdLst/>
              <a:ahLst/>
              <a:cxnLst/>
              <a:rect l="l" t="t" r="r" b="b"/>
              <a:pathLst>
                <a:path w="12" h="12">
                  <a:moveTo>
                    <a:pt x="2" y="2"/>
                  </a:moveTo>
                  <a:cubicBezTo>
                    <a:pt x="4" y="0"/>
                    <a:pt x="8" y="0"/>
                    <a:pt x="10" y="2"/>
                  </a:cubicBezTo>
                  <a:cubicBezTo>
                    <a:pt x="12" y="4"/>
                    <a:pt x="12" y="8"/>
                    <a:pt x="10" y="10"/>
                  </a:cubicBezTo>
                  <a:cubicBezTo>
                    <a:pt x="8" y="12"/>
                    <a:pt x="4" y="12"/>
                    <a:pt x="2" y="10"/>
                  </a:cubicBezTo>
                  <a:cubicBezTo>
                    <a:pt x="0" y="8"/>
                    <a:pt x="0" y="4"/>
                    <a:pt x="2" y="2"/>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505" name="CustomShape 45"/>
            <p:cNvSpPr/>
            <p:nvPr/>
          </p:nvSpPr>
          <p:spPr>
            <a:xfrm>
              <a:off x="5427000" y="2854800"/>
              <a:ext cx="20160" cy="20160"/>
            </a:xfrm>
            <a:custGeom>
              <a:avLst/>
              <a:gdLst/>
              <a:ahLst/>
              <a:cxnLst/>
              <a:rect l="l" t="t" r="r" b="b"/>
              <a:pathLst>
                <a:path w="12" h="12">
                  <a:moveTo>
                    <a:pt x="0" y="5"/>
                  </a:moveTo>
                  <a:cubicBezTo>
                    <a:pt x="1" y="2"/>
                    <a:pt x="4" y="0"/>
                    <a:pt x="7" y="1"/>
                  </a:cubicBezTo>
                  <a:cubicBezTo>
                    <a:pt x="10" y="2"/>
                    <a:pt x="12" y="5"/>
                    <a:pt x="11" y="8"/>
                  </a:cubicBezTo>
                  <a:cubicBezTo>
                    <a:pt x="10" y="10"/>
                    <a:pt x="7" y="12"/>
                    <a:pt x="4" y="11"/>
                  </a:cubicBezTo>
                  <a:cubicBezTo>
                    <a:pt x="1" y="11"/>
                    <a:pt x="0" y="8"/>
                    <a:pt x="0" y="5"/>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506" name="CustomShape 46"/>
            <p:cNvSpPr/>
            <p:nvPr/>
          </p:nvSpPr>
          <p:spPr>
            <a:xfrm>
              <a:off x="5496120" y="2854800"/>
              <a:ext cx="20880" cy="20160"/>
            </a:xfrm>
            <a:custGeom>
              <a:avLst/>
              <a:gdLst/>
              <a:ahLst/>
              <a:cxnLst/>
              <a:rect l="l" t="t" r="r" b="b"/>
              <a:pathLst>
                <a:path w="12" h="12">
                  <a:moveTo>
                    <a:pt x="1" y="8"/>
                  </a:moveTo>
                  <a:cubicBezTo>
                    <a:pt x="0" y="5"/>
                    <a:pt x="2" y="2"/>
                    <a:pt x="5" y="1"/>
                  </a:cubicBezTo>
                  <a:cubicBezTo>
                    <a:pt x="8" y="0"/>
                    <a:pt x="11" y="2"/>
                    <a:pt x="12" y="5"/>
                  </a:cubicBezTo>
                  <a:cubicBezTo>
                    <a:pt x="12" y="8"/>
                    <a:pt x="11" y="11"/>
                    <a:pt x="8" y="11"/>
                  </a:cubicBezTo>
                  <a:cubicBezTo>
                    <a:pt x="5" y="12"/>
                    <a:pt x="2" y="10"/>
                    <a:pt x="1" y="8"/>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507" name="CustomShape 47"/>
            <p:cNvSpPr/>
            <p:nvPr/>
          </p:nvSpPr>
          <p:spPr>
            <a:xfrm>
              <a:off x="5556960" y="2819520"/>
              <a:ext cx="20160" cy="20880"/>
            </a:xfrm>
            <a:custGeom>
              <a:avLst/>
              <a:gdLst/>
              <a:ahLst/>
              <a:cxnLst/>
              <a:rect l="l" t="t" r="r" b="b"/>
              <a:pathLst>
                <a:path w="12" h="12">
                  <a:moveTo>
                    <a:pt x="2" y="10"/>
                  </a:moveTo>
                  <a:cubicBezTo>
                    <a:pt x="0" y="8"/>
                    <a:pt x="0" y="4"/>
                    <a:pt x="2" y="2"/>
                  </a:cubicBezTo>
                  <a:cubicBezTo>
                    <a:pt x="4" y="0"/>
                    <a:pt x="8" y="0"/>
                    <a:pt x="10" y="2"/>
                  </a:cubicBezTo>
                  <a:cubicBezTo>
                    <a:pt x="12" y="4"/>
                    <a:pt x="12" y="8"/>
                    <a:pt x="10" y="10"/>
                  </a:cubicBezTo>
                  <a:cubicBezTo>
                    <a:pt x="8" y="12"/>
                    <a:pt x="4" y="12"/>
                    <a:pt x="2" y="10"/>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508" name="CustomShape 48"/>
            <p:cNvSpPr/>
            <p:nvPr/>
          </p:nvSpPr>
          <p:spPr>
            <a:xfrm>
              <a:off x="5591160" y="2759760"/>
              <a:ext cx="22320" cy="20160"/>
            </a:xfrm>
            <a:custGeom>
              <a:avLst/>
              <a:gdLst/>
              <a:ahLst/>
              <a:cxnLst/>
              <a:rect l="l" t="t" r="r" b="b"/>
              <a:pathLst>
                <a:path w="13" h="12">
                  <a:moveTo>
                    <a:pt x="5" y="11"/>
                  </a:moveTo>
                  <a:cubicBezTo>
                    <a:pt x="2" y="10"/>
                    <a:pt x="0" y="7"/>
                    <a:pt x="1" y="4"/>
                  </a:cubicBezTo>
                  <a:cubicBezTo>
                    <a:pt x="2" y="2"/>
                    <a:pt x="5" y="0"/>
                    <a:pt x="8" y="1"/>
                  </a:cubicBezTo>
                  <a:cubicBezTo>
                    <a:pt x="11" y="1"/>
                    <a:pt x="13" y="4"/>
                    <a:pt x="12" y="7"/>
                  </a:cubicBezTo>
                  <a:cubicBezTo>
                    <a:pt x="11" y="10"/>
                    <a:pt x="8" y="12"/>
                    <a:pt x="5" y="11"/>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509" name="CustomShape 49"/>
            <p:cNvSpPr/>
            <p:nvPr/>
          </p:nvSpPr>
          <p:spPr>
            <a:xfrm>
              <a:off x="5591160" y="2688480"/>
              <a:ext cx="22320" cy="21600"/>
            </a:xfrm>
            <a:custGeom>
              <a:avLst/>
              <a:gdLst/>
              <a:ahLst/>
              <a:cxnLst/>
              <a:rect l="l" t="t" r="r" b="b"/>
              <a:pathLst>
                <a:path w="13" h="13">
                  <a:moveTo>
                    <a:pt x="8" y="12"/>
                  </a:moveTo>
                  <a:cubicBezTo>
                    <a:pt x="5" y="13"/>
                    <a:pt x="2" y="11"/>
                    <a:pt x="1" y="8"/>
                  </a:cubicBezTo>
                  <a:cubicBezTo>
                    <a:pt x="0" y="5"/>
                    <a:pt x="2" y="2"/>
                    <a:pt x="5" y="1"/>
                  </a:cubicBezTo>
                  <a:cubicBezTo>
                    <a:pt x="8" y="0"/>
                    <a:pt x="11" y="2"/>
                    <a:pt x="12" y="5"/>
                  </a:cubicBezTo>
                  <a:cubicBezTo>
                    <a:pt x="13" y="8"/>
                    <a:pt x="11" y="11"/>
                    <a:pt x="8" y="12"/>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510" name="CustomShape 50"/>
            <p:cNvSpPr/>
            <p:nvPr/>
          </p:nvSpPr>
          <p:spPr>
            <a:xfrm>
              <a:off x="4633560" y="3117960"/>
              <a:ext cx="455400" cy="455400"/>
            </a:xfrm>
            <a:custGeom>
              <a:avLst/>
              <a:gdLst/>
              <a:ahLst/>
              <a:cxnLst/>
              <a:rect l="l" t="t" r="r" b="b"/>
              <a:pathLst>
                <a:path w="263" h="263">
                  <a:moveTo>
                    <a:pt x="144" y="144"/>
                  </a:moveTo>
                  <a:cubicBezTo>
                    <a:pt x="76" y="213"/>
                    <a:pt x="14" y="263"/>
                    <a:pt x="7" y="256"/>
                  </a:cubicBezTo>
                  <a:cubicBezTo>
                    <a:pt x="0" y="249"/>
                    <a:pt x="50" y="187"/>
                    <a:pt x="118" y="118"/>
                  </a:cubicBezTo>
                  <a:cubicBezTo>
                    <a:pt x="187" y="49"/>
                    <a:pt x="249" y="0"/>
                    <a:pt x="256" y="7"/>
                  </a:cubicBezTo>
                  <a:cubicBezTo>
                    <a:pt x="263" y="14"/>
                    <a:pt x="213" y="76"/>
                    <a:pt x="144" y="144"/>
                  </a:cubicBezTo>
                  <a:close/>
                </a:path>
              </a:pathLst>
            </a:custGeom>
            <a:solidFill>
              <a:schemeClr val="accent1">
                <a:lumMod val="75000"/>
              </a:schemeClr>
            </a:solidFill>
            <a:ln>
              <a:noFill/>
            </a:ln>
          </p:spPr>
          <p:style>
            <a:lnRef idx="0">
              <a:srgbClr val="FFFFFF"/>
            </a:lnRef>
            <a:fillRef idx="0">
              <a:srgbClr val="FFFFFF"/>
            </a:fillRef>
            <a:effectRef idx="0">
              <a:srgbClr val="FFFFFF"/>
            </a:effectRef>
            <a:fontRef idx="minor"/>
          </p:style>
        </p:sp>
        <p:sp>
          <p:nvSpPr>
            <p:cNvPr id="511" name="CustomShape 51"/>
            <p:cNvSpPr/>
            <p:nvPr/>
          </p:nvSpPr>
          <p:spPr>
            <a:xfrm>
              <a:off x="2499840" y="5039640"/>
              <a:ext cx="1647360" cy="517680"/>
            </a:xfrm>
            <a:custGeom>
              <a:avLst/>
              <a:gdLst/>
              <a:ahLst/>
              <a:cxnLst/>
              <a:rect l="l" t="t" r="r" b="b"/>
              <a:pathLst>
                <a:path w="951" h="299">
                  <a:moveTo>
                    <a:pt x="921" y="299"/>
                  </a:moveTo>
                  <a:cubicBezTo>
                    <a:pt x="939" y="280"/>
                    <a:pt x="951" y="255"/>
                    <a:pt x="951" y="226"/>
                  </a:cubicBezTo>
                  <a:cubicBezTo>
                    <a:pt x="951" y="194"/>
                    <a:pt x="936" y="166"/>
                    <a:pt x="913" y="147"/>
                  </a:cubicBezTo>
                  <a:cubicBezTo>
                    <a:pt x="913" y="144"/>
                    <a:pt x="913" y="141"/>
                    <a:pt x="913" y="139"/>
                  </a:cubicBezTo>
                  <a:cubicBezTo>
                    <a:pt x="913" y="93"/>
                    <a:pt x="876" y="56"/>
                    <a:pt x="831" y="56"/>
                  </a:cubicBezTo>
                  <a:cubicBezTo>
                    <a:pt x="804" y="56"/>
                    <a:pt x="780" y="69"/>
                    <a:pt x="765" y="90"/>
                  </a:cubicBezTo>
                  <a:cubicBezTo>
                    <a:pt x="761" y="88"/>
                    <a:pt x="758" y="87"/>
                    <a:pt x="754" y="87"/>
                  </a:cubicBezTo>
                  <a:cubicBezTo>
                    <a:pt x="749" y="38"/>
                    <a:pt x="708" y="0"/>
                    <a:pt x="659" y="0"/>
                  </a:cubicBezTo>
                  <a:cubicBezTo>
                    <a:pt x="614" y="0"/>
                    <a:pt x="577" y="31"/>
                    <a:pt x="566" y="71"/>
                  </a:cubicBezTo>
                  <a:cubicBezTo>
                    <a:pt x="563" y="71"/>
                    <a:pt x="559" y="71"/>
                    <a:pt x="556" y="71"/>
                  </a:cubicBezTo>
                  <a:cubicBezTo>
                    <a:pt x="540" y="71"/>
                    <a:pt x="526" y="77"/>
                    <a:pt x="515" y="87"/>
                  </a:cubicBezTo>
                  <a:cubicBezTo>
                    <a:pt x="515" y="86"/>
                    <a:pt x="515" y="86"/>
                    <a:pt x="515" y="86"/>
                  </a:cubicBezTo>
                  <a:cubicBezTo>
                    <a:pt x="515" y="44"/>
                    <a:pt x="481" y="10"/>
                    <a:pt x="439" y="10"/>
                  </a:cubicBezTo>
                  <a:cubicBezTo>
                    <a:pt x="397" y="10"/>
                    <a:pt x="363" y="44"/>
                    <a:pt x="363" y="86"/>
                  </a:cubicBezTo>
                  <a:cubicBezTo>
                    <a:pt x="363" y="88"/>
                    <a:pt x="363" y="89"/>
                    <a:pt x="363" y="90"/>
                  </a:cubicBezTo>
                  <a:cubicBezTo>
                    <a:pt x="357" y="91"/>
                    <a:pt x="351" y="93"/>
                    <a:pt x="346" y="95"/>
                  </a:cubicBezTo>
                  <a:cubicBezTo>
                    <a:pt x="341" y="73"/>
                    <a:pt x="322" y="56"/>
                    <a:pt x="299" y="56"/>
                  </a:cubicBezTo>
                  <a:cubicBezTo>
                    <a:pt x="282" y="56"/>
                    <a:pt x="268" y="65"/>
                    <a:pt x="259" y="77"/>
                  </a:cubicBezTo>
                  <a:cubicBezTo>
                    <a:pt x="242" y="44"/>
                    <a:pt x="207" y="22"/>
                    <a:pt x="167" y="22"/>
                  </a:cubicBezTo>
                  <a:cubicBezTo>
                    <a:pt x="110" y="22"/>
                    <a:pt x="64" y="68"/>
                    <a:pt x="64" y="125"/>
                  </a:cubicBezTo>
                  <a:cubicBezTo>
                    <a:pt x="64" y="128"/>
                    <a:pt x="64" y="131"/>
                    <a:pt x="65" y="134"/>
                  </a:cubicBezTo>
                  <a:cubicBezTo>
                    <a:pt x="26" y="157"/>
                    <a:pt x="0" y="199"/>
                    <a:pt x="0" y="248"/>
                  </a:cubicBezTo>
                  <a:cubicBezTo>
                    <a:pt x="0" y="266"/>
                    <a:pt x="3" y="283"/>
                    <a:pt x="10" y="299"/>
                  </a:cubicBezTo>
                  <a:lnTo>
                    <a:pt x="921" y="299"/>
                  </a:lnTo>
                  <a:close/>
                </a:path>
              </a:pathLst>
            </a:custGeom>
            <a:solidFill>
              <a:srgbClr val="F1F1F1"/>
            </a:solidFill>
            <a:ln>
              <a:noFill/>
            </a:ln>
          </p:spPr>
          <p:style>
            <a:lnRef idx="0">
              <a:srgbClr val="FFFFFF"/>
            </a:lnRef>
            <a:fillRef idx="0">
              <a:srgbClr val="FFFFFF"/>
            </a:fillRef>
            <a:effectRef idx="0">
              <a:srgbClr val="FFFFFF"/>
            </a:effectRef>
            <a:fontRef idx="minor"/>
          </p:style>
        </p:sp>
      </p:grpSp>
      <p:sp>
        <p:nvSpPr>
          <p:cNvPr id="512" name="CustomShape 52"/>
          <p:cNvSpPr/>
          <p:nvPr/>
        </p:nvSpPr>
        <p:spPr>
          <a:xfrm>
            <a:off x="6206040" y="293472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513" name="CustomShape 53"/>
          <p:cNvSpPr/>
          <p:nvPr/>
        </p:nvSpPr>
        <p:spPr>
          <a:xfrm>
            <a:off x="6195240" y="3199320"/>
            <a:ext cx="4927680" cy="381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514" name="CustomShape 54"/>
          <p:cNvSpPr/>
          <p:nvPr/>
        </p:nvSpPr>
        <p:spPr>
          <a:xfrm>
            <a:off x="6283440" y="3839040"/>
            <a:ext cx="723960" cy="723960"/>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p:style>
      </p:sp>
      <p:sp>
        <p:nvSpPr>
          <p:cNvPr id="515" name="CustomShape 55"/>
          <p:cNvSpPr/>
          <p:nvPr/>
        </p:nvSpPr>
        <p:spPr>
          <a:xfrm>
            <a:off x="6489000" y="4036320"/>
            <a:ext cx="312480" cy="329400"/>
          </a:xfrm>
          <a:custGeom>
            <a:avLst/>
            <a:gdLst/>
            <a:ahLst/>
            <a:cxnLst/>
            <a:rect l="l" t="t"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516" name="CustomShape 56"/>
          <p:cNvSpPr/>
          <p:nvPr/>
        </p:nvSpPr>
        <p:spPr>
          <a:xfrm>
            <a:off x="6460920" y="5561640"/>
            <a:ext cx="354960" cy="286920"/>
          </a:xfrm>
          <a:custGeom>
            <a:avLst/>
            <a:gdLst/>
            <a:ahLst/>
            <a:cxnLst/>
            <a:rect l="l" t="t"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accent3"/>
          </a:solidFill>
          <a:ln>
            <a:noFill/>
          </a:ln>
        </p:spPr>
        <p:style>
          <a:lnRef idx="0">
            <a:srgbClr val="FFFFFF"/>
          </a:lnRef>
          <a:fillRef idx="0">
            <a:srgbClr val="FFFFFF"/>
          </a:fillRef>
          <a:effectRef idx="0">
            <a:srgbClr val="FFFFFF"/>
          </a:effectRef>
          <a:fontRef idx="minor"/>
        </p:style>
      </p:sp>
      <p:sp>
        <p:nvSpPr>
          <p:cNvPr id="517" name="CustomShape 57"/>
          <p:cNvSpPr/>
          <p:nvPr/>
        </p:nvSpPr>
        <p:spPr>
          <a:xfrm>
            <a:off x="9200520" y="5559120"/>
            <a:ext cx="236880" cy="347400"/>
          </a:xfrm>
          <a:custGeom>
            <a:avLst/>
            <a:gdLst/>
            <a:ahLst/>
            <a:cxnLst/>
            <a:rect l="l" t="t"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accent4"/>
          </a:solidFill>
          <a:ln>
            <a:noFill/>
          </a:ln>
        </p:spPr>
        <p:style>
          <a:lnRef idx="0">
            <a:srgbClr val="FFFFFF"/>
          </a:lnRef>
          <a:fillRef idx="0">
            <a:srgbClr val="FFFFFF"/>
          </a:fillRef>
          <a:effectRef idx="0">
            <a:srgbClr val="FFFFFF"/>
          </a:effectRef>
          <a:fontRef idx="minor"/>
        </p:style>
      </p:sp>
      <p:sp>
        <p:nvSpPr>
          <p:cNvPr id="518" name="CustomShape 58"/>
          <p:cNvSpPr/>
          <p:nvPr/>
        </p:nvSpPr>
        <p:spPr>
          <a:xfrm>
            <a:off x="9190080" y="4049280"/>
            <a:ext cx="250560" cy="303480"/>
          </a:xfrm>
          <a:custGeom>
            <a:avLst/>
            <a:gdLst/>
            <a:ahLst/>
            <a:cxnLst/>
            <a:rect l="l" t="t"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2"/>
          </a:solidFill>
          <a:ln>
            <a:noFill/>
          </a:ln>
        </p:spPr>
        <p:style>
          <a:lnRef idx="0">
            <a:srgbClr val="FFFFFF"/>
          </a:lnRef>
          <a:fillRef idx="0">
            <a:srgbClr val="FFFFFF"/>
          </a:fillRef>
          <a:effectRef idx="0">
            <a:srgbClr val="FFFFFF"/>
          </a:effectRef>
          <a:fontRef idx="minor"/>
        </p:style>
      </p:sp>
      <p:sp>
        <p:nvSpPr>
          <p:cNvPr id="519" name="CustomShape 59"/>
          <p:cNvSpPr/>
          <p:nvPr/>
        </p:nvSpPr>
        <p:spPr>
          <a:xfrm>
            <a:off x="8956800" y="5356080"/>
            <a:ext cx="723960" cy="723960"/>
          </a:xfrm>
          <a:prstGeom prst="donut">
            <a:avLst>
              <a:gd name="adj" fmla="val 6804"/>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520" name="CustomShape 60"/>
          <p:cNvSpPr/>
          <p:nvPr/>
        </p:nvSpPr>
        <p:spPr>
          <a:xfrm>
            <a:off x="6278040" y="5356080"/>
            <a:ext cx="723960" cy="723960"/>
          </a:xfrm>
          <a:prstGeom prst="donut">
            <a:avLst>
              <a:gd name="adj" fmla="val 6804"/>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521" name="CustomShape 61"/>
          <p:cNvSpPr/>
          <p:nvPr/>
        </p:nvSpPr>
        <p:spPr>
          <a:xfrm>
            <a:off x="8951040" y="3839040"/>
            <a:ext cx="723960" cy="723960"/>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522" name="CustomShape 62"/>
          <p:cNvSpPr/>
          <p:nvPr/>
        </p:nvSpPr>
        <p:spPr>
          <a:xfrm>
            <a:off x="7030080" y="4146840"/>
            <a:ext cx="89424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文字内容</a:t>
            </a:r>
            <a:endParaRPr lang="en-US" sz="1400" b="0" strike="noStrike" spc="-1">
              <a:latin typeface="Arial" panose="020B0604020202020204"/>
            </a:endParaRPr>
          </a:p>
        </p:txBody>
      </p:sp>
      <p:sp>
        <p:nvSpPr>
          <p:cNvPr id="523" name="CustomShape 63"/>
          <p:cNvSpPr/>
          <p:nvPr/>
        </p:nvSpPr>
        <p:spPr>
          <a:xfrm>
            <a:off x="7028640" y="3877920"/>
            <a:ext cx="53784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1" strike="noStrike" spc="-1">
                <a:solidFill>
                  <a:srgbClr val="A6A6A6"/>
                </a:solidFill>
                <a:latin typeface="Arial" panose="020B0604020202020204"/>
                <a:ea typeface="微软雅黑" panose="020B0503020204020204" charset="-122"/>
              </a:rPr>
              <a:t>80%</a:t>
            </a:r>
            <a:endParaRPr lang="en-US" sz="1400" b="0" strike="noStrike" spc="-1">
              <a:latin typeface="Arial" panose="020B0604020202020204"/>
            </a:endParaRPr>
          </a:p>
        </p:txBody>
      </p:sp>
      <p:sp>
        <p:nvSpPr>
          <p:cNvPr id="524" name="CustomShape 64"/>
          <p:cNvSpPr/>
          <p:nvPr/>
        </p:nvSpPr>
        <p:spPr>
          <a:xfrm>
            <a:off x="9727920" y="4146840"/>
            <a:ext cx="89424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文字内容</a:t>
            </a:r>
            <a:endParaRPr lang="en-US" sz="1400" b="0" strike="noStrike" spc="-1">
              <a:latin typeface="Arial" panose="020B0604020202020204"/>
            </a:endParaRPr>
          </a:p>
        </p:txBody>
      </p:sp>
      <p:sp>
        <p:nvSpPr>
          <p:cNvPr id="525" name="CustomShape 65"/>
          <p:cNvSpPr/>
          <p:nvPr/>
        </p:nvSpPr>
        <p:spPr>
          <a:xfrm>
            <a:off x="9726480" y="3877920"/>
            <a:ext cx="53784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1" strike="noStrike" spc="-1">
                <a:solidFill>
                  <a:srgbClr val="A6A6A6"/>
                </a:solidFill>
                <a:latin typeface="Arial" panose="020B0604020202020204"/>
                <a:ea typeface="微软雅黑" panose="020B0503020204020204" charset="-122"/>
              </a:rPr>
              <a:t>60%</a:t>
            </a:r>
            <a:endParaRPr lang="en-US" sz="1400" b="0" strike="noStrike" spc="-1">
              <a:latin typeface="Arial" panose="020B0604020202020204"/>
            </a:endParaRPr>
          </a:p>
        </p:txBody>
      </p:sp>
      <p:sp>
        <p:nvSpPr>
          <p:cNvPr id="526" name="CustomShape 66"/>
          <p:cNvSpPr/>
          <p:nvPr/>
        </p:nvSpPr>
        <p:spPr>
          <a:xfrm>
            <a:off x="7030080" y="5672880"/>
            <a:ext cx="89424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文字内容</a:t>
            </a:r>
            <a:endParaRPr lang="en-US" sz="1400" b="0" strike="noStrike" spc="-1">
              <a:latin typeface="Arial" panose="020B0604020202020204"/>
            </a:endParaRPr>
          </a:p>
        </p:txBody>
      </p:sp>
      <p:sp>
        <p:nvSpPr>
          <p:cNvPr id="527" name="CustomShape 67"/>
          <p:cNvSpPr/>
          <p:nvPr/>
        </p:nvSpPr>
        <p:spPr>
          <a:xfrm>
            <a:off x="7028640" y="5387040"/>
            <a:ext cx="53784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1" strike="noStrike" spc="-1">
                <a:solidFill>
                  <a:srgbClr val="A6A6A6"/>
                </a:solidFill>
                <a:latin typeface="Arial" panose="020B0604020202020204"/>
                <a:ea typeface="微软雅黑" panose="020B0503020204020204" charset="-122"/>
              </a:rPr>
              <a:t>93%</a:t>
            </a:r>
            <a:endParaRPr lang="en-US" sz="1400" b="0" strike="noStrike" spc="-1">
              <a:latin typeface="Arial" panose="020B0604020202020204"/>
            </a:endParaRPr>
          </a:p>
        </p:txBody>
      </p:sp>
      <p:sp>
        <p:nvSpPr>
          <p:cNvPr id="528" name="CustomShape 68"/>
          <p:cNvSpPr/>
          <p:nvPr/>
        </p:nvSpPr>
        <p:spPr>
          <a:xfrm>
            <a:off x="9727920" y="5672880"/>
            <a:ext cx="89424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文字内容</a:t>
            </a:r>
            <a:endParaRPr lang="en-US" sz="1400" b="0" strike="noStrike" spc="-1">
              <a:latin typeface="Arial" panose="020B0604020202020204"/>
            </a:endParaRPr>
          </a:p>
        </p:txBody>
      </p:sp>
      <p:sp>
        <p:nvSpPr>
          <p:cNvPr id="529" name="CustomShape 69"/>
          <p:cNvSpPr/>
          <p:nvPr/>
        </p:nvSpPr>
        <p:spPr>
          <a:xfrm>
            <a:off x="9726480" y="5387040"/>
            <a:ext cx="53784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1" strike="noStrike" spc="-1">
                <a:solidFill>
                  <a:srgbClr val="A6A6A6"/>
                </a:solidFill>
                <a:latin typeface="Arial" panose="020B0604020202020204"/>
                <a:ea typeface="微软雅黑" panose="020B0503020204020204" charset="-122"/>
              </a:rPr>
              <a:t>55%</a:t>
            </a:r>
            <a:endParaRPr lang="en-US" sz="1400" b="0" strike="noStrike" spc="-1">
              <a:latin typeface="Arial" panose="020B0604020202020204"/>
            </a:endParaRPr>
          </a:p>
        </p:txBody>
      </p:sp>
      <p:sp>
        <p:nvSpPr>
          <p:cNvPr id="530" name="CustomShape 70"/>
          <p:cNvSpPr/>
          <p:nvPr/>
        </p:nvSpPr>
        <p:spPr>
          <a:xfrm>
            <a:off x="6230160" y="4573800"/>
            <a:ext cx="239976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531" name="CustomShape 71"/>
          <p:cNvSpPr/>
          <p:nvPr/>
        </p:nvSpPr>
        <p:spPr>
          <a:xfrm>
            <a:off x="6230160" y="6097320"/>
            <a:ext cx="239976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532" name="CustomShape 72"/>
          <p:cNvSpPr/>
          <p:nvPr/>
        </p:nvSpPr>
        <p:spPr>
          <a:xfrm>
            <a:off x="8894520" y="4573800"/>
            <a:ext cx="239976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533" name="CustomShape 73"/>
          <p:cNvSpPr/>
          <p:nvPr/>
        </p:nvSpPr>
        <p:spPr>
          <a:xfrm>
            <a:off x="8888400" y="6097320"/>
            <a:ext cx="239976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534" name="CustomShape 74"/>
          <p:cNvSpPr/>
          <p:nvPr/>
        </p:nvSpPr>
        <p:spPr>
          <a:xfrm>
            <a:off x="824040" y="235440"/>
            <a:ext cx="2807280" cy="4881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3200" b="1" strike="noStrike" spc="-1">
                <a:solidFill>
                  <a:srgbClr val="A6A6A6"/>
                </a:solidFill>
                <a:latin typeface="Arial" panose="020B0604020202020204"/>
                <a:ea typeface="微软雅黑" panose="020B0503020204020204" charset="-122"/>
              </a:rPr>
              <a:t>此处添加标题</a:t>
            </a:r>
            <a:endParaRPr lang="en-US" sz="3200" b="0" strike="noStrike" spc="-1">
              <a:latin typeface="Arial" panose="020B0604020202020204"/>
            </a:endParaRPr>
          </a:p>
        </p:txBody>
      </p:sp>
      <p:sp>
        <p:nvSpPr>
          <p:cNvPr id="535" name="CustomShape 75"/>
          <p:cNvSpPr/>
          <p:nvPr/>
        </p:nvSpPr>
        <p:spPr>
          <a:xfrm>
            <a:off x="824040" y="743760"/>
            <a:ext cx="2807280" cy="2138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400" b="1" strike="noStrike" spc="-1">
                <a:solidFill>
                  <a:srgbClr val="A6A6A6"/>
                </a:solidFill>
                <a:latin typeface="Arial" panose="020B0604020202020204"/>
                <a:ea typeface="微软雅黑" panose="020B0503020204020204" charset="-122"/>
              </a:rPr>
              <a:t>CLICK TO ADD CAPTION TEXT</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61"/>
                                        </p:tgtEl>
                                        <p:attrNameLst>
                                          <p:attrName>style.visibility</p:attrName>
                                        </p:attrNameLst>
                                      </p:cBhvr>
                                      <p:to>
                                        <p:strVal val="visible"/>
                                      </p:to>
                                    </p:set>
                                    <p:animEffect transition="in" filter="fade">
                                      <p:cBhvr additive="repl">
                                        <p:cTn id="7" dur="1000"/>
                                        <p:tgtEl>
                                          <p:spTgt spid="461"/>
                                        </p:tgtEl>
                                      </p:cBhvr>
                                    </p:animEffect>
                                    <p:anim calcmode="lin" valueType="num">
                                      <p:cBhvr additive="repl">
                                        <p:cTn id="8" dur="1000" fill="hold"/>
                                        <p:tgtEl>
                                          <p:spTgt spid="461"/>
                                        </p:tgtEl>
                                        <p:attrNameLst>
                                          <p:attrName>ppt_x</p:attrName>
                                        </p:attrNameLst>
                                      </p:cBhvr>
                                      <p:tavLst>
                                        <p:tav tm="0">
                                          <p:val>
                                            <p:strVal val="#ppt_x"/>
                                          </p:val>
                                        </p:tav>
                                        <p:tav tm="100000">
                                          <p:val>
                                            <p:strVal val="#ppt_x"/>
                                          </p:val>
                                        </p:tav>
                                      </p:tavLst>
                                    </p:anim>
                                    <p:anim calcmode="lin" valueType="num">
                                      <p:cBhvr additive="repl">
                                        <p:cTn id="9" dur="1000" fill="hold"/>
                                        <p:tgtEl>
                                          <p:spTgt spid="46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512"/>
                                        </p:tgtEl>
                                        <p:attrNameLst>
                                          <p:attrName>style.visibility</p:attrName>
                                        </p:attrNameLst>
                                      </p:cBhvr>
                                      <p:to>
                                        <p:strVal val="visible"/>
                                      </p:to>
                                    </p:set>
                                    <p:anim calcmode="lin" valueType="num">
                                      <p:cBhvr additive="repl">
                                        <p:cTn id="13" dur="500" fill="hold"/>
                                        <p:tgtEl>
                                          <p:spTgt spid="512"/>
                                        </p:tgtEl>
                                        <p:attrNameLst>
                                          <p:attrName>ppt_w</p:attrName>
                                        </p:attrNameLst>
                                      </p:cBhvr>
                                      <p:tavLst>
                                        <p:tav tm="0">
                                          <p:val>
                                            <p:fltVal val="0"/>
                                          </p:val>
                                        </p:tav>
                                        <p:tav tm="100000">
                                          <p:val>
                                            <p:strVal val="#ppt_w"/>
                                          </p:val>
                                        </p:tav>
                                      </p:tavLst>
                                    </p:anim>
                                    <p:anim calcmode="lin" valueType="num">
                                      <p:cBhvr additive="repl">
                                        <p:cTn id="14" dur="500" fill="hold"/>
                                        <p:tgtEl>
                                          <p:spTgt spid="512"/>
                                        </p:tgtEl>
                                        <p:attrNameLst>
                                          <p:attrName>ppt_h</p:attrName>
                                        </p:attrNameLst>
                                      </p:cBhvr>
                                      <p:tavLst>
                                        <p:tav tm="0">
                                          <p:val>
                                            <p:fltVal val="0"/>
                                          </p:val>
                                        </p:tav>
                                        <p:tav tm="100000">
                                          <p:val>
                                            <p:strVal val="#ppt_h"/>
                                          </p:val>
                                        </p:tav>
                                      </p:tavLst>
                                    </p:anim>
                                    <p:animEffect transition="in" filter="fade">
                                      <p:cBhvr additive="repl">
                                        <p:cTn id="15" dur="500"/>
                                        <p:tgtEl>
                                          <p:spTgt spid="51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13"/>
                                        </p:tgtEl>
                                        <p:attrNameLst>
                                          <p:attrName>style.visibility</p:attrName>
                                        </p:attrNameLst>
                                      </p:cBhvr>
                                      <p:to>
                                        <p:strVal val="visible"/>
                                      </p:to>
                                    </p:set>
                                    <p:animEffect transition="in" filter="wipe(left)">
                                      <p:cBhvr additive="repl">
                                        <p:cTn id="19" dur="500"/>
                                        <p:tgtEl>
                                          <p:spTgt spid="513"/>
                                        </p:tgtEl>
                                      </p:cBhvr>
                                    </p:animEffect>
                                  </p:childTnLst>
                                </p:cTn>
                              </p:par>
                            </p:childTnLst>
                          </p:cTn>
                        </p:par>
                        <p:par>
                          <p:cTn id="20" fill="hold">
                            <p:stCondLst>
                              <p:cond delay="2000"/>
                            </p:stCondLst>
                            <p:childTnLst>
                              <p:par>
                                <p:cTn id="21" presetID="49" presetClass="entr" presetSubtype="0" fill="hold" nodeType="afterEffect">
                                  <p:stCondLst>
                                    <p:cond delay="0"/>
                                  </p:stCondLst>
                                  <p:childTnLst>
                                    <p:set>
                                      <p:cBhvr>
                                        <p:cTn id="22" dur="1" fill="hold">
                                          <p:stCondLst>
                                            <p:cond delay="0"/>
                                          </p:stCondLst>
                                        </p:cTn>
                                        <p:tgtEl>
                                          <p:spTgt spid="514"/>
                                        </p:tgtEl>
                                        <p:attrNameLst>
                                          <p:attrName>style.visibility</p:attrName>
                                        </p:attrNameLst>
                                      </p:cBhvr>
                                      <p:to>
                                        <p:strVal val="visible"/>
                                      </p:to>
                                    </p:set>
                                    <p:anim calcmode="lin" valueType="num">
                                      <p:cBhvr additive="repl">
                                        <p:cTn id="23" dur="500" fill="hold"/>
                                        <p:tgtEl>
                                          <p:spTgt spid="514"/>
                                        </p:tgtEl>
                                        <p:attrNameLst>
                                          <p:attrName>ppt_w</p:attrName>
                                        </p:attrNameLst>
                                      </p:cBhvr>
                                      <p:tavLst>
                                        <p:tav tm="0">
                                          <p:val>
                                            <p:fltVal val="0"/>
                                          </p:val>
                                        </p:tav>
                                        <p:tav tm="100000">
                                          <p:val>
                                            <p:strVal val="#ppt_w"/>
                                          </p:val>
                                        </p:tav>
                                      </p:tavLst>
                                    </p:anim>
                                    <p:anim calcmode="lin" valueType="num">
                                      <p:cBhvr additive="repl">
                                        <p:cTn id="24" dur="500" fill="hold"/>
                                        <p:tgtEl>
                                          <p:spTgt spid="514"/>
                                        </p:tgtEl>
                                        <p:attrNameLst>
                                          <p:attrName>ppt_h</p:attrName>
                                        </p:attrNameLst>
                                      </p:cBhvr>
                                      <p:tavLst>
                                        <p:tav tm="0">
                                          <p:val>
                                            <p:fltVal val="0"/>
                                          </p:val>
                                        </p:tav>
                                        <p:tav tm="100000">
                                          <p:val>
                                            <p:strVal val="#ppt_h"/>
                                          </p:val>
                                        </p:tav>
                                      </p:tavLst>
                                    </p:anim>
                                    <p:anim calcmode="lin" valueType="num">
                                      <p:cBhvr additive="repl">
                                        <p:cTn id="25" dur="500" fill="hold"/>
                                        <p:tgtEl>
                                          <p:spTgt spid="514"/>
                                        </p:tgtEl>
                                        <p:attrNameLst>
                                          <p:attrName>r</p:attrName>
                                        </p:attrNameLst>
                                      </p:cBhvr>
                                      <p:tavLst>
                                        <p:tav tm="0">
                                          <p:val>
                                            <p:fltVal val="360"/>
                                          </p:val>
                                        </p:tav>
                                        <p:tav tm="100000">
                                          <p:val>
                                            <p:fltVal val="0"/>
                                          </p:val>
                                        </p:tav>
                                      </p:tavLst>
                                    </p:anim>
                                    <p:animEffect transition="in" filter="fade">
                                      <p:cBhvr additive="repl">
                                        <p:cTn id="26" dur="500"/>
                                        <p:tgtEl>
                                          <p:spTgt spid="514"/>
                                        </p:tgtEl>
                                      </p:cBhvr>
                                    </p:animEffect>
                                  </p:childTnLst>
                                </p:cTn>
                              </p:par>
                            </p:childTnLst>
                          </p:cTn>
                        </p:par>
                        <p:par>
                          <p:cTn id="27" fill="hold">
                            <p:stCondLst>
                              <p:cond delay="2500"/>
                            </p:stCondLst>
                            <p:childTnLst>
                              <p:par>
                                <p:cTn id="28" presetID="49" presetClass="entr" presetSubtype="0" fill="hold" nodeType="afterEffect">
                                  <p:stCondLst>
                                    <p:cond delay="0"/>
                                  </p:stCondLst>
                                  <p:childTnLst>
                                    <p:set>
                                      <p:cBhvr>
                                        <p:cTn id="29" dur="1" fill="hold">
                                          <p:stCondLst>
                                            <p:cond delay="0"/>
                                          </p:stCondLst>
                                        </p:cTn>
                                        <p:tgtEl>
                                          <p:spTgt spid="515"/>
                                        </p:tgtEl>
                                        <p:attrNameLst>
                                          <p:attrName>style.visibility</p:attrName>
                                        </p:attrNameLst>
                                      </p:cBhvr>
                                      <p:to>
                                        <p:strVal val="visible"/>
                                      </p:to>
                                    </p:set>
                                    <p:anim calcmode="lin" valueType="num">
                                      <p:cBhvr additive="repl">
                                        <p:cTn id="30" dur="500" fill="hold"/>
                                        <p:tgtEl>
                                          <p:spTgt spid="515"/>
                                        </p:tgtEl>
                                        <p:attrNameLst>
                                          <p:attrName>ppt_w</p:attrName>
                                        </p:attrNameLst>
                                      </p:cBhvr>
                                      <p:tavLst>
                                        <p:tav tm="0">
                                          <p:val>
                                            <p:fltVal val="0"/>
                                          </p:val>
                                        </p:tav>
                                        <p:tav tm="100000">
                                          <p:val>
                                            <p:strVal val="#ppt_w"/>
                                          </p:val>
                                        </p:tav>
                                      </p:tavLst>
                                    </p:anim>
                                    <p:anim calcmode="lin" valueType="num">
                                      <p:cBhvr additive="repl">
                                        <p:cTn id="31" dur="500" fill="hold"/>
                                        <p:tgtEl>
                                          <p:spTgt spid="515"/>
                                        </p:tgtEl>
                                        <p:attrNameLst>
                                          <p:attrName>ppt_h</p:attrName>
                                        </p:attrNameLst>
                                      </p:cBhvr>
                                      <p:tavLst>
                                        <p:tav tm="0">
                                          <p:val>
                                            <p:fltVal val="0"/>
                                          </p:val>
                                        </p:tav>
                                        <p:tav tm="100000">
                                          <p:val>
                                            <p:strVal val="#ppt_h"/>
                                          </p:val>
                                        </p:tav>
                                      </p:tavLst>
                                    </p:anim>
                                    <p:anim calcmode="lin" valueType="num">
                                      <p:cBhvr additive="repl">
                                        <p:cTn id="32" dur="500" fill="hold"/>
                                        <p:tgtEl>
                                          <p:spTgt spid="515"/>
                                        </p:tgtEl>
                                        <p:attrNameLst>
                                          <p:attrName>r</p:attrName>
                                        </p:attrNameLst>
                                      </p:cBhvr>
                                      <p:tavLst>
                                        <p:tav tm="0">
                                          <p:val>
                                            <p:fltVal val="360"/>
                                          </p:val>
                                        </p:tav>
                                        <p:tav tm="100000">
                                          <p:val>
                                            <p:fltVal val="0"/>
                                          </p:val>
                                        </p:tav>
                                      </p:tavLst>
                                    </p:anim>
                                    <p:animEffect transition="in" filter="fade">
                                      <p:cBhvr additive="repl">
                                        <p:cTn id="33" dur="500"/>
                                        <p:tgtEl>
                                          <p:spTgt spid="515"/>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523"/>
                                        </p:tgtEl>
                                        <p:attrNameLst>
                                          <p:attrName>style.visibility</p:attrName>
                                        </p:attrNameLst>
                                      </p:cBhvr>
                                      <p:to>
                                        <p:strVal val="visible"/>
                                      </p:to>
                                    </p:set>
                                    <p:animEffect transition="in" filter="fade">
                                      <p:cBhvr additive="repl">
                                        <p:cTn id="37" dur="500"/>
                                        <p:tgtEl>
                                          <p:spTgt spid="523"/>
                                        </p:tgtEl>
                                      </p:cBhvr>
                                    </p:animEffect>
                                  </p:childTnLst>
                                </p:cTn>
                              </p:par>
                            </p:childTnLst>
                          </p:cTn>
                        </p:par>
                        <p:par>
                          <p:cTn id="38" fill="hold">
                            <p:stCondLst>
                              <p:cond delay="3500"/>
                            </p:stCondLst>
                            <p:childTnLst>
                              <p:par>
                                <p:cTn id="39" presetID="10" presetClass="entr" presetSubtype="0" fill="hold" nodeType="afterEffect">
                                  <p:stCondLst>
                                    <p:cond delay="0"/>
                                  </p:stCondLst>
                                  <p:childTnLst>
                                    <p:set>
                                      <p:cBhvr>
                                        <p:cTn id="40" dur="1" fill="hold">
                                          <p:stCondLst>
                                            <p:cond delay="0"/>
                                          </p:stCondLst>
                                        </p:cTn>
                                        <p:tgtEl>
                                          <p:spTgt spid="522"/>
                                        </p:tgtEl>
                                        <p:attrNameLst>
                                          <p:attrName>style.visibility</p:attrName>
                                        </p:attrNameLst>
                                      </p:cBhvr>
                                      <p:to>
                                        <p:strVal val="visible"/>
                                      </p:to>
                                    </p:set>
                                    <p:animEffect transition="in" filter="fade">
                                      <p:cBhvr additive="repl">
                                        <p:cTn id="41" dur="500"/>
                                        <p:tgtEl>
                                          <p:spTgt spid="522"/>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530"/>
                                        </p:tgtEl>
                                        <p:attrNameLst>
                                          <p:attrName>style.visibility</p:attrName>
                                        </p:attrNameLst>
                                      </p:cBhvr>
                                      <p:to>
                                        <p:strVal val="visible"/>
                                      </p:to>
                                    </p:set>
                                    <p:anim calcmode="lin" valueType="num">
                                      <p:cBhvr additive="repl">
                                        <p:cTn id="45" dur="500" fill="hold"/>
                                        <p:tgtEl>
                                          <p:spTgt spid="530"/>
                                        </p:tgtEl>
                                        <p:attrNameLst>
                                          <p:attrName>ppt_w</p:attrName>
                                        </p:attrNameLst>
                                      </p:cBhvr>
                                      <p:tavLst>
                                        <p:tav tm="0">
                                          <p:val>
                                            <p:fltVal val="0"/>
                                          </p:val>
                                        </p:tav>
                                        <p:tav tm="100000">
                                          <p:val>
                                            <p:strVal val="#ppt_w"/>
                                          </p:val>
                                        </p:tav>
                                      </p:tavLst>
                                    </p:anim>
                                    <p:anim calcmode="lin" valueType="num">
                                      <p:cBhvr additive="repl">
                                        <p:cTn id="46" dur="500" fill="hold"/>
                                        <p:tgtEl>
                                          <p:spTgt spid="530"/>
                                        </p:tgtEl>
                                        <p:attrNameLst>
                                          <p:attrName>ppt_h</p:attrName>
                                        </p:attrNameLst>
                                      </p:cBhvr>
                                      <p:tavLst>
                                        <p:tav tm="0">
                                          <p:val>
                                            <p:fltVal val="0"/>
                                          </p:val>
                                        </p:tav>
                                        <p:tav tm="100000">
                                          <p:val>
                                            <p:strVal val="#ppt_h"/>
                                          </p:val>
                                        </p:tav>
                                      </p:tavLst>
                                    </p:anim>
                                    <p:animEffect transition="in" filter="fade">
                                      <p:cBhvr additive="repl">
                                        <p:cTn id="47" dur="500"/>
                                        <p:tgtEl>
                                          <p:spTgt spid="530"/>
                                        </p:tgtEl>
                                      </p:cBhvr>
                                    </p:animEffect>
                                  </p:childTnLst>
                                </p:cTn>
                              </p:par>
                            </p:childTnLst>
                          </p:cTn>
                        </p:par>
                        <p:par>
                          <p:cTn id="48" fill="hold">
                            <p:stCondLst>
                              <p:cond delay="4500"/>
                            </p:stCondLst>
                            <p:childTnLst>
                              <p:par>
                                <p:cTn id="49" presetID="49" presetClass="entr" presetSubtype="0" fill="hold" nodeType="afterEffect">
                                  <p:stCondLst>
                                    <p:cond delay="0"/>
                                  </p:stCondLst>
                                  <p:childTnLst>
                                    <p:set>
                                      <p:cBhvr>
                                        <p:cTn id="50" dur="1" fill="hold">
                                          <p:stCondLst>
                                            <p:cond delay="0"/>
                                          </p:stCondLst>
                                        </p:cTn>
                                        <p:tgtEl>
                                          <p:spTgt spid="521"/>
                                        </p:tgtEl>
                                        <p:attrNameLst>
                                          <p:attrName>style.visibility</p:attrName>
                                        </p:attrNameLst>
                                      </p:cBhvr>
                                      <p:to>
                                        <p:strVal val="visible"/>
                                      </p:to>
                                    </p:set>
                                    <p:anim calcmode="lin" valueType="num">
                                      <p:cBhvr additive="repl">
                                        <p:cTn id="51" dur="500" fill="hold"/>
                                        <p:tgtEl>
                                          <p:spTgt spid="521"/>
                                        </p:tgtEl>
                                        <p:attrNameLst>
                                          <p:attrName>ppt_w</p:attrName>
                                        </p:attrNameLst>
                                      </p:cBhvr>
                                      <p:tavLst>
                                        <p:tav tm="0">
                                          <p:val>
                                            <p:fltVal val="0"/>
                                          </p:val>
                                        </p:tav>
                                        <p:tav tm="100000">
                                          <p:val>
                                            <p:strVal val="#ppt_w"/>
                                          </p:val>
                                        </p:tav>
                                      </p:tavLst>
                                    </p:anim>
                                    <p:anim calcmode="lin" valueType="num">
                                      <p:cBhvr additive="repl">
                                        <p:cTn id="52" dur="500" fill="hold"/>
                                        <p:tgtEl>
                                          <p:spTgt spid="521"/>
                                        </p:tgtEl>
                                        <p:attrNameLst>
                                          <p:attrName>ppt_h</p:attrName>
                                        </p:attrNameLst>
                                      </p:cBhvr>
                                      <p:tavLst>
                                        <p:tav tm="0">
                                          <p:val>
                                            <p:fltVal val="0"/>
                                          </p:val>
                                        </p:tav>
                                        <p:tav tm="100000">
                                          <p:val>
                                            <p:strVal val="#ppt_h"/>
                                          </p:val>
                                        </p:tav>
                                      </p:tavLst>
                                    </p:anim>
                                    <p:anim calcmode="lin" valueType="num">
                                      <p:cBhvr additive="repl">
                                        <p:cTn id="53" dur="500" fill="hold"/>
                                        <p:tgtEl>
                                          <p:spTgt spid="521"/>
                                        </p:tgtEl>
                                        <p:attrNameLst>
                                          <p:attrName>r</p:attrName>
                                        </p:attrNameLst>
                                      </p:cBhvr>
                                      <p:tavLst>
                                        <p:tav tm="0">
                                          <p:val>
                                            <p:fltVal val="360"/>
                                          </p:val>
                                        </p:tav>
                                        <p:tav tm="100000">
                                          <p:val>
                                            <p:fltVal val="0"/>
                                          </p:val>
                                        </p:tav>
                                      </p:tavLst>
                                    </p:anim>
                                    <p:animEffect transition="in" filter="fade">
                                      <p:cBhvr additive="repl">
                                        <p:cTn id="54" dur="500"/>
                                        <p:tgtEl>
                                          <p:spTgt spid="521"/>
                                        </p:tgtEl>
                                      </p:cBhvr>
                                    </p:animEffect>
                                  </p:childTnLst>
                                </p:cTn>
                              </p:par>
                            </p:childTnLst>
                          </p:cTn>
                        </p:par>
                        <p:par>
                          <p:cTn id="55" fill="hold">
                            <p:stCondLst>
                              <p:cond delay="5000"/>
                            </p:stCondLst>
                            <p:childTnLst>
                              <p:par>
                                <p:cTn id="56" presetID="49" presetClass="entr" presetSubtype="0" fill="hold" nodeType="afterEffect">
                                  <p:stCondLst>
                                    <p:cond delay="0"/>
                                  </p:stCondLst>
                                  <p:childTnLst>
                                    <p:set>
                                      <p:cBhvr>
                                        <p:cTn id="57" dur="1" fill="hold">
                                          <p:stCondLst>
                                            <p:cond delay="0"/>
                                          </p:stCondLst>
                                        </p:cTn>
                                        <p:tgtEl>
                                          <p:spTgt spid="518"/>
                                        </p:tgtEl>
                                        <p:attrNameLst>
                                          <p:attrName>style.visibility</p:attrName>
                                        </p:attrNameLst>
                                      </p:cBhvr>
                                      <p:to>
                                        <p:strVal val="visible"/>
                                      </p:to>
                                    </p:set>
                                    <p:anim calcmode="lin" valueType="num">
                                      <p:cBhvr additive="repl">
                                        <p:cTn id="58" dur="500" fill="hold"/>
                                        <p:tgtEl>
                                          <p:spTgt spid="518"/>
                                        </p:tgtEl>
                                        <p:attrNameLst>
                                          <p:attrName>ppt_w</p:attrName>
                                        </p:attrNameLst>
                                      </p:cBhvr>
                                      <p:tavLst>
                                        <p:tav tm="0">
                                          <p:val>
                                            <p:fltVal val="0"/>
                                          </p:val>
                                        </p:tav>
                                        <p:tav tm="100000">
                                          <p:val>
                                            <p:strVal val="#ppt_w"/>
                                          </p:val>
                                        </p:tav>
                                      </p:tavLst>
                                    </p:anim>
                                    <p:anim calcmode="lin" valueType="num">
                                      <p:cBhvr additive="repl">
                                        <p:cTn id="59" dur="500" fill="hold"/>
                                        <p:tgtEl>
                                          <p:spTgt spid="518"/>
                                        </p:tgtEl>
                                        <p:attrNameLst>
                                          <p:attrName>ppt_h</p:attrName>
                                        </p:attrNameLst>
                                      </p:cBhvr>
                                      <p:tavLst>
                                        <p:tav tm="0">
                                          <p:val>
                                            <p:fltVal val="0"/>
                                          </p:val>
                                        </p:tav>
                                        <p:tav tm="100000">
                                          <p:val>
                                            <p:strVal val="#ppt_h"/>
                                          </p:val>
                                        </p:tav>
                                      </p:tavLst>
                                    </p:anim>
                                    <p:anim calcmode="lin" valueType="num">
                                      <p:cBhvr additive="repl">
                                        <p:cTn id="60" dur="500" fill="hold"/>
                                        <p:tgtEl>
                                          <p:spTgt spid="518"/>
                                        </p:tgtEl>
                                        <p:attrNameLst>
                                          <p:attrName>r</p:attrName>
                                        </p:attrNameLst>
                                      </p:cBhvr>
                                      <p:tavLst>
                                        <p:tav tm="0">
                                          <p:val>
                                            <p:fltVal val="360"/>
                                          </p:val>
                                        </p:tav>
                                        <p:tav tm="100000">
                                          <p:val>
                                            <p:fltVal val="0"/>
                                          </p:val>
                                        </p:tav>
                                      </p:tavLst>
                                    </p:anim>
                                    <p:animEffect transition="in" filter="fade">
                                      <p:cBhvr additive="repl">
                                        <p:cTn id="61" dur="500"/>
                                        <p:tgtEl>
                                          <p:spTgt spid="518"/>
                                        </p:tgtEl>
                                      </p:cBhvr>
                                    </p:animEffect>
                                  </p:childTnLst>
                                </p:cTn>
                              </p:par>
                            </p:childTnLst>
                          </p:cTn>
                        </p:par>
                        <p:par>
                          <p:cTn id="62" fill="hold">
                            <p:stCondLst>
                              <p:cond delay="5500"/>
                            </p:stCondLst>
                            <p:childTnLst>
                              <p:par>
                                <p:cTn id="63" presetID="10" presetClass="entr" presetSubtype="0" fill="hold" nodeType="afterEffect">
                                  <p:stCondLst>
                                    <p:cond delay="0"/>
                                  </p:stCondLst>
                                  <p:childTnLst>
                                    <p:set>
                                      <p:cBhvr>
                                        <p:cTn id="64" dur="1" fill="hold">
                                          <p:stCondLst>
                                            <p:cond delay="0"/>
                                          </p:stCondLst>
                                        </p:cTn>
                                        <p:tgtEl>
                                          <p:spTgt spid="525"/>
                                        </p:tgtEl>
                                        <p:attrNameLst>
                                          <p:attrName>style.visibility</p:attrName>
                                        </p:attrNameLst>
                                      </p:cBhvr>
                                      <p:to>
                                        <p:strVal val="visible"/>
                                      </p:to>
                                    </p:set>
                                    <p:animEffect transition="in" filter="fade">
                                      <p:cBhvr additive="repl">
                                        <p:cTn id="65" dur="500"/>
                                        <p:tgtEl>
                                          <p:spTgt spid="525"/>
                                        </p:tgtEl>
                                      </p:cBhvr>
                                    </p:animEffect>
                                  </p:childTnLst>
                                </p:cTn>
                              </p:par>
                            </p:childTnLst>
                          </p:cTn>
                        </p:par>
                        <p:par>
                          <p:cTn id="66" fill="hold">
                            <p:stCondLst>
                              <p:cond delay="6000"/>
                            </p:stCondLst>
                            <p:childTnLst>
                              <p:par>
                                <p:cTn id="67" presetID="10" presetClass="entr" presetSubtype="0" fill="hold" nodeType="afterEffect">
                                  <p:stCondLst>
                                    <p:cond delay="0"/>
                                  </p:stCondLst>
                                  <p:childTnLst>
                                    <p:set>
                                      <p:cBhvr>
                                        <p:cTn id="68" dur="1" fill="hold">
                                          <p:stCondLst>
                                            <p:cond delay="0"/>
                                          </p:stCondLst>
                                        </p:cTn>
                                        <p:tgtEl>
                                          <p:spTgt spid="524"/>
                                        </p:tgtEl>
                                        <p:attrNameLst>
                                          <p:attrName>style.visibility</p:attrName>
                                        </p:attrNameLst>
                                      </p:cBhvr>
                                      <p:to>
                                        <p:strVal val="visible"/>
                                      </p:to>
                                    </p:set>
                                    <p:animEffect transition="in" filter="fade">
                                      <p:cBhvr additive="repl">
                                        <p:cTn id="69" dur="500"/>
                                        <p:tgtEl>
                                          <p:spTgt spid="524"/>
                                        </p:tgtEl>
                                      </p:cBhvr>
                                    </p:animEffect>
                                  </p:childTnLst>
                                </p:cTn>
                              </p:par>
                            </p:childTnLst>
                          </p:cTn>
                        </p:par>
                        <p:par>
                          <p:cTn id="70" fill="hold">
                            <p:stCondLst>
                              <p:cond delay="6500"/>
                            </p:stCondLst>
                            <p:childTnLst>
                              <p:par>
                                <p:cTn id="71" presetID="53" presetClass="entr" presetSubtype="16" fill="hold" nodeType="afterEffect">
                                  <p:stCondLst>
                                    <p:cond delay="0"/>
                                  </p:stCondLst>
                                  <p:childTnLst>
                                    <p:set>
                                      <p:cBhvr>
                                        <p:cTn id="72" dur="1" fill="hold">
                                          <p:stCondLst>
                                            <p:cond delay="0"/>
                                          </p:stCondLst>
                                        </p:cTn>
                                        <p:tgtEl>
                                          <p:spTgt spid="532"/>
                                        </p:tgtEl>
                                        <p:attrNameLst>
                                          <p:attrName>style.visibility</p:attrName>
                                        </p:attrNameLst>
                                      </p:cBhvr>
                                      <p:to>
                                        <p:strVal val="visible"/>
                                      </p:to>
                                    </p:set>
                                    <p:anim calcmode="lin" valueType="num">
                                      <p:cBhvr additive="repl">
                                        <p:cTn id="73" dur="500" fill="hold"/>
                                        <p:tgtEl>
                                          <p:spTgt spid="532"/>
                                        </p:tgtEl>
                                        <p:attrNameLst>
                                          <p:attrName>ppt_w</p:attrName>
                                        </p:attrNameLst>
                                      </p:cBhvr>
                                      <p:tavLst>
                                        <p:tav tm="0">
                                          <p:val>
                                            <p:fltVal val="0"/>
                                          </p:val>
                                        </p:tav>
                                        <p:tav tm="100000">
                                          <p:val>
                                            <p:strVal val="#ppt_w"/>
                                          </p:val>
                                        </p:tav>
                                      </p:tavLst>
                                    </p:anim>
                                    <p:anim calcmode="lin" valueType="num">
                                      <p:cBhvr additive="repl">
                                        <p:cTn id="74" dur="500" fill="hold"/>
                                        <p:tgtEl>
                                          <p:spTgt spid="532"/>
                                        </p:tgtEl>
                                        <p:attrNameLst>
                                          <p:attrName>ppt_h</p:attrName>
                                        </p:attrNameLst>
                                      </p:cBhvr>
                                      <p:tavLst>
                                        <p:tav tm="0">
                                          <p:val>
                                            <p:fltVal val="0"/>
                                          </p:val>
                                        </p:tav>
                                        <p:tav tm="100000">
                                          <p:val>
                                            <p:strVal val="#ppt_h"/>
                                          </p:val>
                                        </p:tav>
                                      </p:tavLst>
                                    </p:anim>
                                    <p:animEffect transition="in" filter="fade">
                                      <p:cBhvr additive="repl">
                                        <p:cTn id="75" dur="500"/>
                                        <p:tgtEl>
                                          <p:spTgt spid="532"/>
                                        </p:tgtEl>
                                      </p:cBhvr>
                                    </p:animEffect>
                                  </p:childTnLst>
                                </p:cTn>
                              </p:par>
                            </p:childTnLst>
                          </p:cTn>
                        </p:par>
                        <p:par>
                          <p:cTn id="76" fill="hold">
                            <p:stCondLst>
                              <p:cond delay="7000"/>
                            </p:stCondLst>
                            <p:childTnLst>
                              <p:par>
                                <p:cTn id="77" presetID="49" presetClass="entr" presetSubtype="0" fill="hold" nodeType="afterEffect">
                                  <p:stCondLst>
                                    <p:cond delay="0"/>
                                  </p:stCondLst>
                                  <p:childTnLst>
                                    <p:set>
                                      <p:cBhvr>
                                        <p:cTn id="78" dur="1" fill="hold">
                                          <p:stCondLst>
                                            <p:cond delay="0"/>
                                          </p:stCondLst>
                                        </p:cTn>
                                        <p:tgtEl>
                                          <p:spTgt spid="520"/>
                                        </p:tgtEl>
                                        <p:attrNameLst>
                                          <p:attrName>style.visibility</p:attrName>
                                        </p:attrNameLst>
                                      </p:cBhvr>
                                      <p:to>
                                        <p:strVal val="visible"/>
                                      </p:to>
                                    </p:set>
                                    <p:anim calcmode="lin" valueType="num">
                                      <p:cBhvr additive="repl">
                                        <p:cTn id="79" dur="500" fill="hold"/>
                                        <p:tgtEl>
                                          <p:spTgt spid="520"/>
                                        </p:tgtEl>
                                        <p:attrNameLst>
                                          <p:attrName>ppt_w</p:attrName>
                                        </p:attrNameLst>
                                      </p:cBhvr>
                                      <p:tavLst>
                                        <p:tav tm="0">
                                          <p:val>
                                            <p:fltVal val="0"/>
                                          </p:val>
                                        </p:tav>
                                        <p:tav tm="100000">
                                          <p:val>
                                            <p:strVal val="#ppt_w"/>
                                          </p:val>
                                        </p:tav>
                                      </p:tavLst>
                                    </p:anim>
                                    <p:anim calcmode="lin" valueType="num">
                                      <p:cBhvr additive="repl">
                                        <p:cTn id="80" dur="500" fill="hold"/>
                                        <p:tgtEl>
                                          <p:spTgt spid="520"/>
                                        </p:tgtEl>
                                        <p:attrNameLst>
                                          <p:attrName>ppt_h</p:attrName>
                                        </p:attrNameLst>
                                      </p:cBhvr>
                                      <p:tavLst>
                                        <p:tav tm="0">
                                          <p:val>
                                            <p:fltVal val="0"/>
                                          </p:val>
                                        </p:tav>
                                        <p:tav tm="100000">
                                          <p:val>
                                            <p:strVal val="#ppt_h"/>
                                          </p:val>
                                        </p:tav>
                                      </p:tavLst>
                                    </p:anim>
                                    <p:anim calcmode="lin" valueType="num">
                                      <p:cBhvr additive="repl">
                                        <p:cTn id="81" dur="500" fill="hold"/>
                                        <p:tgtEl>
                                          <p:spTgt spid="520"/>
                                        </p:tgtEl>
                                        <p:attrNameLst>
                                          <p:attrName>r</p:attrName>
                                        </p:attrNameLst>
                                      </p:cBhvr>
                                      <p:tavLst>
                                        <p:tav tm="0">
                                          <p:val>
                                            <p:fltVal val="360"/>
                                          </p:val>
                                        </p:tav>
                                        <p:tav tm="100000">
                                          <p:val>
                                            <p:fltVal val="0"/>
                                          </p:val>
                                        </p:tav>
                                      </p:tavLst>
                                    </p:anim>
                                    <p:animEffect transition="in" filter="fade">
                                      <p:cBhvr additive="repl">
                                        <p:cTn id="82" dur="500"/>
                                        <p:tgtEl>
                                          <p:spTgt spid="520"/>
                                        </p:tgtEl>
                                      </p:cBhvr>
                                    </p:animEffect>
                                  </p:childTnLst>
                                </p:cTn>
                              </p:par>
                            </p:childTnLst>
                          </p:cTn>
                        </p:par>
                        <p:par>
                          <p:cTn id="83" fill="hold">
                            <p:stCondLst>
                              <p:cond delay="7500"/>
                            </p:stCondLst>
                            <p:childTnLst>
                              <p:par>
                                <p:cTn id="84" presetID="49" presetClass="entr" presetSubtype="0" fill="hold" nodeType="afterEffect">
                                  <p:stCondLst>
                                    <p:cond delay="0"/>
                                  </p:stCondLst>
                                  <p:childTnLst>
                                    <p:set>
                                      <p:cBhvr>
                                        <p:cTn id="85" dur="1" fill="hold">
                                          <p:stCondLst>
                                            <p:cond delay="0"/>
                                          </p:stCondLst>
                                        </p:cTn>
                                        <p:tgtEl>
                                          <p:spTgt spid="516"/>
                                        </p:tgtEl>
                                        <p:attrNameLst>
                                          <p:attrName>style.visibility</p:attrName>
                                        </p:attrNameLst>
                                      </p:cBhvr>
                                      <p:to>
                                        <p:strVal val="visible"/>
                                      </p:to>
                                    </p:set>
                                    <p:anim calcmode="lin" valueType="num">
                                      <p:cBhvr additive="repl">
                                        <p:cTn id="86" dur="500" fill="hold"/>
                                        <p:tgtEl>
                                          <p:spTgt spid="516"/>
                                        </p:tgtEl>
                                        <p:attrNameLst>
                                          <p:attrName>ppt_w</p:attrName>
                                        </p:attrNameLst>
                                      </p:cBhvr>
                                      <p:tavLst>
                                        <p:tav tm="0">
                                          <p:val>
                                            <p:fltVal val="0"/>
                                          </p:val>
                                        </p:tav>
                                        <p:tav tm="100000">
                                          <p:val>
                                            <p:strVal val="#ppt_w"/>
                                          </p:val>
                                        </p:tav>
                                      </p:tavLst>
                                    </p:anim>
                                    <p:anim calcmode="lin" valueType="num">
                                      <p:cBhvr additive="repl">
                                        <p:cTn id="87" dur="500" fill="hold"/>
                                        <p:tgtEl>
                                          <p:spTgt spid="516"/>
                                        </p:tgtEl>
                                        <p:attrNameLst>
                                          <p:attrName>ppt_h</p:attrName>
                                        </p:attrNameLst>
                                      </p:cBhvr>
                                      <p:tavLst>
                                        <p:tav tm="0">
                                          <p:val>
                                            <p:fltVal val="0"/>
                                          </p:val>
                                        </p:tav>
                                        <p:tav tm="100000">
                                          <p:val>
                                            <p:strVal val="#ppt_h"/>
                                          </p:val>
                                        </p:tav>
                                      </p:tavLst>
                                    </p:anim>
                                    <p:anim calcmode="lin" valueType="num">
                                      <p:cBhvr additive="repl">
                                        <p:cTn id="88" dur="500" fill="hold"/>
                                        <p:tgtEl>
                                          <p:spTgt spid="516"/>
                                        </p:tgtEl>
                                        <p:attrNameLst>
                                          <p:attrName>r</p:attrName>
                                        </p:attrNameLst>
                                      </p:cBhvr>
                                      <p:tavLst>
                                        <p:tav tm="0">
                                          <p:val>
                                            <p:fltVal val="360"/>
                                          </p:val>
                                        </p:tav>
                                        <p:tav tm="100000">
                                          <p:val>
                                            <p:fltVal val="0"/>
                                          </p:val>
                                        </p:tav>
                                      </p:tavLst>
                                    </p:anim>
                                    <p:animEffect transition="in" filter="fade">
                                      <p:cBhvr additive="repl">
                                        <p:cTn id="89" dur="500"/>
                                        <p:tgtEl>
                                          <p:spTgt spid="516"/>
                                        </p:tgtEl>
                                      </p:cBhvr>
                                    </p:animEffect>
                                  </p:childTnLst>
                                </p:cTn>
                              </p:par>
                            </p:childTnLst>
                          </p:cTn>
                        </p:par>
                        <p:par>
                          <p:cTn id="90" fill="hold">
                            <p:stCondLst>
                              <p:cond delay="8000"/>
                            </p:stCondLst>
                            <p:childTnLst>
                              <p:par>
                                <p:cTn id="91" presetID="10" presetClass="entr" presetSubtype="0" fill="hold" nodeType="afterEffect">
                                  <p:stCondLst>
                                    <p:cond delay="0"/>
                                  </p:stCondLst>
                                  <p:childTnLst>
                                    <p:set>
                                      <p:cBhvr>
                                        <p:cTn id="92" dur="1" fill="hold">
                                          <p:stCondLst>
                                            <p:cond delay="0"/>
                                          </p:stCondLst>
                                        </p:cTn>
                                        <p:tgtEl>
                                          <p:spTgt spid="527"/>
                                        </p:tgtEl>
                                        <p:attrNameLst>
                                          <p:attrName>style.visibility</p:attrName>
                                        </p:attrNameLst>
                                      </p:cBhvr>
                                      <p:to>
                                        <p:strVal val="visible"/>
                                      </p:to>
                                    </p:set>
                                    <p:animEffect transition="in" filter="fade">
                                      <p:cBhvr additive="repl">
                                        <p:cTn id="93" dur="500"/>
                                        <p:tgtEl>
                                          <p:spTgt spid="527"/>
                                        </p:tgtEl>
                                      </p:cBhvr>
                                    </p:animEffect>
                                  </p:childTnLst>
                                </p:cTn>
                              </p:par>
                            </p:childTnLst>
                          </p:cTn>
                        </p:par>
                        <p:par>
                          <p:cTn id="94" fill="hold">
                            <p:stCondLst>
                              <p:cond delay="8500"/>
                            </p:stCondLst>
                            <p:childTnLst>
                              <p:par>
                                <p:cTn id="95" presetID="10" presetClass="entr" presetSubtype="0" fill="hold" nodeType="afterEffect">
                                  <p:stCondLst>
                                    <p:cond delay="0"/>
                                  </p:stCondLst>
                                  <p:childTnLst>
                                    <p:set>
                                      <p:cBhvr>
                                        <p:cTn id="96" dur="1" fill="hold">
                                          <p:stCondLst>
                                            <p:cond delay="0"/>
                                          </p:stCondLst>
                                        </p:cTn>
                                        <p:tgtEl>
                                          <p:spTgt spid="526"/>
                                        </p:tgtEl>
                                        <p:attrNameLst>
                                          <p:attrName>style.visibility</p:attrName>
                                        </p:attrNameLst>
                                      </p:cBhvr>
                                      <p:to>
                                        <p:strVal val="visible"/>
                                      </p:to>
                                    </p:set>
                                    <p:animEffect transition="in" filter="fade">
                                      <p:cBhvr additive="repl">
                                        <p:cTn id="97" dur="500"/>
                                        <p:tgtEl>
                                          <p:spTgt spid="526"/>
                                        </p:tgtEl>
                                      </p:cBhvr>
                                    </p:animEffect>
                                  </p:childTnLst>
                                </p:cTn>
                              </p:par>
                            </p:childTnLst>
                          </p:cTn>
                        </p:par>
                        <p:par>
                          <p:cTn id="98" fill="hold">
                            <p:stCondLst>
                              <p:cond delay="9000"/>
                            </p:stCondLst>
                            <p:childTnLst>
                              <p:par>
                                <p:cTn id="99" presetID="53" presetClass="entr" presetSubtype="16" fill="hold" nodeType="afterEffect">
                                  <p:stCondLst>
                                    <p:cond delay="0"/>
                                  </p:stCondLst>
                                  <p:childTnLst>
                                    <p:set>
                                      <p:cBhvr>
                                        <p:cTn id="100" dur="1" fill="hold">
                                          <p:stCondLst>
                                            <p:cond delay="0"/>
                                          </p:stCondLst>
                                        </p:cTn>
                                        <p:tgtEl>
                                          <p:spTgt spid="531"/>
                                        </p:tgtEl>
                                        <p:attrNameLst>
                                          <p:attrName>style.visibility</p:attrName>
                                        </p:attrNameLst>
                                      </p:cBhvr>
                                      <p:to>
                                        <p:strVal val="visible"/>
                                      </p:to>
                                    </p:set>
                                    <p:anim calcmode="lin" valueType="num">
                                      <p:cBhvr additive="repl">
                                        <p:cTn id="101" dur="500" fill="hold"/>
                                        <p:tgtEl>
                                          <p:spTgt spid="531"/>
                                        </p:tgtEl>
                                        <p:attrNameLst>
                                          <p:attrName>ppt_w</p:attrName>
                                        </p:attrNameLst>
                                      </p:cBhvr>
                                      <p:tavLst>
                                        <p:tav tm="0">
                                          <p:val>
                                            <p:fltVal val="0"/>
                                          </p:val>
                                        </p:tav>
                                        <p:tav tm="100000">
                                          <p:val>
                                            <p:strVal val="#ppt_w"/>
                                          </p:val>
                                        </p:tav>
                                      </p:tavLst>
                                    </p:anim>
                                    <p:anim calcmode="lin" valueType="num">
                                      <p:cBhvr additive="repl">
                                        <p:cTn id="102" dur="500" fill="hold"/>
                                        <p:tgtEl>
                                          <p:spTgt spid="531"/>
                                        </p:tgtEl>
                                        <p:attrNameLst>
                                          <p:attrName>ppt_h</p:attrName>
                                        </p:attrNameLst>
                                      </p:cBhvr>
                                      <p:tavLst>
                                        <p:tav tm="0">
                                          <p:val>
                                            <p:fltVal val="0"/>
                                          </p:val>
                                        </p:tav>
                                        <p:tav tm="100000">
                                          <p:val>
                                            <p:strVal val="#ppt_h"/>
                                          </p:val>
                                        </p:tav>
                                      </p:tavLst>
                                    </p:anim>
                                    <p:animEffect transition="in" filter="fade">
                                      <p:cBhvr additive="repl">
                                        <p:cTn id="103" dur="500"/>
                                        <p:tgtEl>
                                          <p:spTgt spid="531"/>
                                        </p:tgtEl>
                                      </p:cBhvr>
                                    </p:animEffect>
                                  </p:childTnLst>
                                </p:cTn>
                              </p:par>
                            </p:childTnLst>
                          </p:cTn>
                        </p:par>
                        <p:par>
                          <p:cTn id="104" fill="hold">
                            <p:stCondLst>
                              <p:cond delay="9500"/>
                            </p:stCondLst>
                            <p:childTnLst>
                              <p:par>
                                <p:cTn id="105" presetID="49" presetClass="entr" presetSubtype="0" fill="hold" nodeType="afterEffect">
                                  <p:stCondLst>
                                    <p:cond delay="0"/>
                                  </p:stCondLst>
                                  <p:childTnLst>
                                    <p:set>
                                      <p:cBhvr>
                                        <p:cTn id="106" dur="1" fill="hold">
                                          <p:stCondLst>
                                            <p:cond delay="0"/>
                                          </p:stCondLst>
                                        </p:cTn>
                                        <p:tgtEl>
                                          <p:spTgt spid="519"/>
                                        </p:tgtEl>
                                        <p:attrNameLst>
                                          <p:attrName>style.visibility</p:attrName>
                                        </p:attrNameLst>
                                      </p:cBhvr>
                                      <p:to>
                                        <p:strVal val="visible"/>
                                      </p:to>
                                    </p:set>
                                    <p:anim calcmode="lin" valueType="num">
                                      <p:cBhvr additive="repl">
                                        <p:cTn id="107" dur="500" fill="hold"/>
                                        <p:tgtEl>
                                          <p:spTgt spid="519"/>
                                        </p:tgtEl>
                                        <p:attrNameLst>
                                          <p:attrName>ppt_w</p:attrName>
                                        </p:attrNameLst>
                                      </p:cBhvr>
                                      <p:tavLst>
                                        <p:tav tm="0">
                                          <p:val>
                                            <p:fltVal val="0"/>
                                          </p:val>
                                        </p:tav>
                                        <p:tav tm="100000">
                                          <p:val>
                                            <p:strVal val="#ppt_w"/>
                                          </p:val>
                                        </p:tav>
                                      </p:tavLst>
                                    </p:anim>
                                    <p:anim calcmode="lin" valueType="num">
                                      <p:cBhvr additive="repl">
                                        <p:cTn id="108" dur="500" fill="hold"/>
                                        <p:tgtEl>
                                          <p:spTgt spid="519"/>
                                        </p:tgtEl>
                                        <p:attrNameLst>
                                          <p:attrName>ppt_h</p:attrName>
                                        </p:attrNameLst>
                                      </p:cBhvr>
                                      <p:tavLst>
                                        <p:tav tm="0">
                                          <p:val>
                                            <p:fltVal val="0"/>
                                          </p:val>
                                        </p:tav>
                                        <p:tav tm="100000">
                                          <p:val>
                                            <p:strVal val="#ppt_h"/>
                                          </p:val>
                                        </p:tav>
                                      </p:tavLst>
                                    </p:anim>
                                    <p:anim calcmode="lin" valueType="num">
                                      <p:cBhvr additive="repl">
                                        <p:cTn id="109" dur="500" fill="hold"/>
                                        <p:tgtEl>
                                          <p:spTgt spid="519"/>
                                        </p:tgtEl>
                                        <p:attrNameLst>
                                          <p:attrName>r</p:attrName>
                                        </p:attrNameLst>
                                      </p:cBhvr>
                                      <p:tavLst>
                                        <p:tav tm="0">
                                          <p:val>
                                            <p:fltVal val="360"/>
                                          </p:val>
                                        </p:tav>
                                        <p:tav tm="100000">
                                          <p:val>
                                            <p:fltVal val="0"/>
                                          </p:val>
                                        </p:tav>
                                      </p:tavLst>
                                    </p:anim>
                                    <p:animEffect transition="in" filter="fade">
                                      <p:cBhvr additive="repl">
                                        <p:cTn id="110" dur="500"/>
                                        <p:tgtEl>
                                          <p:spTgt spid="519"/>
                                        </p:tgtEl>
                                      </p:cBhvr>
                                    </p:animEffect>
                                  </p:childTnLst>
                                </p:cTn>
                              </p:par>
                            </p:childTnLst>
                          </p:cTn>
                        </p:par>
                        <p:par>
                          <p:cTn id="111" fill="hold">
                            <p:stCondLst>
                              <p:cond delay="10000"/>
                            </p:stCondLst>
                            <p:childTnLst>
                              <p:par>
                                <p:cTn id="112" presetID="49" presetClass="entr" presetSubtype="0" fill="hold" nodeType="afterEffect">
                                  <p:stCondLst>
                                    <p:cond delay="0"/>
                                  </p:stCondLst>
                                  <p:childTnLst>
                                    <p:set>
                                      <p:cBhvr>
                                        <p:cTn id="113" dur="1" fill="hold">
                                          <p:stCondLst>
                                            <p:cond delay="0"/>
                                          </p:stCondLst>
                                        </p:cTn>
                                        <p:tgtEl>
                                          <p:spTgt spid="517"/>
                                        </p:tgtEl>
                                        <p:attrNameLst>
                                          <p:attrName>style.visibility</p:attrName>
                                        </p:attrNameLst>
                                      </p:cBhvr>
                                      <p:to>
                                        <p:strVal val="visible"/>
                                      </p:to>
                                    </p:set>
                                    <p:anim calcmode="lin" valueType="num">
                                      <p:cBhvr additive="repl">
                                        <p:cTn id="114" dur="500" fill="hold"/>
                                        <p:tgtEl>
                                          <p:spTgt spid="517"/>
                                        </p:tgtEl>
                                        <p:attrNameLst>
                                          <p:attrName>ppt_w</p:attrName>
                                        </p:attrNameLst>
                                      </p:cBhvr>
                                      <p:tavLst>
                                        <p:tav tm="0">
                                          <p:val>
                                            <p:fltVal val="0"/>
                                          </p:val>
                                        </p:tav>
                                        <p:tav tm="100000">
                                          <p:val>
                                            <p:strVal val="#ppt_w"/>
                                          </p:val>
                                        </p:tav>
                                      </p:tavLst>
                                    </p:anim>
                                    <p:anim calcmode="lin" valueType="num">
                                      <p:cBhvr additive="repl">
                                        <p:cTn id="115" dur="500" fill="hold"/>
                                        <p:tgtEl>
                                          <p:spTgt spid="517"/>
                                        </p:tgtEl>
                                        <p:attrNameLst>
                                          <p:attrName>ppt_h</p:attrName>
                                        </p:attrNameLst>
                                      </p:cBhvr>
                                      <p:tavLst>
                                        <p:tav tm="0">
                                          <p:val>
                                            <p:fltVal val="0"/>
                                          </p:val>
                                        </p:tav>
                                        <p:tav tm="100000">
                                          <p:val>
                                            <p:strVal val="#ppt_h"/>
                                          </p:val>
                                        </p:tav>
                                      </p:tavLst>
                                    </p:anim>
                                    <p:anim calcmode="lin" valueType="num">
                                      <p:cBhvr additive="repl">
                                        <p:cTn id="116" dur="500" fill="hold"/>
                                        <p:tgtEl>
                                          <p:spTgt spid="517"/>
                                        </p:tgtEl>
                                        <p:attrNameLst>
                                          <p:attrName>r</p:attrName>
                                        </p:attrNameLst>
                                      </p:cBhvr>
                                      <p:tavLst>
                                        <p:tav tm="0">
                                          <p:val>
                                            <p:fltVal val="360"/>
                                          </p:val>
                                        </p:tav>
                                        <p:tav tm="100000">
                                          <p:val>
                                            <p:fltVal val="0"/>
                                          </p:val>
                                        </p:tav>
                                      </p:tavLst>
                                    </p:anim>
                                    <p:animEffect transition="in" filter="fade">
                                      <p:cBhvr additive="repl">
                                        <p:cTn id="117" dur="500"/>
                                        <p:tgtEl>
                                          <p:spTgt spid="517"/>
                                        </p:tgtEl>
                                      </p:cBhvr>
                                    </p:animEffect>
                                  </p:childTnLst>
                                </p:cTn>
                              </p:par>
                            </p:childTnLst>
                          </p:cTn>
                        </p:par>
                        <p:par>
                          <p:cTn id="118" fill="hold">
                            <p:stCondLst>
                              <p:cond delay="10500"/>
                            </p:stCondLst>
                            <p:childTnLst>
                              <p:par>
                                <p:cTn id="119" presetID="10" presetClass="entr" presetSubtype="0" fill="hold" nodeType="afterEffect">
                                  <p:stCondLst>
                                    <p:cond delay="0"/>
                                  </p:stCondLst>
                                  <p:childTnLst>
                                    <p:set>
                                      <p:cBhvr>
                                        <p:cTn id="120" dur="1" fill="hold">
                                          <p:stCondLst>
                                            <p:cond delay="0"/>
                                          </p:stCondLst>
                                        </p:cTn>
                                        <p:tgtEl>
                                          <p:spTgt spid="529"/>
                                        </p:tgtEl>
                                        <p:attrNameLst>
                                          <p:attrName>style.visibility</p:attrName>
                                        </p:attrNameLst>
                                      </p:cBhvr>
                                      <p:to>
                                        <p:strVal val="visible"/>
                                      </p:to>
                                    </p:set>
                                    <p:animEffect transition="in" filter="fade">
                                      <p:cBhvr additive="repl">
                                        <p:cTn id="121" dur="500"/>
                                        <p:tgtEl>
                                          <p:spTgt spid="529"/>
                                        </p:tgtEl>
                                      </p:cBhvr>
                                    </p:animEffect>
                                  </p:childTnLst>
                                </p:cTn>
                              </p:par>
                            </p:childTnLst>
                          </p:cTn>
                        </p:par>
                        <p:par>
                          <p:cTn id="122" fill="hold">
                            <p:stCondLst>
                              <p:cond delay="11000"/>
                            </p:stCondLst>
                            <p:childTnLst>
                              <p:par>
                                <p:cTn id="123" presetID="10" presetClass="entr" presetSubtype="0" fill="hold" nodeType="afterEffect">
                                  <p:stCondLst>
                                    <p:cond delay="0"/>
                                  </p:stCondLst>
                                  <p:childTnLst>
                                    <p:set>
                                      <p:cBhvr>
                                        <p:cTn id="124" dur="1" fill="hold">
                                          <p:stCondLst>
                                            <p:cond delay="0"/>
                                          </p:stCondLst>
                                        </p:cTn>
                                        <p:tgtEl>
                                          <p:spTgt spid="528"/>
                                        </p:tgtEl>
                                        <p:attrNameLst>
                                          <p:attrName>style.visibility</p:attrName>
                                        </p:attrNameLst>
                                      </p:cBhvr>
                                      <p:to>
                                        <p:strVal val="visible"/>
                                      </p:to>
                                    </p:set>
                                    <p:animEffect transition="in" filter="fade">
                                      <p:cBhvr additive="repl">
                                        <p:cTn id="125" dur="500"/>
                                        <p:tgtEl>
                                          <p:spTgt spid="528"/>
                                        </p:tgtEl>
                                      </p:cBhvr>
                                    </p:animEffect>
                                  </p:childTnLst>
                                </p:cTn>
                              </p:par>
                            </p:childTnLst>
                          </p:cTn>
                        </p:par>
                        <p:par>
                          <p:cTn id="126" fill="hold">
                            <p:stCondLst>
                              <p:cond delay="11500"/>
                            </p:stCondLst>
                            <p:childTnLst>
                              <p:par>
                                <p:cTn id="127" presetID="53" presetClass="entr" presetSubtype="16" fill="hold" nodeType="afterEffect">
                                  <p:stCondLst>
                                    <p:cond delay="0"/>
                                  </p:stCondLst>
                                  <p:childTnLst>
                                    <p:set>
                                      <p:cBhvr>
                                        <p:cTn id="128" dur="1" fill="hold">
                                          <p:stCondLst>
                                            <p:cond delay="0"/>
                                          </p:stCondLst>
                                        </p:cTn>
                                        <p:tgtEl>
                                          <p:spTgt spid="533"/>
                                        </p:tgtEl>
                                        <p:attrNameLst>
                                          <p:attrName>style.visibility</p:attrName>
                                        </p:attrNameLst>
                                      </p:cBhvr>
                                      <p:to>
                                        <p:strVal val="visible"/>
                                      </p:to>
                                    </p:set>
                                    <p:anim calcmode="lin" valueType="num">
                                      <p:cBhvr additive="repl">
                                        <p:cTn id="129" dur="500" fill="hold"/>
                                        <p:tgtEl>
                                          <p:spTgt spid="533"/>
                                        </p:tgtEl>
                                        <p:attrNameLst>
                                          <p:attrName>ppt_w</p:attrName>
                                        </p:attrNameLst>
                                      </p:cBhvr>
                                      <p:tavLst>
                                        <p:tav tm="0">
                                          <p:val>
                                            <p:fltVal val="0"/>
                                          </p:val>
                                        </p:tav>
                                        <p:tav tm="100000">
                                          <p:val>
                                            <p:strVal val="#ppt_w"/>
                                          </p:val>
                                        </p:tav>
                                      </p:tavLst>
                                    </p:anim>
                                    <p:anim calcmode="lin" valueType="num">
                                      <p:cBhvr additive="repl">
                                        <p:cTn id="130" dur="500" fill="hold"/>
                                        <p:tgtEl>
                                          <p:spTgt spid="533"/>
                                        </p:tgtEl>
                                        <p:attrNameLst>
                                          <p:attrName>ppt_h</p:attrName>
                                        </p:attrNameLst>
                                      </p:cBhvr>
                                      <p:tavLst>
                                        <p:tav tm="0">
                                          <p:val>
                                            <p:fltVal val="0"/>
                                          </p:val>
                                        </p:tav>
                                        <p:tav tm="100000">
                                          <p:val>
                                            <p:strVal val="#ppt_h"/>
                                          </p:val>
                                        </p:tav>
                                      </p:tavLst>
                                    </p:anim>
                                    <p:animEffect transition="in" filter="fade">
                                      <p:cBhvr additive="repl">
                                        <p:cTn id="131" dur="5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CustomShape 1"/>
          <p:cNvSpPr/>
          <p:nvPr/>
        </p:nvSpPr>
        <p:spPr>
          <a:xfrm>
            <a:off x="1585800" y="2642400"/>
            <a:ext cx="46440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2000" b="0" strike="noStrike" spc="-1">
                <a:solidFill>
                  <a:srgbClr val="A6A6A6"/>
                </a:solidFill>
                <a:latin typeface="Arial" panose="020B0604020202020204"/>
                <a:ea typeface="微软雅黑" panose="020B0503020204020204" charset="-122"/>
              </a:rPr>
              <a:t>01</a:t>
            </a:r>
            <a:endParaRPr lang="en-US" sz="2000" b="0" strike="noStrike" spc="-1">
              <a:latin typeface="Arial" panose="020B0604020202020204"/>
            </a:endParaRPr>
          </a:p>
        </p:txBody>
      </p:sp>
      <p:grpSp>
        <p:nvGrpSpPr>
          <p:cNvPr id="537" name="Group 2"/>
          <p:cNvGrpSpPr/>
          <p:nvPr/>
        </p:nvGrpSpPr>
        <p:grpSpPr>
          <a:xfrm>
            <a:off x="1968480" y="2642400"/>
            <a:ext cx="2381760" cy="845280"/>
            <a:chOff x="1968480" y="2642400"/>
            <a:chExt cx="2381760" cy="845280"/>
          </a:xfrm>
        </p:grpSpPr>
        <p:sp>
          <p:nvSpPr>
            <p:cNvPr id="538" name="CustomShape 3"/>
            <p:cNvSpPr/>
            <p:nvPr/>
          </p:nvSpPr>
          <p:spPr>
            <a:xfrm>
              <a:off x="1978200" y="2642400"/>
              <a:ext cx="148248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请替换文字内容 </a:t>
              </a:r>
              <a:endParaRPr lang="en-US" sz="1400" b="0" strike="noStrike" spc="-1">
                <a:latin typeface="Arial" panose="020B0604020202020204"/>
              </a:endParaRPr>
            </a:p>
          </p:txBody>
        </p:sp>
        <p:sp>
          <p:nvSpPr>
            <p:cNvPr id="539" name="CustomShape 4"/>
            <p:cNvSpPr/>
            <p:nvPr/>
          </p:nvSpPr>
          <p:spPr>
            <a:xfrm>
              <a:off x="1968480" y="2960640"/>
              <a:ext cx="238176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grpSp>
      <p:sp>
        <p:nvSpPr>
          <p:cNvPr id="540" name="CustomShape 5"/>
          <p:cNvSpPr/>
          <p:nvPr/>
        </p:nvSpPr>
        <p:spPr>
          <a:xfrm>
            <a:off x="1585800" y="3827520"/>
            <a:ext cx="46440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2000" b="0" strike="noStrike" spc="-1">
                <a:solidFill>
                  <a:srgbClr val="A6A6A6"/>
                </a:solidFill>
                <a:latin typeface="Arial" panose="020B0604020202020204"/>
                <a:ea typeface="微软雅黑" panose="020B0503020204020204" charset="-122"/>
              </a:rPr>
              <a:t>02</a:t>
            </a:r>
            <a:endParaRPr lang="en-US" sz="2000" b="0" strike="noStrike" spc="-1">
              <a:latin typeface="Arial" panose="020B0604020202020204"/>
            </a:endParaRPr>
          </a:p>
        </p:txBody>
      </p:sp>
      <p:sp>
        <p:nvSpPr>
          <p:cNvPr id="541" name="CustomShape 6"/>
          <p:cNvSpPr/>
          <p:nvPr/>
        </p:nvSpPr>
        <p:spPr>
          <a:xfrm>
            <a:off x="1585800" y="5012640"/>
            <a:ext cx="46440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2000" b="0" strike="noStrike" spc="-1">
                <a:solidFill>
                  <a:srgbClr val="A6A6A6"/>
                </a:solidFill>
                <a:latin typeface="Arial" panose="020B0604020202020204"/>
                <a:ea typeface="微软雅黑" panose="020B0503020204020204" charset="-122"/>
              </a:rPr>
              <a:t>03</a:t>
            </a:r>
            <a:endParaRPr lang="en-US" sz="2000" b="0" strike="noStrike" spc="-1">
              <a:latin typeface="Arial" panose="020B0604020202020204"/>
            </a:endParaRPr>
          </a:p>
        </p:txBody>
      </p:sp>
      <p:grpSp>
        <p:nvGrpSpPr>
          <p:cNvPr id="542" name="Group 7"/>
          <p:cNvGrpSpPr/>
          <p:nvPr/>
        </p:nvGrpSpPr>
        <p:grpSpPr>
          <a:xfrm>
            <a:off x="1968480" y="5012640"/>
            <a:ext cx="2381760" cy="845640"/>
            <a:chOff x="1968480" y="5012640"/>
            <a:chExt cx="2381760" cy="845640"/>
          </a:xfrm>
        </p:grpSpPr>
        <p:sp>
          <p:nvSpPr>
            <p:cNvPr id="543" name="CustomShape 8"/>
            <p:cNvSpPr/>
            <p:nvPr/>
          </p:nvSpPr>
          <p:spPr>
            <a:xfrm>
              <a:off x="1978200" y="5012640"/>
              <a:ext cx="148248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请替换文字内容 </a:t>
              </a:r>
              <a:endParaRPr lang="en-US" sz="1400" b="0" strike="noStrike" spc="-1">
                <a:latin typeface="Arial" panose="020B0604020202020204"/>
              </a:endParaRPr>
            </a:p>
          </p:txBody>
        </p:sp>
        <p:sp>
          <p:nvSpPr>
            <p:cNvPr id="544" name="CustomShape 9"/>
            <p:cNvSpPr/>
            <p:nvPr/>
          </p:nvSpPr>
          <p:spPr>
            <a:xfrm>
              <a:off x="1968480" y="5331240"/>
              <a:ext cx="238176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grpSp>
      <p:grpSp>
        <p:nvGrpSpPr>
          <p:cNvPr id="545" name="Group 10"/>
          <p:cNvGrpSpPr/>
          <p:nvPr/>
        </p:nvGrpSpPr>
        <p:grpSpPr>
          <a:xfrm>
            <a:off x="1968480" y="3827520"/>
            <a:ext cx="2381760" cy="845640"/>
            <a:chOff x="1968480" y="3827520"/>
            <a:chExt cx="2381760" cy="845640"/>
          </a:xfrm>
        </p:grpSpPr>
        <p:sp>
          <p:nvSpPr>
            <p:cNvPr id="546" name="CustomShape 11"/>
            <p:cNvSpPr/>
            <p:nvPr/>
          </p:nvSpPr>
          <p:spPr>
            <a:xfrm>
              <a:off x="1978200" y="3827520"/>
              <a:ext cx="148248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请替换文字内容 </a:t>
              </a:r>
              <a:endParaRPr lang="en-US" sz="1400" b="0" strike="noStrike" spc="-1">
                <a:latin typeface="Arial" panose="020B0604020202020204"/>
              </a:endParaRPr>
            </a:p>
          </p:txBody>
        </p:sp>
        <p:sp>
          <p:nvSpPr>
            <p:cNvPr id="547" name="CustomShape 12"/>
            <p:cNvSpPr/>
            <p:nvPr/>
          </p:nvSpPr>
          <p:spPr>
            <a:xfrm>
              <a:off x="1968480" y="4146120"/>
              <a:ext cx="238176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grpSp>
      <p:grpSp>
        <p:nvGrpSpPr>
          <p:cNvPr id="548" name="Group 13"/>
          <p:cNvGrpSpPr/>
          <p:nvPr/>
        </p:nvGrpSpPr>
        <p:grpSpPr>
          <a:xfrm>
            <a:off x="4315680" y="2290320"/>
            <a:ext cx="4201560" cy="4181040"/>
            <a:chOff x="4315680" y="2290320"/>
            <a:chExt cx="4201560" cy="4181040"/>
          </a:xfrm>
        </p:grpSpPr>
        <p:sp>
          <p:nvSpPr>
            <p:cNvPr id="549" name="CustomShape 14"/>
            <p:cNvSpPr/>
            <p:nvPr/>
          </p:nvSpPr>
          <p:spPr>
            <a:xfrm>
              <a:off x="4687920" y="2513520"/>
              <a:ext cx="3606120" cy="3606120"/>
            </a:xfrm>
            <a:custGeom>
              <a:avLst/>
              <a:gdLst/>
              <a:ahLst/>
              <a:cxnLst/>
              <a:rect l="l" t="t" r="r" b="b"/>
              <a:pathLst>
                <a:path w="4551680" h="4551680">
                  <a:moveTo>
                    <a:pt x="2275840" y="0"/>
                  </a:moveTo>
                  <a:cubicBezTo>
                    <a:pt x="3088919" y="0"/>
                    <a:pt x="3840236" y="433773"/>
                    <a:pt x="4246775" y="1137920"/>
                  </a:cubicBezTo>
                  <a:cubicBezTo>
                    <a:pt x="4653315" y="1842067"/>
                    <a:pt x="4653315" y="2709613"/>
                    <a:pt x="4246775" y="3413760"/>
                  </a:cubicBezTo>
                  <a:lnTo>
                    <a:pt x="2275840" y="2275840"/>
                  </a:lnTo>
                  <a:lnTo>
                    <a:pt x="2275840" y="0"/>
                  </a:ln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550" name="CustomShape 15"/>
            <p:cNvSpPr/>
            <p:nvPr/>
          </p:nvSpPr>
          <p:spPr>
            <a:xfrm>
              <a:off x="4613400" y="2642400"/>
              <a:ext cx="3606120" cy="3606120"/>
            </a:xfrm>
            <a:custGeom>
              <a:avLst/>
              <a:gdLst/>
              <a:ahLst/>
              <a:cxnLst/>
              <a:rect l="l" t="t" r="r" b="b"/>
              <a:pathLst>
                <a:path w="4551680" h="4551680">
                  <a:moveTo>
                    <a:pt x="4246775" y="3413760"/>
                  </a:moveTo>
                  <a:cubicBezTo>
                    <a:pt x="3840235" y="4117907"/>
                    <a:pt x="3088919" y="4551680"/>
                    <a:pt x="2275840" y="4551680"/>
                  </a:cubicBezTo>
                  <a:cubicBezTo>
                    <a:pt x="1462761" y="4551680"/>
                    <a:pt x="711444" y="4117907"/>
                    <a:pt x="304905" y="3413760"/>
                  </a:cubicBezTo>
                  <a:lnTo>
                    <a:pt x="2275840" y="2275840"/>
                  </a:lnTo>
                  <a:lnTo>
                    <a:pt x="4246775" y="3413760"/>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551" name="CustomShape 16"/>
            <p:cNvSpPr/>
            <p:nvPr/>
          </p:nvSpPr>
          <p:spPr>
            <a:xfrm>
              <a:off x="4539240" y="2513520"/>
              <a:ext cx="3606120" cy="3606120"/>
            </a:xfrm>
            <a:custGeom>
              <a:avLst/>
              <a:gdLst/>
              <a:ahLst/>
              <a:cxnLst/>
              <a:rect l="l" t="t" r="r" b="b"/>
              <a:pathLst>
                <a:path w="4551680" h="4551680">
                  <a:moveTo>
                    <a:pt x="304905" y="3413760"/>
                  </a:moveTo>
                  <a:cubicBezTo>
                    <a:pt x="-101635" y="2709613"/>
                    <a:pt x="-101635" y="1842067"/>
                    <a:pt x="304905" y="1137920"/>
                  </a:cubicBezTo>
                  <a:cubicBezTo>
                    <a:pt x="711445" y="433773"/>
                    <a:pt x="1462761" y="0"/>
                    <a:pt x="2275840" y="0"/>
                  </a:cubicBezTo>
                  <a:lnTo>
                    <a:pt x="2275840" y="2275840"/>
                  </a:lnTo>
                  <a:lnTo>
                    <a:pt x="304905" y="341376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552" name="CustomShape 17"/>
            <p:cNvSpPr/>
            <p:nvPr/>
          </p:nvSpPr>
          <p:spPr>
            <a:xfrm>
              <a:off x="4464720" y="2290320"/>
              <a:ext cx="4052520" cy="4052520"/>
            </a:xfrm>
            <a:prstGeom prst="circularArrow">
              <a:avLst>
                <a:gd name="adj1" fmla="val 5085"/>
                <a:gd name="adj2" fmla="val 327528"/>
                <a:gd name="adj3" fmla="val 1472472"/>
                <a:gd name="adj4" fmla="val 16199432"/>
                <a:gd name="adj5" fmla="val 5932"/>
              </a:avLst>
            </a:prstGeom>
            <a:solidFill>
              <a:schemeClr val="bg1">
                <a:lumMod val="9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p:style>
        </p:sp>
        <p:sp>
          <p:nvSpPr>
            <p:cNvPr id="553" name="CustomShape 18"/>
            <p:cNvSpPr/>
            <p:nvPr/>
          </p:nvSpPr>
          <p:spPr>
            <a:xfrm>
              <a:off x="4390200" y="2418840"/>
              <a:ext cx="4052520" cy="4052520"/>
            </a:xfrm>
            <a:prstGeom prst="circularArrow">
              <a:avLst>
                <a:gd name="adj1" fmla="val 5085"/>
                <a:gd name="adj2" fmla="val 327528"/>
                <a:gd name="adj3" fmla="val 8671970"/>
                <a:gd name="adj4" fmla="val 1800502"/>
                <a:gd name="adj5" fmla="val 5932"/>
              </a:avLst>
            </a:prstGeom>
            <a:solidFill>
              <a:schemeClr val="bg1">
                <a:lumMod val="9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p:style>
        </p:sp>
        <p:sp>
          <p:nvSpPr>
            <p:cNvPr id="554" name="CustomShape 19"/>
            <p:cNvSpPr/>
            <p:nvPr/>
          </p:nvSpPr>
          <p:spPr>
            <a:xfrm>
              <a:off x="4315680" y="2290320"/>
              <a:ext cx="4052520" cy="4052520"/>
            </a:xfrm>
            <a:prstGeom prst="circularArrow">
              <a:avLst>
                <a:gd name="adj1" fmla="val 5085"/>
                <a:gd name="adj2" fmla="val 327528"/>
                <a:gd name="adj3" fmla="val 15873039"/>
                <a:gd name="adj4" fmla="val 9000000"/>
                <a:gd name="adj5" fmla="val 5932"/>
              </a:avLst>
            </a:prstGeom>
            <a:solidFill>
              <a:schemeClr val="bg1">
                <a:lumMod val="9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p:style>
        </p:sp>
      </p:grpSp>
      <p:sp>
        <p:nvSpPr>
          <p:cNvPr id="555" name="CustomShape 20"/>
          <p:cNvSpPr/>
          <p:nvPr/>
        </p:nvSpPr>
        <p:spPr>
          <a:xfrm>
            <a:off x="6022440" y="5222160"/>
            <a:ext cx="788400" cy="460800"/>
          </a:xfrm>
          <a:custGeom>
            <a:avLst/>
            <a:gdLst/>
            <a:ahLst/>
            <a:cxnLst/>
            <a:rect l="l" t="t" r="r" b="b"/>
            <a:pathLst>
              <a:path w="316" h="172">
                <a:moveTo>
                  <a:pt x="288" y="14"/>
                </a:moveTo>
                <a:cubicBezTo>
                  <a:pt x="232" y="27"/>
                  <a:pt x="232" y="27"/>
                  <a:pt x="232" y="27"/>
                </a:cubicBezTo>
                <a:cubicBezTo>
                  <a:pt x="233" y="31"/>
                  <a:pt x="233" y="31"/>
                  <a:pt x="233" y="31"/>
                </a:cubicBezTo>
                <a:cubicBezTo>
                  <a:pt x="228" y="22"/>
                  <a:pt x="221" y="20"/>
                  <a:pt x="221" y="20"/>
                </a:cubicBezTo>
                <a:cubicBezTo>
                  <a:pt x="178" y="7"/>
                  <a:pt x="178" y="7"/>
                  <a:pt x="178" y="7"/>
                </a:cubicBezTo>
                <a:cubicBezTo>
                  <a:pt x="173" y="5"/>
                  <a:pt x="165" y="7"/>
                  <a:pt x="157" y="10"/>
                </a:cubicBezTo>
                <a:cubicBezTo>
                  <a:pt x="156" y="9"/>
                  <a:pt x="156" y="9"/>
                  <a:pt x="156" y="9"/>
                </a:cubicBezTo>
                <a:cubicBezTo>
                  <a:pt x="92" y="9"/>
                  <a:pt x="92" y="9"/>
                  <a:pt x="92" y="9"/>
                </a:cubicBezTo>
                <a:cubicBezTo>
                  <a:pt x="92" y="9"/>
                  <a:pt x="92" y="9"/>
                  <a:pt x="92" y="9"/>
                </a:cubicBezTo>
                <a:cubicBezTo>
                  <a:pt x="91" y="9"/>
                  <a:pt x="87" y="10"/>
                  <a:pt x="84" y="13"/>
                </a:cubicBezTo>
                <a:cubicBezTo>
                  <a:pt x="50" y="0"/>
                  <a:pt x="50" y="0"/>
                  <a:pt x="50" y="0"/>
                </a:cubicBezTo>
                <a:cubicBezTo>
                  <a:pt x="0" y="121"/>
                  <a:pt x="0" y="121"/>
                  <a:pt x="0" y="121"/>
                </a:cubicBezTo>
                <a:cubicBezTo>
                  <a:pt x="54" y="148"/>
                  <a:pt x="54" y="148"/>
                  <a:pt x="54" y="148"/>
                </a:cubicBezTo>
                <a:cubicBezTo>
                  <a:pt x="69" y="144"/>
                  <a:pt x="76" y="120"/>
                  <a:pt x="78" y="109"/>
                </a:cubicBezTo>
                <a:cubicBezTo>
                  <a:pt x="82" y="112"/>
                  <a:pt x="82" y="112"/>
                  <a:pt x="82" y="112"/>
                </a:cubicBezTo>
                <a:cubicBezTo>
                  <a:pt x="84" y="113"/>
                  <a:pt x="84" y="113"/>
                  <a:pt x="84" y="113"/>
                </a:cubicBezTo>
                <a:cubicBezTo>
                  <a:pt x="84" y="120"/>
                  <a:pt x="85" y="130"/>
                  <a:pt x="99" y="127"/>
                </a:cubicBezTo>
                <a:cubicBezTo>
                  <a:pt x="99" y="127"/>
                  <a:pt x="100" y="157"/>
                  <a:pt x="120" y="142"/>
                </a:cubicBezTo>
                <a:cubicBezTo>
                  <a:pt x="120" y="142"/>
                  <a:pt x="120" y="161"/>
                  <a:pt x="138" y="155"/>
                </a:cubicBezTo>
                <a:cubicBezTo>
                  <a:pt x="138" y="155"/>
                  <a:pt x="141" y="172"/>
                  <a:pt x="159" y="163"/>
                </a:cubicBezTo>
                <a:cubicBezTo>
                  <a:pt x="162" y="165"/>
                  <a:pt x="162" y="165"/>
                  <a:pt x="162" y="165"/>
                </a:cubicBezTo>
                <a:cubicBezTo>
                  <a:pt x="163" y="165"/>
                  <a:pt x="163" y="165"/>
                  <a:pt x="163" y="165"/>
                </a:cubicBezTo>
                <a:cubicBezTo>
                  <a:pt x="164" y="165"/>
                  <a:pt x="173" y="168"/>
                  <a:pt x="181" y="167"/>
                </a:cubicBezTo>
                <a:cubicBezTo>
                  <a:pt x="185" y="167"/>
                  <a:pt x="188" y="166"/>
                  <a:pt x="190" y="164"/>
                </a:cubicBezTo>
                <a:cubicBezTo>
                  <a:pt x="196" y="163"/>
                  <a:pt x="208" y="161"/>
                  <a:pt x="214" y="153"/>
                </a:cubicBezTo>
                <a:cubicBezTo>
                  <a:pt x="215" y="153"/>
                  <a:pt x="216" y="153"/>
                  <a:pt x="217" y="153"/>
                </a:cubicBezTo>
                <a:cubicBezTo>
                  <a:pt x="217" y="153"/>
                  <a:pt x="217" y="153"/>
                  <a:pt x="217" y="153"/>
                </a:cubicBezTo>
                <a:cubicBezTo>
                  <a:pt x="224" y="153"/>
                  <a:pt x="230" y="150"/>
                  <a:pt x="233" y="146"/>
                </a:cubicBezTo>
                <a:cubicBezTo>
                  <a:pt x="235" y="143"/>
                  <a:pt x="236" y="140"/>
                  <a:pt x="236" y="136"/>
                </a:cubicBezTo>
                <a:cubicBezTo>
                  <a:pt x="236" y="136"/>
                  <a:pt x="248" y="160"/>
                  <a:pt x="265" y="162"/>
                </a:cubicBezTo>
                <a:cubicBezTo>
                  <a:pt x="316" y="137"/>
                  <a:pt x="316" y="137"/>
                  <a:pt x="316" y="137"/>
                </a:cubicBezTo>
                <a:lnTo>
                  <a:pt x="288" y="14"/>
                </a:lnTo>
                <a:close/>
                <a:moveTo>
                  <a:pt x="230" y="127"/>
                </a:moveTo>
                <a:cubicBezTo>
                  <a:pt x="225" y="129"/>
                  <a:pt x="225" y="129"/>
                  <a:pt x="225" y="129"/>
                </a:cubicBezTo>
                <a:cubicBezTo>
                  <a:pt x="226" y="133"/>
                  <a:pt x="226" y="133"/>
                  <a:pt x="226" y="133"/>
                </a:cubicBezTo>
                <a:cubicBezTo>
                  <a:pt x="226" y="137"/>
                  <a:pt x="225" y="139"/>
                  <a:pt x="225" y="139"/>
                </a:cubicBezTo>
                <a:cubicBezTo>
                  <a:pt x="223" y="141"/>
                  <a:pt x="220" y="142"/>
                  <a:pt x="216" y="142"/>
                </a:cubicBezTo>
                <a:cubicBezTo>
                  <a:pt x="216" y="142"/>
                  <a:pt x="216" y="142"/>
                  <a:pt x="216" y="142"/>
                </a:cubicBezTo>
                <a:cubicBezTo>
                  <a:pt x="214" y="143"/>
                  <a:pt x="212" y="142"/>
                  <a:pt x="211" y="142"/>
                </a:cubicBezTo>
                <a:cubicBezTo>
                  <a:pt x="207" y="142"/>
                  <a:pt x="207" y="142"/>
                  <a:pt x="207" y="142"/>
                </a:cubicBezTo>
                <a:cubicBezTo>
                  <a:pt x="206" y="146"/>
                  <a:pt x="206" y="146"/>
                  <a:pt x="206" y="146"/>
                </a:cubicBezTo>
                <a:cubicBezTo>
                  <a:pt x="204" y="150"/>
                  <a:pt x="196" y="153"/>
                  <a:pt x="189" y="153"/>
                </a:cubicBezTo>
                <a:cubicBezTo>
                  <a:pt x="188" y="153"/>
                  <a:pt x="188" y="153"/>
                  <a:pt x="188" y="153"/>
                </a:cubicBezTo>
                <a:cubicBezTo>
                  <a:pt x="185" y="153"/>
                  <a:pt x="185" y="153"/>
                  <a:pt x="185" y="153"/>
                </a:cubicBezTo>
                <a:cubicBezTo>
                  <a:pt x="184" y="155"/>
                  <a:pt x="184" y="155"/>
                  <a:pt x="184" y="155"/>
                </a:cubicBezTo>
                <a:cubicBezTo>
                  <a:pt x="183" y="156"/>
                  <a:pt x="182" y="156"/>
                  <a:pt x="180" y="156"/>
                </a:cubicBezTo>
                <a:cubicBezTo>
                  <a:pt x="175" y="157"/>
                  <a:pt x="169" y="155"/>
                  <a:pt x="167" y="155"/>
                </a:cubicBezTo>
                <a:cubicBezTo>
                  <a:pt x="157" y="149"/>
                  <a:pt x="157" y="149"/>
                  <a:pt x="157" y="149"/>
                </a:cubicBezTo>
                <a:cubicBezTo>
                  <a:pt x="156" y="144"/>
                  <a:pt x="154" y="140"/>
                  <a:pt x="149" y="140"/>
                </a:cubicBezTo>
                <a:cubicBezTo>
                  <a:pt x="149" y="140"/>
                  <a:pt x="147" y="116"/>
                  <a:pt x="130" y="128"/>
                </a:cubicBezTo>
                <a:cubicBezTo>
                  <a:pt x="130" y="128"/>
                  <a:pt x="125" y="108"/>
                  <a:pt x="109" y="117"/>
                </a:cubicBezTo>
                <a:cubicBezTo>
                  <a:pt x="88" y="103"/>
                  <a:pt x="88" y="103"/>
                  <a:pt x="88" y="103"/>
                </a:cubicBezTo>
                <a:cubicBezTo>
                  <a:pt x="72" y="91"/>
                  <a:pt x="72" y="91"/>
                  <a:pt x="72" y="91"/>
                </a:cubicBezTo>
                <a:cubicBezTo>
                  <a:pt x="71" y="91"/>
                  <a:pt x="71" y="91"/>
                  <a:pt x="71" y="91"/>
                </a:cubicBezTo>
                <a:cubicBezTo>
                  <a:pt x="71" y="91"/>
                  <a:pt x="71" y="91"/>
                  <a:pt x="71" y="91"/>
                </a:cubicBezTo>
                <a:cubicBezTo>
                  <a:pt x="71" y="90"/>
                  <a:pt x="71" y="90"/>
                  <a:pt x="71" y="90"/>
                </a:cubicBezTo>
                <a:cubicBezTo>
                  <a:pt x="72" y="89"/>
                  <a:pt x="72" y="89"/>
                  <a:pt x="72" y="89"/>
                </a:cubicBezTo>
                <a:cubicBezTo>
                  <a:pt x="72" y="88"/>
                  <a:pt x="72" y="88"/>
                  <a:pt x="72" y="88"/>
                </a:cubicBezTo>
                <a:cubicBezTo>
                  <a:pt x="72" y="87"/>
                  <a:pt x="90" y="26"/>
                  <a:pt x="91" y="21"/>
                </a:cubicBezTo>
                <a:cubicBezTo>
                  <a:pt x="91" y="21"/>
                  <a:pt x="93" y="20"/>
                  <a:pt x="93" y="20"/>
                </a:cubicBezTo>
                <a:cubicBezTo>
                  <a:pt x="138" y="20"/>
                  <a:pt x="138" y="20"/>
                  <a:pt x="138" y="20"/>
                </a:cubicBezTo>
                <a:cubicBezTo>
                  <a:pt x="134" y="22"/>
                  <a:pt x="132" y="24"/>
                  <a:pt x="132" y="24"/>
                </a:cubicBezTo>
                <a:cubicBezTo>
                  <a:pt x="125" y="30"/>
                  <a:pt x="122" y="60"/>
                  <a:pt x="122" y="60"/>
                </a:cubicBezTo>
                <a:cubicBezTo>
                  <a:pt x="119" y="67"/>
                  <a:pt x="127" y="72"/>
                  <a:pt x="127" y="72"/>
                </a:cubicBezTo>
                <a:cubicBezTo>
                  <a:pt x="140" y="81"/>
                  <a:pt x="154" y="47"/>
                  <a:pt x="154" y="47"/>
                </a:cubicBezTo>
                <a:cubicBezTo>
                  <a:pt x="161" y="41"/>
                  <a:pt x="172" y="45"/>
                  <a:pt x="185" y="54"/>
                </a:cubicBezTo>
                <a:cubicBezTo>
                  <a:pt x="206" y="76"/>
                  <a:pt x="232" y="102"/>
                  <a:pt x="239" y="111"/>
                </a:cubicBezTo>
                <a:cubicBezTo>
                  <a:pt x="241" y="114"/>
                  <a:pt x="242" y="117"/>
                  <a:pt x="241" y="119"/>
                </a:cubicBezTo>
                <a:cubicBezTo>
                  <a:pt x="240" y="123"/>
                  <a:pt x="233" y="126"/>
                  <a:pt x="230" y="127"/>
                </a:cubicBezTo>
                <a:close/>
              </a:path>
            </a:pathLst>
          </a:custGeom>
          <a:solidFill>
            <a:schemeClr val="bg1"/>
          </a:solidFill>
          <a:ln>
            <a:noFill/>
          </a:ln>
        </p:spPr>
        <p:style>
          <a:lnRef idx="0">
            <a:srgbClr val="FFFFFF"/>
          </a:lnRef>
          <a:fillRef idx="0">
            <a:srgbClr val="FFFFFF"/>
          </a:fillRef>
          <a:effectRef idx="0">
            <a:srgbClr val="FFFFFF"/>
          </a:effectRef>
          <a:fontRef idx="minor"/>
        </p:style>
      </p:sp>
      <p:grpSp>
        <p:nvGrpSpPr>
          <p:cNvPr id="556" name="Group 21"/>
          <p:cNvGrpSpPr/>
          <p:nvPr/>
        </p:nvGrpSpPr>
        <p:grpSpPr>
          <a:xfrm>
            <a:off x="5145480" y="3597840"/>
            <a:ext cx="693360" cy="543240"/>
            <a:chOff x="5145480" y="3597840"/>
            <a:chExt cx="693360" cy="543240"/>
          </a:xfrm>
        </p:grpSpPr>
        <p:sp>
          <p:nvSpPr>
            <p:cNvPr id="557" name="CustomShape 22"/>
            <p:cNvSpPr/>
            <p:nvPr/>
          </p:nvSpPr>
          <p:spPr>
            <a:xfrm>
              <a:off x="5176080" y="3597840"/>
              <a:ext cx="662760" cy="378000"/>
            </a:xfrm>
            <a:custGeom>
              <a:avLst/>
              <a:gdLst/>
              <a:ahLst/>
              <a:cxnLst/>
              <a:rect l="l" t="t" r="r" b="b"/>
              <a:pathLst>
                <a:path w="628" h="334">
                  <a:moveTo>
                    <a:pt x="295" y="232"/>
                  </a:moveTo>
                  <a:lnTo>
                    <a:pt x="295" y="232"/>
                  </a:lnTo>
                  <a:lnTo>
                    <a:pt x="295" y="232"/>
                  </a:lnTo>
                  <a:lnTo>
                    <a:pt x="295" y="232"/>
                  </a:lnTo>
                  <a:lnTo>
                    <a:pt x="430" y="334"/>
                  </a:lnTo>
                  <a:lnTo>
                    <a:pt x="628" y="218"/>
                  </a:lnTo>
                  <a:lnTo>
                    <a:pt x="494" y="114"/>
                  </a:lnTo>
                  <a:lnTo>
                    <a:pt x="305" y="225"/>
                  </a:lnTo>
                  <a:lnTo>
                    <a:pt x="305" y="3"/>
                  </a:lnTo>
                  <a:lnTo>
                    <a:pt x="494" y="114"/>
                  </a:lnTo>
                  <a:lnTo>
                    <a:pt x="600" y="102"/>
                  </a:lnTo>
                  <a:lnTo>
                    <a:pt x="437" y="7"/>
                  </a:lnTo>
                  <a:lnTo>
                    <a:pt x="305" y="0"/>
                  </a:lnTo>
                  <a:lnTo>
                    <a:pt x="305" y="0"/>
                  </a:lnTo>
                  <a:lnTo>
                    <a:pt x="302" y="0"/>
                  </a:lnTo>
                  <a:lnTo>
                    <a:pt x="300" y="0"/>
                  </a:lnTo>
                  <a:lnTo>
                    <a:pt x="295" y="0"/>
                  </a:lnTo>
                  <a:lnTo>
                    <a:pt x="295" y="0"/>
                  </a:lnTo>
                  <a:lnTo>
                    <a:pt x="165" y="7"/>
                  </a:lnTo>
                  <a:lnTo>
                    <a:pt x="0" y="102"/>
                  </a:lnTo>
                  <a:lnTo>
                    <a:pt x="108" y="114"/>
                  </a:lnTo>
                  <a:lnTo>
                    <a:pt x="295" y="3"/>
                  </a:lnTo>
                  <a:lnTo>
                    <a:pt x="295" y="232"/>
                  </a:lnTo>
                  <a:lnTo>
                    <a:pt x="295" y="232"/>
                  </a:ln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558" name="CustomShape 23"/>
            <p:cNvSpPr/>
            <p:nvPr/>
          </p:nvSpPr>
          <p:spPr>
            <a:xfrm>
              <a:off x="5145480" y="3729240"/>
              <a:ext cx="341640" cy="252360"/>
            </a:xfrm>
            <a:custGeom>
              <a:avLst/>
              <a:gdLst/>
              <a:ahLst/>
              <a:cxnLst/>
              <a:rect l="l" t="t" r="r" b="b"/>
              <a:pathLst>
                <a:path w="324" h="223">
                  <a:moveTo>
                    <a:pt x="0" y="100"/>
                  </a:moveTo>
                  <a:lnTo>
                    <a:pt x="187" y="223"/>
                  </a:lnTo>
                  <a:lnTo>
                    <a:pt x="324" y="116"/>
                  </a:lnTo>
                  <a:lnTo>
                    <a:pt x="130" y="0"/>
                  </a:lnTo>
                  <a:lnTo>
                    <a:pt x="0" y="100"/>
                  </a:ln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559" name="CustomShape 24"/>
            <p:cNvSpPr/>
            <p:nvPr/>
          </p:nvSpPr>
          <p:spPr>
            <a:xfrm>
              <a:off x="5278680" y="3881880"/>
              <a:ext cx="415800" cy="259200"/>
            </a:xfrm>
            <a:custGeom>
              <a:avLst/>
              <a:gdLst/>
              <a:ahLst/>
              <a:cxnLst/>
              <a:rect l="l" t="t" r="r" b="b"/>
              <a:pathLst>
                <a:path w="394" h="229">
                  <a:moveTo>
                    <a:pt x="198" y="0"/>
                  </a:moveTo>
                  <a:lnTo>
                    <a:pt x="61" y="109"/>
                  </a:lnTo>
                  <a:lnTo>
                    <a:pt x="0" y="71"/>
                  </a:lnTo>
                  <a:lnTo>
                    <a:pt x="0" y="114"/>
                  </a:lnTo>
                  <a:lnTo>
                    <a:pt x="198" y="229"/>
                  </a:lnTo>
                  <a:lnTo>
                    <a:pt x="394" y="116"/>
                  </a:lnTo>
                  <a:lnTo>
                    <a:pt x="394" y="64"/>
                  </a:lnTo>
                  <a:lnTo>
                    <a:pt x="335" y="104"/>
                  </a:lnTo>
                  <a:lnTo>
                    <a:pt x="198" y="0"/>
                  </a:lnTo>
                  <a:close/>
                </a:path>
              </a:pathLst>
            </a:custGeom>
            <a:solidFill>
              <a:schemeClr val="bg1"/>
            </a:solidFill>
            <a:ln>
              <a:noFill/>
            </a:ln>
          </p:spPr>
          <p:style>
            <a:lnRef idx="0">
              <a:srgbClr val="FFFFFF"/>
            </a:lnRef>
            <a:fillRef idx="0">
              <a:srgbClr val="FFFFFF"/>
            </a:fillRef>
            <a:effectRef idx="0">
              <a:srgbClr val="FFFFFF"/>
            </a:effectRef>
            <a:fontRef idx="minor"/>
          </p:style>
        </p:sp>
      </p:grpSp>
      <p:sp>
        <p:nvSpPr>
          <p:cNvPr id="560" name="CustomShape 25"/>
          <p:cNvSpPr/>
          <p:nvPr/>
        </p:nvSpPr>
        <p:spPr>
          <a:xfrm>
            <a:off x="6990840" y="3458880"/>
            <a:ext cx="513720" cy="761040"/>
          </a:xfrm>
          <a:custGeom>
            <a:avLst/>
            <a:gdLst/>
            <a:ahLst/>
            <a:cxnLst/>
            <a:rect l="l" t="t" r="r" b="b"/>
            <a:pathLst>
              <a:path w="206" h="284">
                <a:moveTo>
                  <a:pt x="25" y="112"/>
                </a:moveTo>
                <a:cubicBezTo>
                  <a:pt x="25" y="64"/>
                  <a:pt x="25" y="64"/>
                  <a:pt x="25" y="64"/>
                </a:cubicBezTo>
                <a:cubicBezTo>
                  <a:pt x="5" y="64"/>
                  <a:pt x="5" y="64"/>
                  <a:pt x="5" y="64"/>
                </a:cubicBezTo>
                <a:cubicBezTo>
                  <a:pt x="1" y="64"/>
                  <a:pt x="0" y="62"/>
                  <a:pt x="4" y="60"/>
                </a:cubicBezTo>
                <a:cubicBezTo>
                  <a:pt x="104" y="2"/>
                  <a:pt x="104" y="2"/>
                  <a:pt x="104" y="2"/>
                </a:cubicBezTo>
                <a:cubicBezTo>
                  <a:pt x="107" y="0"/>
                  <a:pt x="113" y="0"/>
                  <a:pt x="117" y="2"/>
                </a:cubicBezTo>
                <a:cubicBezTo>
                  <a:pt x="145" y="25"/>
                  <a:pt x="145" y="25"/>
                  <a:pt x="145" y="25"/>
                </a:cubicBezTo>
                <a:cubicBezTo>
                  <a:pt x="145" y="2"/>
                  <a:pt x="145" y="2"/>
                  <a:pt x="145" y="2"/>
                </a:cubicBezTo>
                <a:cubicBezTo>
                  <a:pt x="168" y="2"/>
                  <a:pt x="168" y="2"/>
                  <a:pt x="168" y="2"/>
                </a:cubicBezTo>
                <a:cubicBezTo>
                  <a:pt x="168" y="40"/>
                  <a:pt x="168" y="40"/>
                  <a:pt x="168" y="40"/>
                </a:cubicBezTo>
                <a:cubicBezTo>
                  <a:pt x="184" y="49"/>
                  <a:pt x="184" y="49"/>
                  <a:pt x="184" y="49"/>
                </a:cubicBezTo>
                <a:cubicBezTo>
                  <a:pt x="184" y="49"/>
                  <a:pt x="184" y="49"/>
                  <a:pt x="184" y="49"/>
                </a:cubicBezTo>
                <a:cubicBezTo>
                  <a:pt x="184" y="49"/>
                  <a:pt x="184" y="49"/>
                  <a:pt x="184" y="49"/>
                </a:cubicBezTo>
                <a:cubicBezTo>
                  <a:pt x="202" y="60"/>
                  <a:pt x="202" y="60"/>
                  <a:pt x="202" y="60"/>
                </a:cubicBezTo>
                <a:cubicBezTo>
                  <a:pt x="206" y="62"/>
                  <a:pt x="205" y="64"/>
                  <a:pt x="201" y="64"/>
                </a:cubicBezTo>
                <a:cubicBezTo>
                  <a:pt x="184" y="64"/>
                  <a:pt x="184" y="64"/>
                  <a:pt x="184" y="64"/>
                </a:cubicBezTo>
                <a:cubicBezTo>
                  <a:pt x="184" y="117"/>
                  <a:pt x="184" y="117"/>
                  <a:pt x="184" y="117"/>
                </a:cubicBezTo>
                <a:cubicBezTo>
                  <a:pt x="184" y="117"/>
                  <a:pt x="185" y="134"/>
                  <a:pt x="169" y="134"/>
                </a:cubicBezTo>
                <a:cubicBezTo>
                  <a:pt x="136" y="134"/>
                  <a:pt x="136" y="134"/>
                  <a:pt x="136" y="134"/>
                </a:cubicBezTo>
                <a:cubicBezTo>
                  <a:pt x="134" y="135"/>
                  <a:pt x="131" y="136"/>
                  <a:pt x="129" y="137"/>
                </a:cubicBezTo>
                <a:cubicBezTo>
                  <a:pt x="140" y="155"/>
                  <a:pt x="140" y="155"/>
                  <a:pt x="140" y="155"/>
                </a:cubicBezTo>
                <a:cubicBezTo>
                  <a:pt x="142" y="159"/>
                  <a:pt x="139" y="160"/>
                  <a:pt x="139" y="160"/>
                </a:cubicBezTo>
                <a:cubicBezTo>
                  <a:pt x="118" y="161"/>
                  <a:pt x="118" y="161"/>
                  <a:pt x="118" y="161"/>
                </a:cubicBezTo>
                <a:cubicBezTo>
                  <a:pt x="119" y="168"/>
                  <a:pt x="119" y="168"/>
                  <a:pt x="119" y="168"/>
                </a:cubicBezTo>
                <a:cubicBezTo>
                  <a:pt x="130" y="179"/>
                  <a:pt x="130" y="179"/>
                  <a:pt x="130" y="179"/>
                </a:cubicBezTo>
                <a:cubicBezTo>
                  <a:pt x="115" y="195"/>
                  <a:pt x="115" y="195"/>
                  <a:pt x="115" y="195"/>
                </a:cubicBezTo>
                <a:cubicBezTo>
                  <a:pt x="129" y="211"/>
                  <a:pt x="129" y="211"/>
                  <a:pt x="129" y="211"/>
                </a:cubicBezTo>
                <a:cubicBezTo>
                  <a:pt x="129" y="220"/>
                  <a:pt x="129" y="220"/>
                  <a:pt x="129" y="220"/>
                </a:cubicBezTo>
                <a:cubicBezTo>
                  <a:pt x="115" y="235"/>
                  <a:pt x="115" y="235"/>
                  <a:pt x="115" y="235"/>
                </a:cubicBezTo>
                <a:cubicBezTo>
                  <a:pt x="124" y="248"/>
                  <a:pt x="124" y="248"/>
                  <a:pt x="124" y="248"/>
                </a:cubicBezTo>
                <a:cubicBezTo>
                  <a:pt x="124" y="260"/>
                  <a:pt x="124" y="260"/>
                  <a:pt x="124" y="260"/>
                </a:cubicBezTo>
                <a:cubicBezTo>
                  <a:pt x="102" y="284"/>
                  <a:pt x="102" y="284"/>
                  <a:pt x="102" y="284"/>
                </a:cubicBezTo>
                <a:cubicBezTo>
                  <a:pt x="94" y="283"/>
                  <a:pt x="86" y="264"/>
                  <a:pt x="86" y="264"/>
                </a:cubicBezTo>
                <a:cubicBezTo>
                  <a:pt x="85" y="163"/>
                  <a:pt x="85" y="163"/>
                  <a:pt x="85" y="163"/>
                </a:cubicBezTo>
                <a:cubicBezTo>
                  <a:pt x="85" y="160"/>
                  <a:pt x="83" y="160"/>
                  <a:pt x="83" y="160"/>
                </a:cubicBezTo>
                <a:cubicBezTo>
                  <a:pt x="71" y="159"/>
                  <a:pt x="71" y="159"/>
                  <a:pt x="71" y="159"/>
                </a:cubicBezTo>
                <a:cubicBezTo>
                  <a:pt x="64" y="159"/>
                  <a:pt x="68" y="152"/>
                  <a:pt x="68" y="152"/>
                </a:cubicBezTo>
                <a:cubicBezTo>
                  <a:pt x="77" y="140"/>
                  <a:pt x="77" y="140"/>
                  <a:pt x="77" y="140"/>
                </a:cubicBezTo>
                <a:cubicBezTo>
                  <a:pt x="78" y="139"/>
                  <a:pt x="78" y="137"/>
                  <a:pt x="78" y="136"/>
                </a:cubicBezTo>
                <a:cubicBezTo>
                  <a:pt x="76" y="136"/>
                  <a:pt x="74" y="135"/>
                  <a:pt x="73" y="134"/>
                </a:cubicBezTo>
                <a:cubicBezTo>
                  <a:pt x="40" y="134"/>
                  <a:pt x="40" y="134"/>
                  <a:pt x="40" y="134"/>
                </a:cubicBezTo>
                <a:cubicBezTo>
                  <a:pt x="40" y="134"/>
                  <a:pt x="25" y="133"/>
                  <a:pt x="25" y="112"/>
                </a:cubicBezTo>
                <a:close/>
              </a:path>
            </a:pathLst>
          </a:custGeom>
          <a:solidFill>
            <a:schemeClr val="bg1"/>
          </a:solidFill>
          <a:ln>
            <a:noFill/>
          </a:ln>
        </p:spPr>
        <p:style>
          <a:lnRef idx="0">
            <a:srgbClr val="FFFFFF"/>
          </a:lnRef>
          <a:fillRef idx="0">
            <a:srgbClr val="FFFFFF"/>
          </a:fillRef>
          <a:effectRef idx="0">
            <a:srgbClr val="FFFFFF"/>
          </a:effectRef>
          <a:fontRef idx="minor"/>
        </p:style>
      </p:sp>
      <p:grpSp>
        <p:nvGrpSpPr>
          <p:cNvPr id="561" name="Group 26"/>
          <p:cNvGrpSpPr/>
          <p:nvPr/>
        </p:nvGrpSpPr>
        <p:grpSpPr>
          <a:xfrm>
            <a:off x="8551440" y="2607480"/>
            <a:ext cx="3073320" cy="1702440"/>
            <a:chOff x="8551440" y="2607480"/>
            <a:chExt cx="3073320" cy="1702440"/>
          </a:xfrm>
        </p:grpSpPr>
        <p:sp>
          <p:nvSpPr>
            <p:cNvPr id="562" name="CustomShape 27"/>
            <p:cNvSpPr/>
            <p:nvPr/>
          </p:nvSpPr>
          <p:spPr>
            <a:xfrm>
              <a:off x="8551440" y="2607480"/>
              <a:ext cx="3073320" cy="170244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63" name="CustomShape 28"/>
            <p:cNvSpPr/>
            <p:nvPr/>
          </p:nvSpPr>
          <p:spPr>
            <a:xfrm>
              <a:off x="8813880" y="2852280"/>
              <a:ext cx="148248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请替换文字内容 </a:t>
              </a:r>
              <a:endParaRPr lang="en-US" sz="1400" b="0" strike="noStrike" spc="-1">
                <a:latin typeface="Arial" panose="020B0604020202020204"/>
              </a:endParaRPr>
            </a:p>
          </p:txBody>
        </p:sp>
        <p:sp>
          <p:nvSpPr>
            <p:cNvPr id="564" name="CustomShape 29"/>
            <p:cNvSpPr/>
            <p:nvPr/>
          </p:nvSpPr>
          <p:spPr>
            <a:xfrm>
              <a:off x="8804520" y="3241800"/>
              <a:ext cx="2617920" cy="527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grpSp>
      <p:grpSp>
        <p:nvGrpSpPr>
          <p:cNvPr id="565" name="Group 30"/>
          <p:cNvGrpSpPr/>
          <p:nvPr/>
        </p:nvGrpSpPr>
        <p:grpSpPr>
          <a:xfrm>
            <a:off x="8910000" y="5469120"/>
            <a:ext cx="796680" cy="796680"/>
            <a:chOff x="8910000" y="5469120"/>
            <a:chExt cx="796680" cy="796680"/>
          </a:xfrm>
        </p:grpSpPr>
        <p:sp>
          <p:nvSpPr>
            <p:cNvPr id="566" name="CustomShape 31"/>
            <p:cNvSpPr/>
            <p:nvPr/>
          </p:nvSpPr>
          <p:spPr>
            <a:xfrm>
              <a:off x="8910000" y="5469120"/>
              <a:ext cx="796680" cy="7966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grpSp>
          <p:nvGrpSpPr>
            <p:cNvPr id="567" name="Group 32"/>
            <p:cNvGrpSpPr/>
            <p:nvPr/>
          </p:nvGrpSpPr>
          <p:grpSpPr>
            <a:xfrm>
              <a:off x="9191160" y="5627880"/>
              <a:ext cx="223560" cy="482400"/>
              <a:chOff x="9191160" y="5627880"/>
              <a:chExt cx="223560" cy="482400"/>
            </a:xfrm>
          </p:grpSpPr>
          <p:sp>
            <p:nvSpPr>
              <p:cNvPr id="568" name="CustomShape 33"/>
              <p:cNvSpPr/>
              <p:nvPr/>
            </p:nvSpPr>
            <p:spPr>
              <a:xfrm>
                <a:off x="9266400" y="5627880"/>
                <a:ext cx="70920" cy="72720"/>
              </a:xfrm>
              <a:prstGeom prst="ellipse">
                <a:avLst/>
              </a:prstGeom>
              <a:solidFill>
                <a:schemeClr val="bg1"/>
              </a:solidFill>
              <a:ln>
                <a:noFill/>
              </a:ln>
            </p:spPr>
            <p:style>
              <a:lnRef idx="0">
                <a:srgbClr val="FFFFFF"/>
              </a:lnRef>
              <a:fillRef idx="0">
                <a:srgbClr val="FFFFFF"/>
              </a:fillRef>
              <a:effectRef idx="0">
                <a:srgbClr val="FFFFFF"/>
              </a:effectRef>
              <a:fontRef idx="minor"/>
            </p:style>
          </p:sp>
          <p:sp>
            <p:nvSpPr>
              <p:cNvPr id="569" name="CustomShape 34"/>
              <p:cNvSpPr/>
              <p:nvPr/>
            </p:nvSpPr>
            <p:spPr>
              <a:xfrm>
                <a:off x="9191160" y="5715720"/>
                <a:ext cx="223560" cy="394560"/>
              </a:xfrm>
              <a:custGeom>
                <a:avLst/>
                <a:gdLst/>
                <a:ahLst/>
                <a:cxnLst/>
                <a:rect l="l" t="t"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bg1"/>
              </a:solidFill>
              <a:ln>
                <a:noFill/>
              </a:ln>
            </p:spPr>
            <p:style>
              <a:lnRef idx="0">
                <a:srgbClr val="FFFFFF"/>
              </a:lnRef>
              <a:fillRef idx="0">
                <a:srgbClr val="FFFFFF"/>
              </a:fillRef>
              <a:effectRef idx="0">
                <a:srgbClr val="FFFFFF"/>
              </a:effectRef>
              <a:fontRef idx="minor"/>
            </p:style>
          </p:sp>
        </p:grpSp>
      </p:grpSp>
      <p:grpSp>
        <p:nvGrpSpPr>
          <p:cNvPr id="570" name="Group 35"/>
          <p:cNvGrpSpPr/>
          <p:nvPr/>
        </p:nvGrpSpPr>
        <p:grpSpPr>
          <a:xfrm>
            <a:off x="8900280" y="4527000"/>
            <a:ext cx="796680" cy="796680"/>
            <a:chOff x="8900280" y="4527000"/>
            <a:chExt cx="796680" cy="796680"/>
          </a:xfrm>
        </p:grpSpPr>
        <p:sp>
          <p:nvSpPr>
            <p:cNvPr id="571" name="CustomShape 36"/>
            <p:cNvSpPr/>
            <p:nvPr/>
          </p:nvSpPr>
          <p:spPr>
            <a:xfrm>
              <a:off x="8900280" y="4527000"/>
              <a:ext cx="796680" cy="796680"/>
            </a:xfrm>
            <a:prstGeom prst="ellipse">
              <a:avLst/>
            </a:prstGeom>
            <a:ln>
              <a:noFill/>
            </a:ln>
          </p:spPr>
          <p:style>
            <a:lnRef idx="2">
              <a:schemeClr val="accent1">
                <a:shade val="50000"/>
              </a:schemeClr>
            </a:lnRef>
            <a:fillRef idx="1">
              <a:schemeClr val="accent1"/>
            </a:fillRef>
            <a:effectRef idx="0">
              <a:schemeClr val="accent1"/>
            </a:effectRef>
            <a:fontRef idx="minor"/>
          </p:style>
        </p:sp>
        <p:grpSp>
          <p:nvGrpSpPr>
            <p:cNvPr id="572" name="Group 37"/>
            <p:cNvGrpSpPr/>
            <p:nvPr/>
          </p:nvGrpSpPr>
          <p:grpSpPr>
            <a:xfrm>
              <a:off x="9200880" y="4681800"/>
              <a:ext cx="195480" cy="497880"/>
              <a:chOff x="9200880" y="4681800"/>
              <a:chExt cx="195480" cy="497880"/>
            </a:xfrm>
          </p:grpSpPr>
          <p:sp>
            <p:nvSpPr>
              <p:cNvPr id="573" name="CustomShape 38"/>
              <p:cNvSpPr/>
              <p:nvPr/>
            </p:nvSpPr>
            <p:spPr>
              <a:xfrm>
                <a:off x="9200880" y="4767120"/>
                <a:ext cx="195480" cy="412560"/>
              </a:xfrm>
              <a:custGeom>
                <a:avLst/>
                <a:gdLst/>
                <a:ahLst/>
                <a:cxnLst/>
                <a:rect l="l" t="t"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574" name="CustomShape 39"/>
              <p:cNvSpPr/>
              <p:nvPr/>
            </p:nvSpPr>
            <p:spPr>
              <a:xfrm>
                <a:off x="9260280" y="4681800"/>
                <a:ext cx="77400" cy="77400"/>
              </a:xfrm>
              <a:prstGeom prst="ellipse">
                <a:avLst/>
              </a:prstGeom>
              <a:solidFill>
                <a:schemeClr val="bg1"/>
              </a:solidFill>
              <a:ln>
                <a:noFill/>
              </a:ln>
            </p:spPr>
            <p:style>
              <a:lnRef idx="0">
                <a:srgbClr val="FFFFFF"/>
              </a:lnRef>
              <a:fillRef idx="0">
                <a:srgbClr val="FFFFFF"/>
              </a:fillRef>
              <a:effectRef idx="0">
                <a:srgbClr val="FFFFFF"/>
              </a:effectRef>
              <a:fontRef idx="minor"/>
            </p:style>
          </p:sp>
        </p:grpSp>
      </p:grpSp>
      <p:sp>
        <p:nvSpPr>
          <p:cNvPr id="575" name="CustomShape 40"/>
          <p:cNvSpPr/>
          <p:nvPr/>
        </p:nvSpPr>
        <p:spPr>
          <a:xfrm>
            <a:off x="9759600" y="4672080"/>
            <a:ext cx="675000" cy="3085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200" b="1" strike="noStrike" spc="-1">
                <a:solidFill>
                  <a:srgbClr val="A6A6A6"/>
                </a:solidFill>
                <a:latin typeface="Arial" panose="020B0604020202020204"/>
                <a:ea typeface="微软雅黑" panose="020B0503020204020204" charset="-122"/>
              </a:rPr>
              <a:t>1.234K</a:t>
            </a:r>
            <a:endParaRPr lang="en-US" sz="1200" b="0" strike="noStrike" spc="-1">
              <a:latin typeface="Arial" panose="020B0604020202020204"/>
            </a:endParaRPr>
          </a:p>
        </p:txBody>
      </p:sp>
      <p:sp>
        <p:nvSpPr>
          <p:cNvPr id="576" name="CustomShape 41"/>
          <p:cNvSpPr/>
          <p:nvPr/>
        </p:nvSpPr>
        <p:spPr>
          <a:xfrm>
            <a:off x="9762480" y="4934520"/>
            <a:ext cx="952200" cy="3085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200" b="0" strike="noStrike" spc="-1">
                <a:solidFill>
                  <a:srgbClr val="A6A6A6"/>
                </a:solidFill>
                <a:latin typeface="Arial" panose="020B0604020202020204"/>
                <a:ea typeface="微软雅黑" panose="020B0503020204020204" charset="-122"/>
              </a:rPr>
              <a:t>Male Users</a:t>
            </a:r>
            <a:endParaRPr lang="en-US" sz="1200" b="0" strike="noStrike" spc="-1">
              <a:latin typeface="Arial" panose="020B0604020202020204"/>
            </a:endParaRPr>
          </a:p>
        </p:txBody>
      </p:sp>
      <p:sp>
        <p:nvSpPr>
          <p:cNvPr id="577" name="CustomShape 42"/>
          <p:cNvSpPr/>
          <p:nvPr/>
        </p:nvSpPr>
        <p:spPr>
          <a:xfrm>
            <a:off x="9777960" y="5614560"/>
            <a:ext cx="675000" cy="3085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200" b="1" strike="noStrike" spc="-1">
                <a:solidFill>
                  <a:srgbClr val="A6A6A6"/>
                </a:solidFill>
                <a:latin typeface="Arial" panose="020B0604020202020204"/>
                <a:ea typeface="微软雅黑" panose="020B0503020204020204" charset="-122"/>
              </a:rPr>
              <a:t>1.234K</a:t>
            </a:r>
            <a:endParaRPr lang="en-US" sz="1200" b="0" strike="noStrike" spc="-1">
              <a:latin typeface="Arial" panose="020B0604020202020204"/>
            </a:endParaRPr>
          </a:p>
        </p:txBody>
      </p:sp>
      <p:sp>
        <p:nvSpPr>
          <p:cNvPr id="578" name="CustomShape 43"/>
          <p:cNvSpPr/>
          <p:nvPr/>
        </p:nvSpPr>
        <p:spPr>
          <a:xfrm>
            <a:off x="9781920" y="5876640"/>
            <a:ext cx="1130400" cy="3085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200" b="0" strike="noStrike" spc="-1">
                <a:solidFill>
                  <a:srgbClr val="A6A6A6"/>
                </a:solidFill>
                <a:latin typeface="Arial" panose="020B0604020202020204"/>
                <a:ea typeface="微软雅黑" panose="020B0503020204020204" charset="-122"/>
              </a:rPr>
              <a:t>Female Users</a:t>
            </a:r>
            <a:endParaRPr lang="en-US" sz="1200" b="0" strike="noStrike" spc="-1">
              <a:latin typeface="Arial" panose="020B0604020202020204"/>
            </a:endParaRPr>
          </a:p>
        </p:txBody>
      </p:sp>
      <p:sp>
        <p:nvSpPr>
          <p:cNvPr id="579" name="CustomShape 44"/>
          <p:cNvSpPr/>
          <p:nvPr/>
        </p:nvSpPr>
        <p:spPr>
          <a:xfrm>
            <a:off x="824040" y="235440"/>
            <a:ext cx="2807280" cy="4881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3200" b="1" strike="noStrike" spc="-1">
                <a:solidFill>
                  <a:srgbClr val="A6A6A6"/>
                </a:solidFill>
                <a:latin typeface="Arial" panose="020B0604020202020204"/>
                <a:ea typeface="微软雅黑" panose="020B0503020204020204" charset="-122"/>
              </a:rPr>
              <a:t>此处添加标题</a:t>
            </a:r>
            <a:endParaRPr lang="en-US" sz="3200" b="0" strike="noStrike" spc="-1">
              <a:latin typeface="Arial" panose="020B0604020202020204"/>
            </a:endParaRPr>
          </a:p>
        </p:txBody>
      </p:sp>
      <p:sp>
        <p:nvSpPr>
          <p:cNvPr id="580" name="CustomShape 45"/>
          <p:cNvSpPr/>
          <p:nvPr/>
        </p:nvSpPr>
        <p:spPr>
          <a:xfrm>
            <a:off x="824040" y="743760"/>
            <a:ext cx="2807280" cy="2138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400" b="1" strike="noStrike" spc="-1">
                <a:solidFill>
                  <a:srgbClr val="A6A6A6"/>
                </a:solidFill>
                <a:latin typeface="Arial" panose="020B0604020202020204"/>
                <a:ea typeface="微软雅黑" panose="020B0503020204020204" charset="-122"/>
              </a:rPr>
              <a:t>CLICK TO ADD CAPTION TEXT</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36"/>
                                        </p:tgtEl>
                                        <p:attrNameLst>
                                          <p:attrName>style.visibility</p:attrName>
                                        </p:attrNameLst>
                                      </p:cBhvr>
                                      <p:to>
                                        <p:strVal val="visible"/>
                                      </p:to>
                                    </p:set>
                                    <p:anim calcmode="lin" valueType="num">
                                      <p:cBhvr additive="repl">
                                        <p:cTn id="7" dur="500" fill="hold"/>
                                        <p:tgtEl>
                                          <p:spTgt spid="536"/>
                                        </p:tgtEl>
                                        <p:attrNameLst>
                                          <p:attrName>ppt_w</p:attrName>
                                        </p:attrNameLst>
                                      </p:cBhvr>
                                      <p:tavLst>
                                        <p:tav tm="0">
                                          <p:val>
                                            <p:fltVal val="0"/>
                                          </p:val>
                                        </p:tav>
                                        <p:tav tm="100000">
                                          <p:val>
                                            <p:strVal val="#ppt_w"/>
                                          </p:val>
                                        </p:tav>
                                      </p:tavLst>
                                    </p:anim>
                                    <p:anim calcmode="lin" valueType="num">
                                      <p:cBhvr additive="repl">
                                        <p:cTn id="8" dur="500" fill="hold"/>
                                        <p:tgtEl>
                                          <p:spTgt spid="536"/>
                                        </p:tgtEl>
                                        <p:attrNameLst>
                                          <p:attrName>ppt_h</p:attrName>
                                        </p:attrNameLst>
                                      </p:cBhvr>
                                      <p:tavLst>
                                        <p:tav tm="0">
                                          <p:val>
                                            <p:fltVal val="0"/>
                                          </p:val>
                                        </p:tav>
                                        <p:tav tm="100000">
                                          <p:val>
                                            <p:strVal val="#ppt_h"/>
                                          </p:val>
                                        </p:tav>
                                      </p:tavLst>
                                    </p:anim>
                                    <p:animEffect transition="in" filter="fade">
                                      <p:cBhvr additive="repl">
                                        <p:cTn id="9" dur="500"/>
                                        <p:tgtEl>
                                          <p:spTgt spid="536"/>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37"/>
                                        </p:tgtEl>
                                        <p:attrNameLst>
                                          <p:attrName>style.visibility</p:attrName>
                                        </p:attrNameLst>
                                      </p:cBhvr>
                                      <p:to>
                                        <p:strVal val="visible"/>
                                      </p:to>
                                    </p:set>
                                    <p:animEffect transition="in" filter="wipe(left)">
                                      <p:cBhvr additive="repl">
                                        <p:cTn id="13" dur="500"/>
                                        <p:tgtEl>
                                          <p:spTgt spid="53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40"/>
                                        </p:tgtEl>
                                        <p:attrNameLst>
                                          <p:attrName>style.visibility</p:attrName>
                                        </p:attrNameLst>
                                      </p:cBhvr>
                                      <p:to>
                                        <p:strVal val="visible"/>
                                      </p:to>
                                    </p:set>
                                    <p:anim calcmode="lin" valueType="num">
                                      <p:cBhvr additive="repl">
                                        <p:cTn id="17" dur="500" fill="hold"/>
                                        <p:tgtEl>
                                          <p:spTgt spid="540"/>
                                        </p:tgtEl>
                                        <p:attrNameLst>
                                          <p:attrName>ppt_w</p:attrName>
                                        </p:attrNameLst>
                                      </p:cBhvr>
                                      <p:tavLst>
                                        <p:tav tm="0">
                                          <p:val>
                                            <p:fltVal val="0"/>
                                          </p:val>
                                        </p:tav>
                                        <p:tav tm="100000">
                                          <p:val>
                                            <p:strVal val="#ppt_w"/>
                                          </p:val>
                                        </p:tav>
                                      </p:tavLst>
                                    </p:anim>
                                    <p:anim calcmode="lin" valueType="num">
                                      <p:cBhvr additive="repl">
                                        <p:cTn id="18" dur="500" fill="hold"/>
                                        <p:tgtEl>
                                          <p:spTgt spid="540"/>
                                        </p:tgtEl>
                                        <p:attrNameLst>
                                          <p:attrName>ppt_h</p:attrName>
                                        </p:attrNameLst>
                                      </p:cBhvr>
                                      <p:tavLst>
                                        <p:tav tm="0">
                                          <p:val>
                                            <p:fltVal val="0"/>
                                          </p:val>
                                        </p:tav>
                                        <p:tav tm="100000">
                                          <p:val>
                                            <p:strVal val="#ppt_h"/>
                                          </p:val>
                                        </p:tav>
                                      </p:tavLst>
                                    </p:anim>
                                    <p:animEffect transition="in" filter="fade">
                                      <p:cBhvr additive="repl">
                                        <p:cTn id="19" dur="500"/>
                                        <p:tgtEl>
                                          <p:spTgt spid="540"/>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541"/>
                                        </p:tgtEl>
                                        <p:attrNameLst>
                                          <p:attrName>style.visibility</p:attrName>
                                        </p:attrNameLst>
                                      </p:cBhvr>
                                      <p:to>
                                        <p:strVal val="visible"/>
                                      </p:to>
                                    </p:set>
                                    <p:anim calcmode="lin" valueType="num">
                                      <p:cBhvr additive="repl">
                                        <p:cTn id="23" dur="500" fill="hold"/>
                                        <p:tgtEl>
                                          <p:spTgt spid="541"/>
                                        </p:tgtEl>
                                        <p:attrNameLst>
                                          <p:attrName>ppt_w</p:attrName>
                                        </p:attrNameLst>
                                      </p:cBhvr>
                                      <p:tavLst>
                                        <p:tav tm="0">
                                          <p:val>
                                            <p:fltVal val="0"/>
                                          </p:val>
                                        </p:tav>
                                        <p:tav tm="100000">
                                          <p:val>
                                            <p:strVal val="#ppt_w"/>
                                          </p:val>
                                        </p:tav>
                                      </p:tavLst>
                                    </p:anim>
                                    <p:anim calcmode="lin" valueType="num">
                                      <p:cBhvr additive="repl">
                                        <p:cTn id="24" dur="500" fill="hold"/>
                                        <p:tgtEl>
                                          <p:spTgt spid="541"/>
                                        </p:tgtEl>
                                        <p:attrNameLst>
                                          <p:attrName>ppt_h</p:attrName>
                                        </p:attrNameLst>
                                      </p:cBhvr>
                                      <p:tavLst>
                                        <p:tav tm="0">
                                          <p:val>
                                            <p:fltVal val="0"/>
                                          </p:val>
                                        </p:tav>
                                        <p:tav tm="100000">
                                          <p:val>
                                            <p:strVal val="#ppt_h"/>
                                          </p:val>
                                        </p:tav>
                                      </p:tavLst>
                                    </p:anim>
                                    <p:animEffect transition="in" filter="fade">
                                      <p:cBhvr additive="repl">
                                        <p:cTn id="25" dur="500"/>
                                        <p:tgtEl>
                                          <p:spTgt spid="541"/>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542"/>
                                        </p:tgtEl>
                                        <p:attrNameLst>
                                          <p:attrName>style.visibility</p:attrName>
                                        </p:attrNameLst>
                                      </p:cBhvr>
                                      <p:to>
                                        <p:strVal val="visible"/>
                                      </p:to>
                                    </p:set>
                                    <p:animEffect transition="in" filter="wipe(left)">
                                      <p:cBhvr additive="repl">
                                        <p:cTn id="29" dur="500"/>
                                        <p:tgtEl>
                                          <p:spTgt spid="54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545"/>
                                        </p:tgtEl>
                                        <p:attrNameLst>
                                          <p:attrName>style.visibility</p:attrName>
                                        </p:attrNameLst>
                                      </p:cBhvr>
                                      <p:to>
                                        <p:strVal val="visible"/>
                                      </p:to>
                                    </p:set>
                                    <p:animEffect transition="in" filter="wipe(left)">
                                      <p:cBhvr additive="repl">
                                        <p:cTn id="33" dur="500"/>
                                        <p:tgtEl>
                                          <p:spTgt spid="545"/>
                                        </p:tgtEl>
                                      </p:cBhvr>
                                    </p:animEffect>
                                  </p:childTnLst>
                                </p:cTn>
                              </p:par>
                            </p:childTnLst>
                          </p:cTn>
                        </p:par>
                        <p:par>
                          <p:cTn id="34" fill="hold">
                            <p:stCondLst>
                              <p:cond delay="3000"/>
                            </p:stCondLst>
                            <p:childTnLst>
                              <p:par>
                                <p:cTn id="35" presetID="49" presetClass="entr" presetSubtype="0" fill="hold" nodeType="afterEffect">
                                  <p:stCondLst>
                                    <p:cond delay="0"/>
                                  </p:stCondLst>
                                  <p:childTnLst>
                                    <p:set>
                                      <p:cBhvr>
                                        <p:cTn id="36" dur="1" fill="hold">
                                          <p:stCondLst>
                                            <p:cond delay="0"/>
                                          </p:stCondLst>
                                        </p:cTn>
                                        <p:tgtEl>
                                          <p:spTgt spid="548"/>
                                        </p:tgtEl>
                                        <p:attrNameLst>
                                          <p:attrName>style.visibility</p:attrName>
                                        </p:attrNameLst>
                                      </p:cBhvr>
                                      <p:to>
                                        <p:strVal val="visible"/>
                                      </p:to>
                                    </p:set>
                                    <p:anim calcmode="lin" valueType="num">
                                      <p:cBhvr additive="repl">
                                        <p:cTn id="37" dur="500" fill="hold"/>
                                        <p:tgtEl>
                                          <p:spTgt spid="548"/>
                                        </p:tgtEl>
                                        <p:attrNameLst>
                                          <p:attrName>ppt_w</p:attrName>
                                        </p:attrNameLst>
                                      </p:cBhvr>
                                      <p:tavLst>
                                        <p:tav tm="0">
                                          <p:val>
                                            <p:fltVal val="0"/>
                                          </p:val>
                                        </p:tav>
                                        <p:tav tm="100000">
                                          <p:val>
                                            <p:strVal val="#ppt_w"/>
                                          </p:val>
                                        </p:tav>
                                      </p:tavLst>
                                    </p:anim>
                                    <p:anim calcmode="lin" valueType="num">
                                      <p:cBhvr additive="repl">
                                        <p:cTn id="38" dur="500" fill="hold"/>
                                        <p:tgtEl>
                                          <p:spTgt spid="548"/>
                                        </p:tgtEl>
                                        <p:attrNameLst>
                                          <p:attrName>ppt_h</p:attrName>
                                        </p:attrNameLst>
                                      </p:cBhvr>
                                      <p:tavLst>
                                        <p:tav tm="0">
                                          <p:val>
                                            <p:fltVal val="0"/>
                                          </p:val>
                                        </p:tav>
                                        <p:tav tm="100000">
                                          <p:val>
                                            <p:strVal val="#ppt_h"/>
                                          </p:val>
                                        </p:tav>
                                      </p:tavLst>
                                    </p:anim>
                                    <p:anim calcmode="lin" valueType="num">
                                      <p:cBhvr additive="repl">
                                        <p:cTn id="39" dur="500" fill="hold"/>
                                        <p:tgtEl>
                                          <p:spTgt spid="548"/>
                                        </p:tgtEl>
                                        <p:attrNameLst>
                                          <p:attrName>r</p:attrName>
                                        </p:attrNameLst>
                                      </p:cBhvr>
                                      <p:tavLst>
                                        <p:tav tm="0">
                                          <p:val>
                                            <p:fltVal val="360"/>
                                          </p:val>
                                        </p:tav>
                                        <p:tav tm="100000">
                                          <p:val>
                                            <p:fltVal val="0"/>
                                          </p:val>
                                        </p:tav>
                                      </p:tavLst>
                                    </p:anim>
                                    <p:animEffect transition="in" filter="fade">
                                      <p:cBhvr additive="repl">
                                        <p:cTn id="40" dur="500"/>
                                        <p:tgtEl>
                                          <p:spTgt spid="548"/>
                                        </p:tgtEl>
                                      </p:cBhvr>
                                    </p:animEffect>
                                  </p:childTnLst>
                                </p:cTn>
                              </p:par>
                            </p:childTnLst>
                          </p:cTn>
                        </p:par>
                        <p:par>
                          <p:cTn id="41" fill="hold">
                            <p:stCondLst>
                              <p:cond delay="3500"/>
                            </p:stCondLst>
                            <p:childTnLst>
                              <p:par>
                                <p:cTn id="42" presetID="49" presetClass="entr" presetSubtype="0" fill="hold" nodeType="afterEffect">
                                  <p:stCondLst>
                                    <p:cond delay="0"/>
                                  </p:stCondLst>
                                  <p:childTnLst>
                                    <p:set>
                                      <p:cBhvr>
                                        <p:cTn id="43" dur="1" fill="hold">
                                          <p:stCondLst>
                                            <p:cond delay="0"/>
                                          </p:stCondLst>
                                        </p:cTn>
                                        <p:tgtEl>
                                          <p:spTgt spid="556"/>
                                        </p:tgtEl>
                                        <p:attrNameLst>
                                          <p:attrName>style.visibility</p:attrName>
                                        </p:attrNameLst>
                                      </p:cBhvr>
                                      <p:to>
                                        <p:strVal val="visible"/>
                                      </p:to>
                                    </p:set>
                                    <p:anim calcmode="lin" valueType="num">
                                      <p:cBhvr additive="repl">
                                        <p:cTn id="44" dur="500" fill="hold"/>
                                        <p:tgtEl>
                                          <p:spTgt spid="556"/>
                                        </p:tgtEl>
                                        <p:attrNameLst>
                                          <p:attrName>ppt_w</p:attrName>
                                        </p:attrNameLst>
                                      </p:cBhvr>
                                      <p:tavLst>
                                        <p:tav tm="0">
                                          <p:val>
                                            <p:fltVal val="0"/>
                                          </p:val>
                                        </p:tav>
                                        <p:tav tm="100000">
                                          <p:val>
                                            <p:strVal val="#ppt_w"/>
                                          </p:val>
                                        </p:tav>
                                      </p:tavLst>
                                    </p:anim>
                                    <p:anim calcmode="lin" valueType="num">
                                      <p:cBhvr additive="repl">
                                        <p:cTn id="45" dur="500" fill="hold"/>
                                        <p:tgtEl>
                                          <p:spTgt spid="556"/>
                                        </p:tgtEl>
                                        <p:attrNameLst>
                                          <p:attrName>ppt_h</p:attrName>
                                        </p:attrNameLst>
                                      </p:cBhvr>
                                      <p:tavLst>
                                        <p:tav tm="0">
                                          <p:val>
                                            <p:fltVal val="0"/>
                                          </p:val>
                                        </p:tav>
                                        <p:tav tm="100000">
                                          <p:val>
                                            <p:strVal val="#ppt_h"/>
                                          </p:val>
                                        </p:tav>
                                      </p:tavLst>
                                    </p:anim>
                                    <p:anim calcmode="lin" valueType="num">
                                      <p:cBhvr additive="repl">
                                        <p:cTn id="46" dur="500" fill="hold"/>
                                        <p:tgtEl>
                                          <p:spTgt spid="556"/>
                                        </p:tgtEl>
                                        <p:attrNameLst>
                                          <p:attrName>r</p:attrName>
                                        </p:attrNameLst>
                                      </p:cBhvr>
                                      <p:tavLst>
                                        <p:tav tm="0">
                                          <p:val>
                                            <p:fltVal val="360"/>
                                          </p:val>
                                        </p:tav>
                                        <p:tav tm="100000">
                                          <p:val>
                                            <p:fltVal val="0"/>
                                          </p:val>
                                        </p:tav>
                                      </p:tavLst>
                                    </p:anim>
                                    <p:animEffect transition="in" filter="fade">
                                      <p:cBhvr additive="repl">
                                        <p:cTn id="47" dur="500"/>
                                        <p:tgtEl>
                                          <p:spTgt spid="556"/>
                                        </p:tgtEl>
                                      </p:cBhvr>
                                    </p:animEffect>
                                  </p:childTnLst>
                                </p:cTn>
                              </p:par>
                            </p:childTnLst>
                          </p:cTn>
                        </p:par>
                        <p:par>
                          <p:cTn id="48" fill="hold">
                            <p:stCondLst>
                              <p:cond delay="4000"/>
                            </p:stCondLst>
                            <p:childTnLst>
                              <p:par>
                                <p:cTn id="49" presetID="49" presetClass="entr" presetSubtype="0" fill="hold" nodeType="afterEffect">
                                  <p:stCondLst>
                                    <p:cond delay="0"/>
                                  </p:stCondLst>
                                  <p:childTnLst>
                                    <p:set>
                                      <p:cBhvr>
                                        <p:cTn id="50" dur="1" fill="hold">
                                          <p:stCondLst>
                                            <p:cond delay="0"/>
                                          </p:stCondLst>
                                        </p:cTn>
                                        <p:tgtEl>
                                          <p:spTgt spid="560"/>
                                        </p:tgtEl>
                                        <p:attrNameLst>
                                          <p:attrName>style.visibility</p:attrName>
                                        </p:attrNameLst>
                                      </p:cBhvr>
                                      <p:to>
                                        <p:strVal val="visible"/>
                                      </p:to>
                                    </p:set>
                                    <p:anim calcmode="lin" valueType="num">
                                      <p:cBhvr additive="repl">
                                        <p:cTn id="51" dur="500" fill="hold"/>
                                        <p:tgtEl>
                                          <p:spTgt spid="560"/>
                                        </p:tgtEl>
                                        <p:attrNameLst>
                                          <p:attrName>ppt_w</p:attrName>
                                        </p:attrNameLst>
                                      </p:cBhvr>
                                      <p:tavLst>
                                        <p:tav tm="0">
                                          <p:val>
                                            <p:fltVal val="0"/>
                                          </p:val>
                                        </p:tav>
                                        <p:tav tm="100000">
                                          <p:val>
                                            <p:strVal val="#ppt_w"/>
                                          </p:val>
                                        </p:tav>
                                      </p:tavLst>
                                    </p:anim>
                                    <p:anim calcmode="lin" valueType="num">
                                      <p:cBhvr additive="repl">
                                        <p:cTn id="52" dur="500" fill="hold"/>
                                        <p:tgtEl>
                                          <p:spTgt spid="560"/>
                                        </p:tgtEl>
                                        <p:attrNameLst>
                                          <p:attrName>ppt_h</p:attrName>
                                        </p:attrNameLst>
                                      </p:cBhvr>
                                      <p:tavLst>
                                        <p:tav tm="0">
                                          <p:val>
                                            <p:fltVal val="0"/>
                                          </p:val>
                                        </p:tav>
                                        <p:tav tm="100000">
                                          <p:val>
                                            <p:strVal val="#ppt_h"/>
                                          </p:val>
                                        </p:tav>
                                      </p:tavLst>
                                    </p:anim>
                                    <p:anim calcmode="lin" valueType="num">
                                      <p:cBhvr additive="repl">
                                        <p:cTn id="53" dur="500" fill="hold"/>
                                        <p:tgtEl>
                                          <p:spTgt spid="560"/>
                                        </p:tgtEl>
                                        <p:attrNameLst>
                                          <p:attrName>r</p:attrName>
                                        </p:attrNameLst>
                                      </p:cBhvr>
                                      <p:tavLst>
                                        <p:tav tm="0">
                                          <p:val>
                                            <p:fltVal val="360"/>
                                          </p:val>
                                        </p:tav>
                                        <p:tav tm="100000">
                                          <p:val>
                                            <p:fltVal val="0"/>
                                          </p:val>
                                        </p:tav>
                                      </p:tavLst>
                                    </p:anim>
                                    <p:animEffect transition="in" filter="fade">
                                      <p:cBhvr additive="repl">
                                        <p:cTn id="54" dur="500"/>
                                        <p:tgtEl>
                                          <p:spTgt spid="560"/>
                                        </p:tgtEl>
                                      </p:cBhvr>
                                    </p:animEffect>
                                  </p:childTnLst>
                                </p:cTn>
                              </p:par>
                            </p:childTnLst>
                          </p:cTn>
                        </p:par>
                        <p:par>
                          <p:cTn id="55" fill="hold">
                            <p:stCondLst>
                              <p:cond delay="4500"/>
                            </p:stCondLst>
                            <p:childTnLst>
                              <p:par>
                                <p:cTn id="56" presetID="49" presetClass="entr" presetSubtype="0" fill="hold" nodeType="afterEffect">
                                  <p:stCondLst>
                                    <p:cond delay="0"/>
                                  </p:stCondLst>
                                  <p:childTnLst>
                                    <p:set>
                                      <p:cBhvr>
                                        <p:cTn id="57" dur="1" fill="hold">
                                          <p:stCondLst>
                                            <p:cond delay="0"/>
                                          </p:stCondLst>
                                        </p:cTn>
                                        <p:tgtEl>
                                          <p:spTgt spid="555"/>
                                        </p:tgtEl>
                                        <p:attrNameLst>
                                          <p:attrName>style.visibility</p:attrName>
                                        </p:attrNameLst>
                                      </p:cBhvr>
                                      <p:to>
                                        <p:strVal val="visible"/>
                                      </p:to>
                                    </p:set>
                                    <p:anim calcmode="lin" valueType="num">
                                      <p:cBhvr additive="repl">
                                        <p:cTn id="58" dur="500" fill="hold"/>
                                        <p:tgtEl>
                                          <p:spTgt spid="555"/>
                                        </p:tgtEl>
                                        <p:attrNameLst>
                                          <p:attrName>ppt_w</p:attrName>
                                        </p:attrNameLst>
                                      </p:cBhvr>
                                      <p:tavLst>
                                        <p:tav tm="0">
                                          <p:val>
                                            <p:fltVal val="0"/>
                                          </p:val>
                                        </p:tav>
                                        <p:tav tm="100000">
                                          <p:val>
                                            <p:strVal val="#ppt_w"/>
                                          </p:val>
                                        </p:tav>
                                      </p:tavLst>
                                    </p:anim>
                                    <p:anim calcmode="lin" valueType="num">
                                      <p:cBhvr additive="repl">
                                        <p:cTn id="59" dur="500" fill="hold"/>
                                        <p:tgtEl>
                                          <p:spTgt spid="555"/>
                                        </p:tgtEl>
                                        <p:attrNameLst>
                                          <p:attrName>ppt_h</p:attrName>
                                        </p:attrNameLst>
                                      </p:cBhvr>
                                      <p:tavLst>
                                        <p:tav tm="0">
                                          <p:val>
                                            <p:fltVal val="0"/>
                                          </p:val>
                                        </p:tav>
                                        <p:tav tm="100000">
                                          <p:val>
                                            <p:strVal val="#ppt_h"/>
                                          </p:val>
                                        </p:tav>
                                      </p:tavLst>
                                    </p:anim>
                                    <p:anim calcmode="lin" valueType="num">
                                      <p:cBhvr additive="repl">
                                        <p:cTn id="60" dur="500" fill="hold"/>
                                        <p:tgtEl>
                                          <p:spTgt spid="555"/>
                                        </p:tgtEl>
                                        <p:attrNameLst>
                                          <p:attrName>r</p:attrName>
                                        </p:attrNameLst>
                                      </p:cBhvr>
                                      <p:tavLst>
                                        <p:tav tm="0">
                                          <p:val>
                                            <p:fltVal val="360"/>
                                          </p:val>
                                        </p:tav>
                                        <p:tav tm="100000">
                                          <p:val>
                                            <p:fltVal val="0"/>
                                          </p:val>
                                        </p:tav>
                                      </p:tavLst>
                                    </p:anim>
                                    <p:animEffect transition="in" filter="fade">
                                      <p:cBhvr additive="repl">
                                        <p:cTn id="61" dur="500"/>
                                        <p:tgtEl>
                                          <p:spTgt spid="555"/>
                                        </p:tgtEl>
                                      </p:cBhvr>
                                    </p:animEffect>
                                  </p:childTnLst>
                                </p:cTn>
                              </p:par>
                            </p:childTnLst>
                          </p:cTn>
                        </p:par>
                        <p:par>
                          <p:cTn id="62" fill="hold">
                            <p:stCondLst>
                              <p:cond delay="5000"/>
                            </p:stCondLst>
                            <p:childTnLst>
                              <p:par>
                                <p:cTn id="63" presetID="42" presetClass="entr" presetSubtype="0" fill="hold" nodeType="afterEffect">
                                  <p:stCondLst>
                                    <p:cond delay="0"/>
                                  </p:stCondLst>
                                  <p:childTnLst>
                                    <p:set>
                                      <p:cBhvr>
                                        <p:cTn id="64" dur="1" fill="hold">
                                          <p:stCondLst>
                                            <p:cond delay="0"/>
                                          </p:stCondLst>
                                        </p:cTn>
                                        <p:tgtEl>
                                          <p:spTgt spid="561"/>
                                        </p:tgtEl>
                                        <p:attrNameLst>
                                          <p:attrName>style.visibility</p:attrName>
                                        </p:attrNameLst>
                                      </p:cBhvr>
                                      <p:to>
                                        <p:strVal val="visible"/>
                                      </p:to>
                                    </p:set>
                                    <p:animEffect transition="in" filter="fade">
                                      <p:cBhvr additive="repl">
                                        <p:cTn id="65" dur="1000"/>
                                        <p:tgtEl>
                                          <p:spTgt spid="561"/>
                                        </p:tgtEl>
                                      </p:cBhvr>
                                    </p:animEffect>
                                    <p:anim calcmode="lin" valueType="num">
                                      <p:cBhvr additive="repl">
                                        <p:cTn id="66" dur="1000" fill="hold"/>
                                        <p:tgtEl>
                                          <p:spTgt spid="561"/>
                                        </p:tgtEl>
                                        <p:attrNameLst>
                                          <p:attrName>ppt_x</p:attrName>
                                        </p:attrNameLst>
                                      </p:cBhvr>
                                      <p:tavLst>
                                        <p:tav tm="0">
                                          <p:val>
                                            <p:strVal val="#ppt_x"/>
                                          </p:val>
                                        </p:tav>
                                        <p:tav tm="100000">
                                          <p:val>
                                            <p:strVal val="#ppt_x"/>
                                          </p:val>
                                        </p:tav>
                                      </p:tavLst>
                                    </p:anim>
                                    <p:anim calcmode="lin" valueType="num">
                                      <p:cBhvr additive="repl">
                                        <p:cTn id="67" dur="1000" fill="hold"/>
                                        <p:tgtEl>
                                          <p:spTgt spid="561"/>
                                        </p:tgtEl>
                                        <p:attrNameLst>
                                          <p:attrName>ppt_y</p:attrName>
                                        </p:attrNameLst>
                                      </p:cBhvr>
                                      <p:tavLst>
                                        <p:tav tm="0">
                                          <p:val>
                                            <p:strVal val="#ppt_y+.1"/>
                                          </p:val>
                                        </p:tav>
                                        <p:tav tm="100000">
                                          <p:val>
                                            <p:strVal val="#ppt_y"/>
                                          </p:val>
                                        </p:tav>
                                      </p:tavLst>
                                    </p:anim>
                                  </p:childTnLst>
                                </p:cTn>
                              </p:par>
                            </p:childTnLst>
                          </p:cTn>
                        </p:par>
                        <p:par>
                          <p:cTn id="68" fill="hold">
                            <p:stCondLst>
                              <p:cond delay="6000"/>
                            </p:stCondLst>
                            <p:childTnLst>
                              <p:par>
                                <p:cTn id="69" presetID="10" presetClass="entr" presetSubtype="0" fill="hold" nodeType="afterEffect">
                                  <p:stCondLst>
                                    <p:cond delay="0"/>
                                  </p:stCondLst>
                                  <p:childTnLst>
                                    <p:set>
                                      <p:cBhvr>
                                        <p:cTn id="70" dur="1" fill="hold">
                                          <p:stCondLst>
                                            <p:cond delay="0"/>
                                          </p:stCondLst>
                                        </p:cTn>
                                        <p:tgtEl>
                                          <p:spTgt spid="570"/>
                                        </p:tgtEl>
                                        <p:attrNameLst>
                                          <p:attrName>style.visibility</p:attrName>
                                        </p:attrNameLst>
                                      </p:cBhvr>
                                      <p:to>
                                        <p:strVal val="visible"/>
                                      </p:to>
                                    </p:set>
                                    <p:animEffect transition="in" filter="fade">
                                      <p:cBhvr additive="repl">
                                        <p:cTn id="71" dur="500"/>
                                        <p:tgtEl>
                                          <p:spTgt spid="570"/>
                                        </p:tgtEl>
                                      </p:cBhvr>
                                    </p:animEffect>
                                  </p:childTnLst>
                                </p:cTn>
                              </p:par>
                            </p:childTnLst>
                          </p:cTn>
                        </p:par>
                        <p:par>
                          <p:cTn id="72" fill="hold">
                            <p:stCondLst>
                              <p:cond delay="6500"/>
                            </p:stCondLst>
                            <p:childTnLst>
                              <p:par>
                                <p:cTn id="73" presetID="10" presetClass="entr" presetSubtype="0" fill="hold" nodeType="afterEffect">
                                  <p:stCondLst>
                                    <p:cond delay="0"/>
                                  </p:stCondLst>
                                  <p:childTnLst>
                                    <p:set>
                                      <p:cBhvr>
                                        <p:cTn id="74" dur="1" fill="hold">
                                          <p:stCondLst>
                                            <p:cond delay="0"/>
                                          </p:stCondLst>
                                        </p:cTn>
                                        <p:tgtEl>
                                          <p:spTgt spid="575"/>
                                        </p:tgtEl>
                                        <p:attrNameLst>
                                          <p:attrName>style.visibility</p:attrName>
                                        </p:attrNameLst>
                                      </p:cBhvr>
                                      <p:to>
                                        <p:strVal val="visible"/>
                                      </p:to>
                                    </p:set>
                                    <p:animEffect transition="in" filter="fade">
                                      <p:cBhvr additive="repl">
                                        <p:cTn id="75" dur="500"/>
                                        <p:tgtEl>
                                          <p:spTgt spid="575"/>
                                        </p:tgtEl>
                                      </p:cBhvr>
                                    </p:animEffect>
                                  </p:childTnLst>
                                </p:cTn>
                              </p:par>
                            </p:childTnLst>
                          </p:cTn>
                        </p:par>
                        <p:par>
                          <p:cTn id="76" fill="hold">
                            <p:stCondLst>
                              <p:cond delay="7000"/>
                            </p:stCondLst>
                            <p:childTnLst>
                              <p:par>
                                <p:cTn id="77" presetID="10" presetClass="entr" presetSubtype="0" fill="hold" nodeType="afterEffect">
                                  <p:stCondLst>
                                    <p:cond delay="0"/>
                                  </p:stCondLst>
                                  <p:childTnLst>
                                    <p:set>
                                      <p:cBhvr>
                                        <p:cTn id="78" dur="1" fill="hold">
                                          <p:stCondLst>
                                            <p:cond delay="0"/>
                                          </p:stCondLst>
                                        </p:cTn>
                                        <p:tgtEl>
                                          <p:spTgt spid="576"/>
                                        </p:tgtEl>
                                        <p:attrNameLst>
                                          <p:attrName>style.visibility</p:attrName>
                                        </p:attrNameLst>
                                      </p:cBhvr>
                                      <p:to>
                                        <p:strVal val="visible"/>
                                      </p:to>
                                    </p:set>
                                    <p:animEffect transition="in" filter="fade">
                                      <p:cBhvr additive="repl">
                                        <p:cTn id="79" dur="500"/>
                                        <p:tgtEl>
                                          <p:spTgt spid="576"/>
                                        </p:tgtEl>
                                      </p:cBhvr>
                                    </p:animEffect>
                                  </p:childTnLst>
                                </p:cTn>
                              </p:par>
                            </p:childTnLst>
                          </p:cTn>
                        </p:par>
                        <p:par>
                          <p:cTn id="80" fill="hold">
                            <p:stCondLst>
                              <p:cond delay="7500"/>
                            </p:stCondLst>
                            <p:childTnLst>
                              <p:par>
                                <p:cTn id="81" presetID="10" presetClass="entr" presetSubtype="0" fill="hold" nodeType="afterEffect">
                                  <p:stCondLst>
                                    <p:cond delay="0"/>
                                  </p:stCondLst>
                                  <p:childTnLst>
                                    <p:set>
                                      <p:cBhvr>
                                        <p:cTn id="82" dur="1" fill="hold">
                                          <p:stCondLst>
                                            <p:cond delay="0"/>
                                          </p:stCondLst>
                                        </p:cTn>
                                        <p:tgtEl>
                                          <p:spTgt spid="565"/>
                                        </p:tgtEl>
                                        <p:attrNameLst>
                                          <p:attrName>style.visibility</p:attrName>
                                        </p:attrNameLst>
                                      </p:cBhvr>
                                      <p:to>
                                        <p:strVal val="visible"/>
                                      </p:to>
                                    </p:set>
                                    <p:animEffect transition="in" filter="fade">
                                      <p:cBhvr additive="repl">
                                        <p:cTn id="83" dur="500"/>
                                        <p:tgtEl>
                                          <p:spTgt spid="565"/>
                                        </p:tgtEl>
                                      </p:cBhvr>
                                    </p:animEffect>
                                  </p:childTnLst>
                                </p:cTn>
                              </p:par>
                            </p:childTnLst>
                          </p:cTn>
                        </p:par>
                        <p:par>
                          <p:cTn id="84" fill="hold">
                            <p:stCondLst>
                              <p:cond delay="8000"/>
                            </p:stCondLst>
                            <p:childTnLst>
                              <p:par>
                                <p:cTn id="85" presetID="10" presetClass="entr" presetSubtype="0" fill="hold" nodeType="afterEffect">
                                  <p:stCondLst>
                                    <p:cond delay="0"/>
                                  </p:stCondLst>
                                  <p:childTnLst>
                                    <p:set>
                                      <p:cBhvr>
                                        <p:cTn id="86" dur="1" fill="hold">
                                          <p:stCondLst>
                                            <p:cond delay="0"/>
                                          </p:stCondLst>
                                        </p:cTn>
                                        <p:tgtEl>
                                          <p:spTgt spid="577"/>
                                        </p:tgtEl>
                                        <p:attrNameLst>
                                          <p:attrName>style.visibility</p:attrName>
                                        </p:attrNameLst>
                                      </p:cBhvr>
                                      <p:to>
                                        <p:strVal val="visible"/>
                                      </p:to>
                                    </p:set>
                                    <p:animEffect transition="in" filter="fade">
                                      <p:cBhvr additive="repl">
                                        <p:cTn id="87" dur="500"/>
                                        <p:tgtEl>
                                          <p:spTgt spid="577"/>
                                        </p:tgtEl>
                                      </p:cBhvr>
                                    </p:animEffect>
                                  </p:childTnLst>
                                </p:cTn>
                              </p:par>
                            </p:childTnLst>
                          </p:cTn>
                        </p:par>
                        <p:par>
                          <p:cTn id="88" fill="hold">
                            <p:stCondLst>
                              <p:cond delay="8500"/>
                            </p:stCondLst>
                            <p:childTnLst>
                              <p:par>
                                <p:cTn id="89" presetID="10" presetClass="entr" presetSubtype="0" fill="hold" nodeType="afterEffect">
                                  <p:stCondLst>
                                    <p:cond delay="0"/>
                                  </p:stCondLst>
                                  <p:childTnLst>
                                    <p:set>
                                      <p:cBhvr>
                                        <p:cTn id="90" dur="1" fill="hold">
                                          <p:stCondLst>
                                            <p:cond delay="0"/>
                                          </p:stCondLst>
                                        </p:cTn>
                                        <p:tgtEl>
                                          <p:spTgt spid="578"/>
                                        </p:tgtEl>
                                        <p:attrNameLst>
                                          <p:attrName>style.visibility</p:attrName>
                                        </p:attrNameLst>
                                      </p:cBhvr>
                                      <p:to>
                                        <p:strVal val="visible"/>
                                      </p:to>
                                    </p:set>
                                    <p:animEffect transition="in" filter="fade">
                                      <p:cBhvr additive="repl">
                                        <p:cTn id="91" dur="500"/>
                                        <p:tgtEl>
                                          <p:spTgt spid="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1" name="Group 1"/>
          <p:cNvGrpSpPr/>
          <p:nvPr/>
        </p:nvGrpSpPr>
        <p:grpSpPr>
          <a:xfrm>
            <a:off x="4868280" y="2301840"/>
            <a:ext cx="3092040" cy="3089160"/>
            <a:chOff x="4868280" y="2301840"/>
            <a:chExt cx="3092040" cy="3089160"/>
          </a:xfrm>
        </p:grpSpPr>
        <p:sp>
          <p:nvSpPr>
            <p:cNvPr id="582" name="CustomShape 2"/>
            <p:cNvSpPr/>
            <p:nvPr/>
          </p:nvSpPr>
          <p:spPr>
            <a:xfrm>
              <a:off x="4868280" y="2301840"/>
              <a:ext cx="3092040" cy="3089160"/>
            </a:xfrm>
            <a:custGeom>
              <a:avLst/>
              <a:gdLst/>
              <a:ahLst/>
              <a:cxnLst/>
              <a:rect l="l" t="t" r="r" b="b"/>
              <a:pathLst>
                <a:path w="19777" h="19739">
                  <a:moveTo>
                    <a:pt x="17933" y="-1"/>
                  </a:moveTo>
                  <a:lnTo>
                    <a:pt x="15856" y="2079"/>
                  </a:lnTo>
                  <a:cubicBezTo>
                    <a:pt x="11992" y="-899"/>
                    <a:pt x="6427" y="-621"/>
                    <a:pt x="2885" y="2921"/>
                  </a:cubicBezTo>
                  <a:cubicBezTo>
                    <a:pt x="-962" y="6768"/>
                    <a:pt x="-962" y="13006"/>
                    <a:pt x="2885" y="16853"/>
                  </a:cubicBezTo>
                  <a:cubicBezTo>
                    <a:pt x="6733" y="20700"/>
                    <a:pt x="12971" y="20701"/>
                    <a:pt x="16819" y="16853"/>
                  </a:cubicBezTo>
                  <a:cubicBezTo>
                    <a:pt x="20348" y="13324"/>
                    <a:pt x="20637" y="7786"/>
                    <a:pt x="17693" y="3924"/>
                  </a:cubicBezTo>
                  <a:lnTo>
                    <a:pt x="19777" y="1836"/>
                  </a:lnTo>
                  <a:lnTo>
                    <a:pt x="19694" y="76"/>
                  </a:lnTo>
                  <a:lnTo>
                    <a:pt x="17933" y="-1"/>
                  </a:lnTo>
                  <a:close/>
                </a:path>
              </a:pathLst>
            </a:custGeom>
            <a:solidFill>
              <a:schemeClr val="accent6"/>
            </a:solidFill>
            <a:ln>
              <a:noFill/>
            </a:ln>
          </p:spPr>
          <p:style>
            <a:lnRef idx="0">
              <a:srgbClr val="FFFFFF"/>
            </a:lnRef>
            <a:fillRef idx="0">
              <a:srgbClr val="FFFFFF"/>
            </a:fillRef>
            <a:effectRef idx="0">
              <a:srgbClr val="FFFFFF"/>
            </a:effectRef>
            <a:fontRef idx="minor"/>
          </p:style>
        </p:sp>
        <p:sp>
          <p:nvSpPr>
            <p:cNvPr id="583" name="CustomShape 3"/>
            <p:cNvSpPr/>
            <p:nvPr/>
          </p:nvSpPr>
          <p:spPr>
            <a:xfrm>
              <a:off x="4980240" y="2418840"/>
              <a:ext cx="2862360" cy="2862360"/>
            </a:xfrm>
            <a:custGeom>
              <a:avLst/>
              <a:gdLst/>
              <a:ahLst/>
              <a:cxnLst/>
              <a:rect l="l" t="t"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6">
                <a:lumMod val="75000"/>
              </a:schemeClr>
            </a:solidFill>
            <a:ln>
              <a:noFill/>
            </a:ln>
          </p:spPr>
          <p:style>
            <a:lnRef idx="0">
              <a:srgbClr val="FFFFFF"/>
            </a:lnRef>
            <a:fillRef idx="0">
              <a:srgbClr val="FFFFFF"/>
            </a:fillRef>
            <a:effectRef idx="0">
              <a:srgbClr val="FFFFFF"/>
            </a:effectRef>
            <a:fontRef idx="minor"/>
          </p:style>
        </p:sp>
        <p:sp>
          <p:nvSpPr>
            <p:cNvPr id="584" name="Line 4"/>
            <p:cNvSpPr/>
            <p:nvPr/>
          </p:nvSpPr>
          <p:spPr>
            <a:xfrm flipH="1">
              <a:off x="7398720" y="2460240"/>
              <a:ext cx="399240" cy="399240"/>
            </a:xfrm>
            <a:prstGeom prst="line">
              <a:avLst/>
            </a:prstGeom>
            <a:ln w="63360">
              <a:solidFill>
                <a:schemeClr val="bg1"/>
              </a:solidFill>
              <a:round/>
            </a:ln>
          </p:spPr>
          <p:style>
            <a:lnRef idx="0">
              <a:srgbClr val="FFFFFF"/>
            </a:lnRef>
            <a:fillRef idx="0">
              <a:srgbClr val="FFFFFF"/>
            </a:fillRef>
            <a:effectRef idx="0">
              <a:srgbClr val="FFFFFF"/>
            </a:effectRef>
            <a:fontRef idx="minor"/>
          </p:style>
        </p:sp>
      </p:grpSp>
      <p:grpSp>
        <p:nvGrpSpPr>
          <p:cNvPr id="585" name="Group 5"/>
          <p:cNvGrpSpPr/>
          <p:nvPr/>
        </p:nvGrpSpPr>
        <p:grpSpPr>
          <a:xfrm>
            <a:off x="5106960" y="2547000"/>
            <a:ext cx="3483360" cy="2605680"/>
            <a:chOff x="5106960" y="2547000"/>
            <a:chExt cx="3483360" cy="2605680"/>
          </a:xfrm>
        </p:grpSpPr>
        <p:sp>
          <p:nvSpPr>
            <p:cNvPr id="586" name="CustomShape 6"/>
            <p:cNvSpPr/>
            <p:nvPr/>
          </p:nvSpPr>
          <p:spPr>
            <a:xfrm>
              <a:off x="5106960" y="2547000"/>
              <a:ext cx="3483360" cy="2605680"/>
            </a:xfrm>
            <a:custGeom>
              <a:avLst/>
              <a:gdLst/>
              <a:ahLst/>
              <a:cxnLst/>
              <a:rect l="l" t="t" r="r" b="b"/>
              <a:pathLst>
                <a:path w="20840" h="20595">
                  <a:moveTo>
                    <a:pt x="7788" y="0"/>
                  </a:moveTo>
                  <a:cubicBezTo>
                    <a:pt x="5795" y="0"/>
                    <a:pt x="3802" y="1004"/>
                    <a:pt x="2281" y="3015"/>
                  </a:cubicBezTo>
                  <a:cubicBezTo>
                    <a:pt x="-760" y="7037"/>
                    <a:pt x="-760" y="13557"/>
                    <a:pt x="2281" y="17578"/>
                  </a:cubicBezTo>
                  <a:cubicBezTo>
                    <a:pt x="5322" y="21600"/>
                    <a:pt x="10254" y="21599"/>
                    <a:pt x="13295" y="17578"/>
                  </a:cubicBezTo>
                  <a:cubicBezTo>
                    <a:pt x="14526" y="15951"/>
                    <a:pt x="15257" y="13915"/>
                    <a:pt x="15492" y="11801"/>
                  </a:cubicBezTo>
                  <a:lnTo>
                    <a:pt x="19726" y="11801"/>
                  </a:lnTo>
                  <a:lnTo>
                    <a:pt x="20839" y="10192"/>
                  </a:lnTo>
                  <a:lnTo>
                    <a:pt x="19726" y="8584"/>
                  </a:lnTo>
                  <a:lnTo>
                    <a:pt x="15466" y="8584"/>
                  </a:lnTo>
                  <a:cubicBezTo>
                    <a:pt x="15207" y="6545"/>
                    <a:pt x="14485" y="4589"/>
                    <a:pt x="13295" y="3015"/>
                  </a:cubicBezTo>
                  <a:cubicBezTo>
                    <a:pt x="11774" y="1004"/>
                    <a:pt x="9781" y="0"/>
                    <a:pt x="7788" y="0"/>
                  </a:cubicBezTo>
                  <a:close/>
                </a:path>
              </a:pathLst>
            </a:custGeom>
            <a:solidFill>
              <a:schemeClr val="accent5"/>
            </a:solidFill>
            <a:ln>
              <a:noFill/>
            </a:ln>
          </p:spPr>
          <p:style>
            <a:lnRef idx="0">
              <a:srgbClr val="FFFFFF"/>
            </a:lnRef>
            <a:fillRef idx="0">
              <a:srgbClr val="FFFFFF"/>
            </a:fillRef>
            <a:effectRef idx="0">
              <a:srgbClr val="FFFFFF"/>
            </a:effectRef>
            <a:fontRef idx="minor"/>
          </p:style>
        </p:sp>
        <p:sp>
          <p:nvSpPr>
            <p:cNvPr id="587" name="CustomShape 7"/>
            <p:cNvSpPr/>
            <p:nvPr/>
          </p:nvSpPr>
          <p:spPr>
            <a:xfrm>
              <a:off x="5199120" y="2648880"/>
              <a:ext cx="2407320" cy="2407320"/>
            </a:xfrm>
            <a:custGeom>
              <a:avLst/>
              <a:gdLst/>
              <a:ahLst/>
              <a:cxnLst/>
              <a:rect l="l" t="t"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5">
                <a:lumMod val="75000"/>
              </a:schemeClr>
            </a:solidFill>
            <a:ln>
              <a:noFill/>
            </a:ln>
          </p:spPr>
          <p:style>
            <a:lnRef idx="0">
              <a:srgbClr val="FFFFFF"/>
            </a:lnRef>
            <a:fillRef idx="0">
              <a:srgbClr val="FFFFFF"/>
            </a:fillRef>
            <a:effectRef idx="0">
              <a:srgbClr val="FFFFFF"/>
            </a:effectRef>
            <a:fontRef idx="minor"/>
          </p:style>
        </p:sp>
        <p:sp>
          <p:nvSpPr>
            <p:cNvPr id="588" name="Line 8"/>
            <p:cNvSpPr/>
            <p:nvPr/>
          </p:nvSpPr>
          <p:spPr>
            <a:xfrm flipH="1">
              <a:off x="7587720" y="3832200"/>
              <a:ext cx="730800" cy="360"/>
            </a:xfrm>
            <a:prstGeom prst="line">
              <a:avLst/>
            </a:prstGeom>
            <a:ln w="63360">
              <a:solidFill>
                <a:schemeClr val="bg1"/>
              </a:solidFill>
              <a:round/>
            </a:ln>
          </p:spPr>
          <p:style>
            <a:lnRef idx="0">
              <a:srgbClr val="FFFFFF"/>
            </a:lnRef>
            <a:fillRef idx="0">
              <a:srgbClr val="FFFFFF"/>
            </a:fillRef>
            <a:effectRef idx="0">
              <a:srgbClr val="FFFFFF"/>
            </a:effectRef>
            <a:fontRef idx="minor"/>
          </p:style>
        </p:sp>
      </p:grpSp>
      <p:grpSp>
        <p:nvGrpSpPr>
          <p:cNvPr id="589" name="Group 9"/>
          <p:cNvGrpSpPr/>
          <p:nvPr/>
        </p:nvGrpSpPr>
        <p:grpSpPr>
          <a:xfrm>
            <a:off x="5316840" y="2756880"/>
            <a:ext cx="2638440" cy="2749680"/>
            <a:chOff x="5316840" y="2756880"/>
            <a:chExt cx="2638440" cy="2749680"/>
          </a:xfrm>
        </p:grpSpPr>
        <p:sp>
          <p:nvSpPr>
            <p:cNvPr id="590" name="CustomShape 10"/>
            <p:cNvSpPr/>
            <p:nvPr/>
          </p:nvSpPr>
          <p:spPr>
            <a:xfrm>
              <a:off x="5316840" y="2756880"/>
              <a:ext cx="2638440" cy="2749680"/>
            </a:xfrm>
            <a:custGeom>
              <a:avLst/>
              <a:gdLst/>
              <a:ahLst/>
              <a:cxnLst/>
              <a:rect l="l" t="t" r="r" b="b"/>
              <a:pathLst>
                <a:path w="20761" h="21600">
                  <a:moveTo>
                    <a:pt x="8590" y="0"/>
                  </a:moveTo>
                  <a:cubicBezTo>
                    <a:pt x="6391" y="0"/>
                    <a:pt x="4192" y="837"/>
                    <a:pt x="2515" y="2513"/>
                  </a:cubicBezTo>
                  <a:cubicBezTo>
                    <a:pt x="-839" y="5866"/>
                    <a:pt x="-839" y="11302"/>
                    <a:pt x="2515" y="14655"/>
                  </a:cubicBezTo>
                  <a:cubicBezTo>
                    <a:pt x="5245" y="17383"/>
                    <a:pt x="9356" y="17890"/>
                    <a:pt x="12600" y="16178"/>
                  </a:cubicBezTo>
                  <a:lnTo>
                    <a:pt x="18602" y="21600"/>
                  </a:lnTo>
                  <a:lnTo>
                    <a:pt x="20761" y="21395"/>
                  </a:lnTo>
                  <a:lnTo>
                    <a:pt x="20750" y="19230"/>
                  </a:lnTo>
                  <a:lnTo>
                    <a:pt x="15123" y="14145"/>
                  </a:lnTo>
                  <a:cubicBezTo>
                    <a:pt x="18003" y="10772"/>
                    <a:pt x="17854" y="5703"/>
                    <a:pt x="14663" y="2513"/>
                  </a:cubicBezTo>
                  <a:cubicBezTo>
                    <a:pt x="12986" y="837"/>
                    <a:pt x="10788" y="0"/>
                    <a:pt x="8590" y="0"/>
                  </a:cubicBezTo>
                  <a:close/>
                </a:path>
              </a:pathLst>
            </a:custGeom>
            <a:solidFill>
              <a:schemeClr val="accent4"/>
            </a:solidFill>
            <a:ln>
              <a:noFill/>
            </a:ln>
          </p:spPr>
          <p:style>
            <a:lnRef idx="0">
              <a:srgbClr val="FFFFFF"/>
            </a:lnRef>
            <a:fillRef idx="0">
              <a:srgbClr val="FFFFFF"/>
            </a:fillRef>
            <a:effectRef idx="0">
              <a:srgbClr val="FFFFFF"/>
            </a:effectRef>
            <a:fontRef idx="minor"/>
          </p:style>
        </p:sp>
        <p:sp>
          <p:nvSpPr>
            <p:cNvPr id="591" name="CustomShape 11"/>
            <p:cNvSpPr/>
            <p:nvPr/>
          </p:nvSpPr>
          <p:spPr>
            <a:xfrm>
              <a:off x="5399640" y="2860200"/>
              <a:ext cx="2005920" cy="2007000"/>
            </a:xfrm>
            <a:custGeom>
              <a:avLst/>
              <a:gdLst/>
              <a:ahLst/>
              <a:cxnLst/>
              <a:rect l="l" t="t"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lumMod val="75000"/>
              </a:schemeClr>
            </a:solidFill>
            <a:ln>
              <a:noFill/>
            </a:ln>
          </p:spPr>
          <p:style>
            <a:lnRef idx="0">
              <a:srgbClr val="FFFFFF"/>
            </a:lnRef>
            <a:fillRef idx="0">
              <a:srgbClr val="FFFFFF"/>
            </a:fillRef>
            <a:effectRef idx="0">
              <a:srgbClr val="FFFFFF"/>
            </a:effectRef>
            <a:fontRef idx="minor"/>
          </p:style>
        </p:sp>
        <p:sp>
          <p:nvSpPr>
            <p:cNvPr id="592" name="Line 12"/>
            <p:cNvSpPr/>
            <p:nvPr/>
          </p:nvSpPr>
          <p:spPr>
            <a:xfrm flipH="1" flipV="1">
              <a:off x="7027200" y="4635360"/>
              <a:ext cx="723600" cy="644040"/>
            </a:xfrm>
            <a:prstGeom prst="line">
              <a:avLst/>
            </a:prstGeom>
            <a:ln w="63360">
              <a:solidFill>
                <a:schemeClr val="bg1"/>
              </a:solidFill>
              <a:round/>
            </a:ln>
          </p:spPr>
          <p:style>
            <a:lnRef idx="0">
              <a:srgbClr val="FFFFFF"/>
            </a:lnRef>
            <a:fillRef idx="0">
              <a:srgbClr val="FFFFFF"/>
            </a:fillRef>
            <a:effectRef idx="0">
              <a:srgbClr val="FFFFFF"/>
            </a:effectRef>
            <a:fontRef idx="minor"/>
          </p:style>
        </p:sp>
      </p:grpSp>
      <p:grpSp>
        <p:nvGrpSpPr>
          <p:cNvPr id="593" name="Group 13"/>
          <p:cNvGrpSpPr/>
          <p:nvPr/>
        </p:nvGrpSpPr>
        <p:grpSpPr>
          <a:xfrm>
            <a:off x="4883760" y="2967120"/>
            <a:ext cx="2454480" cy="2538360"/>
            <a:chOff x="4883760" y="2967120"/>
            <a:chExt cx="2454480" cy="2538360"/>
          </a:xfrm>
        </p:grpSpPr>
        <p:sp>
          <p:nvSpPr>
            <p:cNvPr id="594" name="CustomShape 14"/>
            <p:cNvSpPr/>
            <p:nvPr/>
          </p:nvSpPr>
          <p:spPr>
            <a:xfrm>
              <a:off x="4883760" y="2967120"/>
              <a:ext cx="2454480" cy="2538360"/>
            </a:xfrm>
            <a:custGeom>
              <a:avLst/>
              <a:gdLst/>
              <a:ahLst/>
              <a:cxnLst/>
              <a:rect l="l" t="t" r="r" b="b"/>
              <a:pathLst>
                <a:path w="20853" h="21600">
                  <a:moveTo>
                    <a:pt x="13197" y="0"/>
                  </a:moveTo>
                  <a:cubicBezTo>
                    <a:pt x="11238" y="0"/>
                    <a:pt x="9279" y="749"/>
                    <a:pt x="7784" y="2248"/>
                  </a:cubicBezTo>
                  <a:cubicBezTo>
                    <a:pt x="5095" y="4946"/>
                    <a:pt x="4835" y="9149"/>
                    <a:pt x="6985" y="12149"/>
                  </a:cubicBezTo>
                  <a:lnTo>
                    <a:pt x="0" y="19149"/>
                  </a:lnTo>
                  <a:lnTo>
                    <a:pt x="104" y="21493"/>
                  </a:lnTo>
                  <a:lnTo>
                    <a:pt x="2444" y="21600"/>
                  </a:lnTo>
                  <a:lnTo>
                    <a:pt x="9583" y="14446"/>
                  </a:lnTo>
                  <a:cubicBezTo>
                    <a:pt x="12480" y="16005"/>
                    <a:pt x="16165" y="15560"/>
                    <a:pt x="18610" y="13108"/>
                  </a:cubicBezTo>
                  <a:cubicBezTo>
                    <a:pt x="21599" y="10109"/>
                    <a:pt x="21599" y="5247"/>
                    <a:pt x="18610" y="2248"/>
                  </a:cubicBezTo>
                  <a:cubicBezTo>
                    <a:pt x="17115" y="749"/>
                    <a:pt x="15156" y="0"/>
                    <a:pt x="13197" y="0"/>
                  </a:cubicBezTo>
                  <a:close/>
                </a:path>
              </a:pathLst>
            </a:custGeom>
            <a:solidFill>
              <a:schemeClr val="accent3"/>
            </a:solidFill>
            <a:ln>
              <a:noFill/>
            </a:ln>
          </p:spPr>
          <p:style>
            <a:lnRef idx="0">
              <a:srgbClr val="FFFFFF"/>
            </a:lnRef>
            <a:fillRef idx="0">
              <a:srgbClr val="FFFFFF"/>
            </a:fillRef>
            <a:effectRef idx="0">
              <a:srgbClr val="FFFFFF"/>
            </a:effectRef>
            <a:fontRef idx="minor"/>
          </p:style>
        </p:sp>
        <p:sp>
          <p:nvSpPr>
            <p:cNvPr id="595" name="CustomShape 15"/>
            <p:cNvSpPr/>
            <p:nvPr/>
          </p:nvSpPr>
          <p:spPr>
            <a:xfrm>
              <a:off x="5621400" y="3055680"/>
              <a:ext cx="1618560" cy="1619280"/>
            </a:xfrm>
            <a:custGeom>
              <a:avLst/>
              <a:gdLst/>
              <a:ahLst/>
              <a:cxnLst/>
              <a:rect l="l" t="t"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3">
                <a:lumMod val="60000"/>
                <a:lumOff val="40000"/>
              </a:schemeClr>
            </a:solidFill>
            <a:ln>
              <a:noFill/>
            </a:ln>
          </p:spPr>
          <p:style>
            <a:lnRef idx="0">
              <a:srgbClr val="FFFFFF"/>
            </a:lnRef>
            <a:fillRef idx="0">
              <a:srgbClr val="FFFFFF"/>
            </a:fillRef>
            <a:effectRef idx="0">
              <a:srgbClr val="FFFFFF"/>
            </a:effectRef>
            <a:fontRef idx="minor"/>
          </p:style>
        </p:sp>
        <p:sp>
          <p:nvSpPr>
            <p:cNvPr id="596" name="Line 16"/>
            <p:cNvSpPr/>
            <p:nvPr/>
          </p:nvSpPr>
          <p:spPr>
            <a:xfrm flipV="1">
              <a:off x="5052960" y="4465080"/>
              <a:ext cx="873000" cy="873360"/>
            </a:xfrm>
            <a:prstGeom prst="line">
              <a:avLst/>
            </a:prstGeom>
            <a:ln w="63360">
              <a:solidFill>
                <a:schemeClr val="bg1"/>
              </a:solidFill>
              <a:round/>
            </a:ln>
          </p:spPr>
          <p:style>
            <a:lnRef idx="0">
              <a:srgbClr val="FFFFFF"/>
            </a:lnRef>
            <a:fillRef idx="0">
              <a:srgbClr val="FFFFFF"/>
            </a:fillRef>
            <a:effectRef idx="0">
              <a:srgbClr val="FFFFFF"/>
            </a:effectRef>
            <a:fontRef idx="minor"/>
          </p:style>
        </p:sp>
      </p:grpSp>
      <p:grpSp>
        <p:nvGrpSpPr>
          <p:cNvPr id="597" name="Group 17"/>
          <p:cNvGrpSpPr/>
          <p:nvPr/>
        </p:nvGrpSpPr>
        <p:grpSpPr>
          <a:xfrm>
            <a:off x="4242600" y="3182400"/>
            <a:ext cx="2881440" cy="1374480"/>
            <a:chOff x="4242600" y="3182400"/>
            <a:chExt cx="2881440" cy="1374480"/>
          </a:xfrm>
        </p:grpSpPr>
        <p:sp>
          <p:nvSpPr>
            <p:cNvPr id="598" name="CustomShape 18"/>
            <p:cNvSpPr/>
            <p:nvPr/>
          </p:nvSpPr>
          <p:spPr>
            <a:xfrm>
              <a:off x="4242600" y="3182400"/>
              <a:ext cx="2881440" cy="1374480"/>
            </a:xfrm>
            <a:custGeom>
              <a:avLst/>
              <a:gdLst/>
              <a:ahLst/>
              <a:cxnLst/>
              <a:rect l="l" t="t" r="r" b="b"/>
              <a:pathLst>
                <a:path w="21109" h="20595">
                  <a:moveTo>
                    <a:pt x="16077" y="0"/>
                  </a:moveTo>
                  <a:cubicBezTo>
                    <a:pt x="14790" y="0"/>
                    <a:pt x="13502" y="1005"/>
                    <a:pt x="12520" y="3016"/>
                  </a:cubicBezTo>
                  <a:cubicBezTo>
                    <a:pt x="11895" y="4295"/>
                    <a:pt x="11470" y="5826"/>
                    <a:pt x="11243" y="7451"/>
                  </a:cubicBezTo>
                  <a:lnTo>
                    <a:pt x="1363" y="7451"/>
                  </a:lnTo>
                  <a:lnTo>
                    <a:pt x="0" y="10500"/>
                  </a:lnTo>
                  <a:lnTo>
                    <a:pt x="1363" y="13549"/>
                  </a:lnTo>
                  <a:lnTo>
                    <a:pt x="11308" y="13549"/>
                  </a:lnTo>
                  <a:cubicBezTo>
                    <a:pt x="11547" y="15021"/>
                    <a:pt x="11947" y="16407"/>
                    <a:pt x="12520" y="17578"/>
                  </a:cubicBezTo>
                  <a:cubicBezTo>
                    <a:pt x="14485" y="21599"/>
                    <a:pt x="17670" y="21599"/>
                    <a:pt x="19635" y="17578"/>
                  </a:cubicBezTo>
                  <a:cubicBezTo>
                    <a:pt x="21599" y="13557"/>
                    <a:pt x="21600" y="7037"/>
                    <a:pt x="19635" y="3016"/>
                  </a:cubicBezTo>
                  <a:cubicBezTo>
                    <a:pt x="18652" y="1005"/>
                    <a:pt x="17365" y="0"/>
                    <a:pt x="16077" y="0"/>
                  </a:cubicBezTo>
                  <a:close/>
                </a:path>
              </a:pathLst>
            </a:custGeom>
            <a:solidFill>
              <a:schemeClr val="accent2"/>
            </a:solidFill>
            <a:ln>
              <a:noFill/>
            </a:ln>
          </p:spPr>
          <p:style>
            <a:lnRef idx="0">
              <a:srgbClr val="FFFFFF"/>
            </a:lnRef>
            <a:fillRef idx="0">
              <a:srgbClr val="FFFFFF"/>
            </a:fillRef>
            <a:effectRef idx="0">
              <a:srgbClr val="FFFFFF"/>
            </a:effectRef>
            <a:fontRef idx="minor"/>
          </p:style>
        </p:sp>
        <p:sp>
          <p:nvSpPr>
            <p:cNvPr id="599" name="CustomShape 19"/>
            <p:cNvSpPr/>
            <p:nvPr/>
          </p:nvSpPr>
          <p:spPr>
            <a:xfrm>
              <a:off x="5873760" y="3303000"/>
              <a:ext cx="1135800" cy="1135800"/>
            </a:xfrm>
            <a:custGeom>
              <a:avLst/>
              <a:gdLst/>
              <a:ahLst/>
              <a:cxnLst/>
              <a:rect l="l" t="t"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2">
                <a:lumMod val="75000"/>
              </a:schemeClr>
            </a:solidFill>
            <a:ln>
              <a:noFill/>
            </a:ln>
          </p:spPr>
          <p:style>
            <a:lnRef idx="0">
              <a:srgbClr val="FFFFFF"/>
            </a:lnRef>
            <a:fillRef idx="0">
              <a:srgbClr val="FFFFFF"/>
            </a:fillRef>
            <a:effectRef idx="0">
              <a:srgbClr val="FFFFFF"/>
            </a:effectRef>
            <a:fontRef idx="minor"/>
          </p:style>
        </p:sp>
        <p:sp>
          <p:nvSpPr>
            <p:cNvPr id="600" name="Line 20"/>
            <p:cNvSpPr/>
            <p:nvPr/>
          </p:nvSpPr>
          <p:spPr>
            <a:xfrm>
              <a:off x="4490280" y="3879360"/>
              <a:ext cx="1434240" cy="360"/>
            </a:xfrm>
            <a:prstGeom prst="line">
              <a:avLst/>
            </a:prstGeom>
            <a:ln w="63360">
              <a:solidFill>
                <a:schemeClr val="bg1"/>
              </a:solidFill>
              <a:round/>
            </a:ln>
          </p:spPr>
          <p:style>
            <a:lnRef idx="0">
              <a:srgbClr val="FFFFFF"/>
            </a:lnRef>
            <a:fillRef idx="0">
              <a:srgbClr val="FFFFFF"/>
            </a:fillRef>
            <a:effectRef idx="0">
              <a:srgbClr val="FFFFFF"/>
            </a:effectRef>
            <a:fontRef idx="minor"/>
          </p:style>
        </p:sp>
      </p:grpSp>
      <p:grpSp>
        <p:nvGrpSpPr>
          <p:cNvPr id="601" name="Group 21"/>
          <p:cNvGrpSpPr/>
          <p:nvPr/>
        </p:nvGrpSpPr>
        <p:grpSpPr>
          <a:xfrm>
            <a:off x="4883040" y="2298240"/>
            <a:ext cx="2030040" cy="2046960"/>
            <a:chOff x="4883040" y="2298240"/>
            <a:chExt cx="2030040" cy="2046960"/>
          </a:xfrm>
        </p:grpSpPr>
        <p:sp>
          <p:nvSpPr>
            <p:cNvPr id="602" name="CustomShape 22"/>
            <p:cNvSpPr/>
            <p:nvPr/>
          </p:nvSpPr>
          <p:spPr>
            <a:xfrm>
              <a:off x="4883040" y="2298240"/>
              <a:ext cx="2030040" cy="2046960"/>
            </a:xfrm>
            <a:custGeom>
              <a:avLst/>
              <a:gdLst/>
              <a:ahLst/>
              <a:cxnLst/>
              <a:rect l="l" t="t" r="r" b="b"/>
              <a:pathLst>
                <a:path w="21117" h="21121">
                  <a:moveTo>
                    <a:pt x="2994" y="0"/>
                  </a:moveTo>
                  <a:lnTo>
                    <a:pt x="128" y="127"/>
                  </a:lnTo>
                  <a:lnTo>
                    <a:pt x="0" y="2969"/>
                  </a:lnTo>
                  <a:lnTo>
                    <a:pt x="11559" y="14434"/>
                  </a:lnTo>
                  <a:cubicBezTo>
                    <a:pt x="10874" y="16192"/>
                    <a:pt x="11241" y="18263"/>
                    <a:pt x="12671" y="19682"/>
                  </a:cubicBezTo>
                  <a:cubicBezTo>
                    <a:pt x="14603" y="21600"/>
                    <a:pt x="17735" y="21599"/>
                    <a:pt x="19667" y="19682"/>
                  </a:cubicBezTo>
                  <a:cubicBezTo>
                    <a:pt x="21600" y="17764"/>
                    <a:pt x="21599" y="14653"/>
                    <a:pt x="19667" y="12735"/>
                  </a:cubicBezTo>
                  <a:cubicBezTo>
                    <a:pt x="18305" y="11383"/>
                    <a:pt x="16347" y="10989"/>
                    <a:pt x="14633" y="11543"/>
                  </a:cubicBezTo>
                  <a:lnTo>
                    <a:pt x="2994" y="0"/>
                  </a:ln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603" name="CustomShape 23"/>
            <p:cNvSpPr/>
            <p:nvPr/>
          </p:nvSpPr>
          <p:spPr>
            <a:xfrm>
              <a:off x="6152400" y="3596760"/>
              <a:ext cx="547920" cy="547920"/>
            </a:xfrm>
            <a:custGeom>
              <a:avLst/>
              <a:gdLst/>
              <a:ahLst/>
              <a:cxnLst/>
              <a:rect l="l" t="t"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1">
                <a:lumMod val="60000"/>
                <a:lumOff val="40000"/>
              </a:schemeClr>
            </a:solidFill>
            <a:ln>
              <a:noFill/>
            </a:ln>
          </p:spPr>
          <p:style>
            <a:lnRef idx="0">
              <a:srgbClr val="FFFFFF"/>
            </a:lnRef>
            <a:fillRef idx="0">
              <a:srgbClr val="FFFFFF"/>
            </a:fillRef>
            <a:effectRef idx="0">
              <a:srgbClr val="FFFFFF"/>
            </a:effectRef>
            <a:fontRef idx="minor"/>
          </p:style>
        </p:sp>
        <p:sp>
          <p:nvSpPr>
            <p:cNvPr id="604" name="Line 24"/>
            <p:cNvSpPr/>
            <p:nvPr/>
          </p:nvSpPr>
          <p:spPr>
            <a:xfrm flipH="1" flipV="1">
              <a:off x="5079600" y="2502360"/>
              <a:ext cx="1357560" cy="1356480"/>
            </a:xfrm>
            <a:prstGeom prst="line">
              <a:avLst/>
            </a:prstGeom>
            <a:ln w="63360">
              <a:solidFill>
                <a:schemeClr val="bg1"/>
              </a:solidFill>
              <a:round/>
            </a:ln>
          </p:spPr>
          <p:style>
            <a:lnRef idx="0">
              <a:srgbClr val="FFFFFF"/>
            </a:lnRef>
            <a:fillRef idx="0">
              <a:srgbClr val="FFFFFF"/>
            </a:fillRef>
            <a:effectRef idx="0">
              <a:srgbClr val="FFFFFF"/>
            </a:effectRef>
            <a:fontRef idx="minor"/>
          </p:style>
        </p:sp>
      </p:grpSp>
      <p:sp>
        <p:nvSpPr>
          <p:cNvPr id="605" name="CustomShape 25"/>
          <p:cNvSpPr/>
          <p:nvPr/>
        </p:nvSpPr>
        <p:spPr>
          <a:xfrm>
            <a:off x="8451720" y="2555640"/>
            <a:ext cx="1433160" cy="4381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txBody>
          <a:bodyPr lIns="0" tIns="0" rIns="0" bIns="0"/>
          <a:p>
            <a:pPr>
              <a:lnSpc>
                <a:spcPct val="120000"/>
              </a:lnSpc>
              <a:spcBef>
                <a:spcPts val="780"/>
              </a:spcBef>
            </a:pPr>
            <a:r>
              <a:rPr lang="en-US" sz="7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700" b="0" strike="noStrike" spc="-1">
              <a:latin typeface="Arial" panose="020B0604020202020204"/>
            </a:endParaRPr>
          </a:p>
        </p:txBody>
      </p:sp>
      <p:sp>
        <p:nvSpPr>
          <p:cNvPr id="606" name="CustomShape 26"/>
          <p:cNvSpPr/>
          <p:nvPr/>
        </p:nvSpPr>
        <p:spPr>
          <a:xfrm>
            <a:off x="8445960" y="2296080"/>
            <a:ext cx="1189080" cy="23364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txBody>
          <a:bodyPr lIns="17280" tIns="17280" rIns="17280" bIns="17280" anchor="ctr"/>
          <a:p>
            <a:pPr>
              <a:lnSpc>
                <a:spcPct val="120000"/>
              </a:lnSpc>
            </a:pPr>
            <a:r>
              <a:rPr lang="en-US" sz="1220" b="0" strike="noStrike" spc="-1">
                <a:solidFill>
                  <a:srgbClr val="A6A6A6"/>
                </a:solidFill>
                <a:latin typeface="Arial" panose="020B0604020202020204"/>
                <a:ea typeface="微软雅黑" panose="020B0503020204020204" charset="-122"/>
              </a:rPr>
              <a:t>请替换文字内容</a:t>
            </a:r>
            <a:endParaRPr lang="en-US" sz="1220" b="0" strike="noStrike" spc="-1">
              <a:latin typeface="Arial" panose="020B0604020202020204"/>
            </a:endParaRPr>
          </a:p>
        </p:txBody>
      </p:sp>
      <p:sp>
        <p:nvSpPr>
          <p:cNvPr id="607" name="CustomShape 27"/>
          <p:cNvSpPr/>
          <p:nvPr/>
        </p:nvSpPr>
        <p:spPr>
          <a:xfrm>
            <a:off x="8197200" y="2332440"/>
            <a:ext cx="197280" cy="197280"/>
          </a:xfrm>
          <a:custGeom>
            <a:avLst/>
            <a:gdLst/>
            <a:ahLst/>
            <a:cxnLst/>
            <a:rect l="l" t="t"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6"/>
          </a:solidFill>
          <a:ln w="25560">
            <a:solidFill>
              <a:srgbClr val="000000">
                <a:alpha val="0"/>
              </a:srgbClr>
            </a:solidFill>
            <a:miter/>
          </a:ln>
        </p:spPr>
        <p:style>
          <a:lnRef idx="0">
            <a:srgbClr val="FFFFFF"/>
          </a:lnRef>
          <a:fillRef idx="0">
            <a:srgbClr val="FFFFFF"/>
          </a:fillRef>
          <a:effectRef idx="0">
            <a:srgbClr val="FFFFFF"/>
          </a:effectRef>
          <a:fontRef idx="minor"/>
        </p:style>
      </p:sp>
      <p:sp>
        <p:nvSpPr>
          <p:cNvPr id="608" name="CustomShape 28"/>
          <p:cNvSpPr/>
          <p:nvPr/>
        </p:nvSpPr>
        <p:spPr>
          <a:xfrm>
            <a:off x="8946000" y="3963240"/>
            <a:ext cx="1432800" cy="4381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txBody>
          <a:bodyPr lIns="0" tIns="0" rIns="0" bIns="0"/>
          <a:p>
            <a:pPr>
              <a:lnSpc>
                <a:spcPct val="120000"/>
              </a:lnSpc>
              <a:spcBef>
                <a:spcPts val="780"/>
              </a:spcBef>
            </a:pPr>
            <a:r>
              <a:rPr lang="en-US" sz="7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700" b="0" strike="noStrike" spc="-1">
              <a:latin typeface="Arial" panose="020B0604020202020204"/>
            </a:endParaRPr>
          </a:p>
        </p:txBody>
      </p:sp>
      <p:sp>
        <p:nvSpPr>
          <p:cNvPr id="609" name="CustomShape 29"/>
          <p:cNvSpPr/>
          <p:nvPr/>
        </p:nvSpPr>
        <p:spPr>
          <a:xfrm>
            <a:off x="8939520" y="3703680"/>
            <a:ext cx="1189080" cy="23364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txBody>
          <a:bodyPr lIns="17280" tIns="17280" rIns="17280" bIns="17280" anchor="ctr"/>
          <a:p>
            <a:pPr>
              <a:lnSpc>
                <a:spcPct val="120000"/>
              </a:lnSpc>
            </a:pPr>
            <a:r>
              <a:rPr lang="en-US" sz="1220" b="0" strike="noStrike" spc="-1">
                <a:solidFill>
                  <a:srgbClr val="A6A6A6"/>
                </a:solidFill>
                <a:latin typeface="Arial" panose="020B0604020202020204"/>
                <a:ea typeface="微软雅黑" panose="020B0503020204020204" charset="-122"/>
              </a:rPr>
              <a:t>请替换文字内容</a:t>
            </a:r>
            <a:endParaRPr lang="en-US" sz="1220" b="0" strike="noStrike" spc="-1">
              <a:latin typeface="Arial" panose="020B0604020202020204"/>
            </a:endParaRPr>
          </a:p>
        </p:txBody>
      </p:sp>
      <p:sp>
        <p:nvSpPr>
          <p:cNvPr id="610" name="CustomShape 30"/>
          <p:cNvSpPr/>
          <p:nvPr/>
        </p:nvSpPr>
        <p:spPr>
          <a:xfrm>
            <a:off x="8690760" y="3740040"/>
            <a:ext cx="197280" cy="197280"/>
          </a:xfrm>
          <a:custGeom>
            <a:avLst/>
            <a:gdLst/>
            <a:ahLst/>
            <a:cxnLst/>
            <a:rect l="l" t="t"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5"/>
          </a:solidFill>
          <a:ln w="25560">
            <a:solidFill>
              <a:srgbClr val="000000">
                <a:alpha val="0"/>
              </a:srgbClr>
            </a:solidFill>
            <a:miter/>
          </a:ln>
        </p:spPr>
        <p:style>
          <a:lnRef idx="0">
            <a:srgbClr val="FFFFFF"/>
          </a:lnRef>
          <a:fillRef idx="0">
            <a:srgbClr val="FFFFFF"/>
          </a:fillRef>
          <a:effectRef idx="0">
            <a:srgbClr val="FFFFFF"/>
          </a:effectRef>
          <a:fontRef idx="minor"/>
        </p:style>
      </p:sp>
      <p:sp>
        <p:nvSpPr>
          <p:cNvPr id="611" name="CustomShape 31"/>
          <p:cNvSpPr/>
          <p:nvPr/>
        </p:nvSpPr>
        <p:spPr>
          <a:xfrm>
            <a:off x="8300520" y="5402520"/>
            <a:ext cx="1433160" cy="4381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txBody>
          <a:bodyPr lIns="0" tIns="0" rIns="0" bIns="0"/>
          <a:p>
            <a:pPr>
              <a:lnSpc>
                <a:spcPct val="120000"/>
              </a:lnSpc>
              <a:spcBef>
                <a:spcPts val="780"/>
              </a:spcBef>
            </a:pPr>
            <a:r>
              <a:rPr lang="en-US" sz="7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700" b="0" strike="noStrike" spc="-1">
              <a:latin typeface="Arial" panose="020B0604020202020204"/>
            </a:endParaRPr>
          </a:p>
        </p:txBody>
      </p:sp>
      <p:sp>
        <p:nvSpPr>
          <p:cNvPr id="612" name="CustomShape 32"/>
          <p:cNvSpPr/>
          <p:nvPr/>
        </p:nvSpPr>
        <p:spPr>
          <a:xfrm>
            <a:off x="8294040" y="5142960"/>
            <a:ext cx="1189800" cy="23364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txBody>
          <a:bodyPr lIns="17280" tIns="17280" rIns="17280" bIns="17280" anchor="ctr"/>
          <a:p>
            <a:pPr>
              <a:lnSpc>
                <a:spcPct val="120000"/>
              </a:lnSpc>
            </a:pPr>
            <a:r>
              <a:rPr lang="en-US" sz="1220" b="0" strike="noStrike" spc="-1">
                <a:solidFill>
                  <a:srgbClr val="A6A6A6"/>
                </a:solidFill>
                <a:latin typeface="Arial" panose="020B0604020202020204"/>
                <a:ea typeface="微软雅黑" panose="020B0503020204020204" charset="-122"/>
              </a:rPr>
              <a:t>请替换文字内容</a:t>
            </a:r>
            <a:endParaRPr lang="en-US" sz="1220" b="0" strike="noStrike" spc="-1">
              <a:latin typeface="Arial" panose="020B0604020202020204"/>
            </a:endParaRPr>
          </a:p>
        </p:txBody>
      </p:sp>
      <p:sp>
        <p:nvSpPr>
          <p:cNvPr id="613" name="CustomShape 33"/>
          <p:cNvSpPr/>
          <p:nvPr/>
        </p:nvSpPr>
        <p:spPr>
          <a:xfrm>
            <a:off x="8045280" y="5179320"/>
            <a:ext cx="197280" cy="197280"/>
          </a:xfrm>
          <a:custGeom>
            <a:avLst/>
            <a:gdLst/>
            <a:ahLst/>
            <a:cxnLst/>
            <a:rect l="l" t="t"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4"/>
          </a:solidFill>
          <a:ln w="25560">
            <a:solidFill>
              <a:srgbClr val="000000">
                <a:alpha val="0"/>
              </a:srgbClr>
            </a:solidFill>
            <a:miter/>
          </a:ln>
        </p:spPr>
        <p:style>
          <a:lnRef idx="0">
            <a:srgbClr val="FFFFFF"/>
          </a:lnRef>
          <a:fillRef idx="0">
            <a:srgbClr val="FFFFFF"/>
          </a:fillRef>
          <a:effectRef idx="0">
            <a:srgbClr val="FFFFFF"/>
          </a:effectRef>
          <a:fontRef idx="minor"/>
        </p:style>
      </p:sp>
      <p:sp>
        <p:nvSpPr>
          <p:cNvPr id="614" name="CustomShape 34"/>
          <p:cNvSpPr/>
          <p:nvPr/>
        </p:nvSpPr>
        <p:spPr>
          <a:xfrm>
            <a:off x="2944080" y="5459040"/>
            <a:ext cx="1483200" cy="38124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txBody>
          <a:bodyPr lIns="0" tIns="0" rIns="0" bIns="0"/>
          <a:p>
            <a:pPr algn="r">
              <a:lnSpc>
                <a:spcPct val="120000"/>
              </a:lnSpc>
              <a:spcBef>
                <a:spcPts val="780"/>
              </a:spcBef>
            </a:pPr>
            <a:r>
              <a:rPr lang="en-US" sz="7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700" b="0" strike="noStrike" spc="-1">
              <a:latin typeface="Arial" panose="020B0604020202020204"/>
            </a:endParaRPr>
          </a:p>
        </p:txBody>
      </p:sp>
      <p:sp>
        <p:nvSpPr>
          <p:cNvPr id="615" name="CustomShape 35"/>
          <p:cNvSpPr/>
          <p:nvPr/>
        </p:nvSpPr>
        <p:spPr>
          <a:xfrm>
            <a:off x="3191400" y="5199120"/>
            <a:ext cx="1229760" cy="20304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txBody>
          <a:bodyPr lIns="17280" tIns="17280" rIns="17280" bIns="17280" anchor="ctr"/>
          <a:p>
            <a:pPr algn="r">
              <a:lnSpc>
                <a:spcPct val="120000"/>
              </a:lnSpc>
            </a:pPr>
            <a:r>
              <a:rPr lang="en-US" sz="1220" b="0" strike="noStrike" spc="-1">
                <a:solidFill>
                  <a:srgbClr val="A6A6A6"/>
                </a:solidFill>
                <a:latin typeface="Arial" panose="020B0604020202020204"/>
                <a:ea typeface="微软雅黑" panose="020B0503020204020204" charset="-122"/>
              </a:rPr>
              <a:t>请替换文字内容</a:t>
            </a:r>
            <a:endParaRPr lang="en-US" sz="1220" b="0" strike="noStrike" spc="-1">
              <a:latin typeface="Arial" panose="020B0604020202020204"/>
            </a:endParaRPr>
          </a:p>
        </p:txBody>
      </p:sp>
      <p:sp>
        <p:nvSpPr>
          <p:cNvPr id="616" name="CustomShape 36"/>
          <p:cNvSpPr/>
          <p:nvPr/>
        </p:nvSpPr>
        <p:spPr>
          <a:xfrm>
            <a:off x="4505760" y="5236200"/>
            <a:ext cx="197280" cy="197280"/>
          </a:xfrm>
          <a:custGeom>
            <a:avLst/>
            <a:gdLst/>
            <a:ahLst/>
            <a:cxnLst/>
            <a:rect l="l" t="t"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3"/>
          </a:solidFill>
          <a:ln w="25560">
            <a:solidFill>
              <a:srgbClr val="000000">
                <a:alpha val="0"/>
              </a:srgbClr>
            </a:solidFill>
            <a:miter/>
          </a:ln>
        </p:spPr>
        <p:style>
          <a:lnRef idx="0">
            <a:srgbClr val="FFFFFF"/>
          </a:lnRef>
          <a:fillRef idx="0">
            <a:srgbClr val="FFFFFF"/>
          </a:fillRef>
          <a:effectRef idx="0">
            <a:srgbClr val="FFFFFF"/>
          </a:effectRef>
          <a:fontRef idx="minor"/>
        </p:style>
      </p:sp>
      <p:sp>
        <p:nvSpPr>
          <p:cNvPr id="617" name="CustomShape 37"/>
          <p:cNvSpPr/>
          <p:nvPr/>
        </p:nvSpPr>
        <p:spPr>
          <a:xfrm>
            <a:off x="2389320" y="4012560"/>
            <a:ext cx="1483200" cy="38124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txBody>
          <a:bodyPr lIns="0" tIns="0" rIns="0" bIns="0"/>
          <a:p>
            <a:pPr algn="r">
              <a:lnSpc>
                <a:spcPct val="120000"/>
              </a:lnSpc>
              <a:spcBef>
                <a:spcPts val="780"/>
              </a:spcBef>
            </a:pPr>
            <a:r>
              <a:rPr lang="en-US" sz="7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700" b="0" strike="noStrike" spc="-1">
              <a:latin typeface="Arial" panose="020B0604020202020204"/>
            </a:endParaRPr>
          </a:p>
        </p:txBody>
      </p:sp>
      <p:sp>
        <p:nvSpPr>
          <p:cNvPr id="618" name="CustomShape 38"/>
          <p:cNvSpPr/>
          <p:nvPr/>
        </p:nvSpPr>
        <p:spPr>
          <a:xfrm>
            <a:off x="2636640" y="3752280"/>
            <a:ext cx="1229760" cy="20304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txBody>
          <a:bodyPr lIns="17280" tIns="17280" rIns="17280" bIns="17280" anchor="ctr"/>
          <a:p>
            <a:pPr algn="r">
              <a:lnSpc>
                <a:spcPct val="120000"/>
              </a:lnSpc>
            </a:pPr>
            <a:r>
              <a:rPr lang="en-US" sz="1220" b="0" strike="noStrike" spc="-1">
                <a:solidFill>
                  <a:srgbClr val="A6A6A6"/>
                </a:solidFill>
                <a:latin typeface="Arial" panose="020B0604020202020204"/>
                <a:ea typeface="微软雅黑" panose="020B0503020204020204" charset="-122"/>
              </a:rPr>
              <a:t>请替换文字内容</a:t>
            </a:r>
            <a:endParaRPr lang="en-US" sz="1220" b="0" strike="noStrike" spc="-1">
              <a:latin typeface="Arial" panose="020B0604020202020204"/>
            </a:endParaRPr>
          </a:p>
        </p:txBody>
      </p:sp>
      <p:sp>
        <p:nvSpPr>
          <p:cNvPr id="619" name="CustomShape 39"/>
          <p:cNvSpPr/>
          <p:nvPr/>
        </p:nvSpPr>
        <p:spPr>
          <a:xfrm>
            <a:off x="3927600" y="3789360"/>
            <a:ext cx="197280" cy="197280"/>
          </a:xfrm>
          <a:custGeom>
            <a:avLst/>
            <a:gdLst/>
            <a:ahLst/>
            <a:cxnLst/>
            <a:rect l="l" t="t"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560">
            <a:solidFill>
              <a:srgbClr val="000000">
                <a:alpha val="0"/>
              </a:srgbClr>
            </a:solidFill>
            <a:miter/>
          </a:ln>
        </p:spPr>
        <p:style>
          <a:lnRef idx="0">
            <a:srgbClr val="FFFFFF"/>
          </a:lnRef>
          <a:fillRef idx="0">
            <a:srgbClr val="FFFFFF"/>
          </a:fillRef>
          <a:effectRef idx="0">
            <a:srgbClr val="FFFFFF"/>
          </a:effectRef>
          <a:fontRef idx="minor"/>
        </p:style>
      </p:sp>
      <p:sp>
        <p:nvSpPr>
          <p:cNvPr id="620" name="CustomShape 40"/>
          <p:cNvSpPr/>
          <p:nvPr/>
        </p:nvSpPr>
        <p:spPr>
          <a:xfrm>
            <a:off x="2948400" y="2561400"/>
            <a:ext cx="1483200" cy="38124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txBody>
          <a:bodyPr lIns="0" tIns="0" rIns="0" bIns="0"/>
          <a:p>
            <a:pPr algn="r">
              <a:lnSpc>
                <a:spcPct val="120000"/>
              </a:lnSpc>
              <a:spcBef>
                <a:spcPts val="780"/>
              </a:spcBef>
            </a:pPr>
            <a:r>
              <a:rPr lang="en-US" sz="7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700" b="0" strike="noStrike" spc="-1">
              <a:latin typeface="Arial" panose="020B0604020202020204"/>
            </a:endParaRPr>
          </a:p>
        </p:txBody>
      </p:sp>
      <p:sp>
        <p:nvSpPr>
          <p:cNvPr id="621" name="CustomShape 41"/>
          <p:cNvSpPr/>
          <p:nvPr/>
        </p:nvSpPr>
        <p:spPr>
          <a:xfrm>
            <a:off x="3197520" y="2301840"/>
            <a:ext cx="1235880" cy="20304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txBody>
          <a:bodyPr lIns="17280" tIns="17280" rIns="17280" bIns="17280" anchor="ctr"/>
          <a:p>
            <a:pPr algn="r">
              <a:lnSpc>
                <a:spcPct val="120000"/>
              </a:lnSpc>
            </a:pPr>
            <a:r>
              <a:rPr lang="en-US" sz="1220" b="0" strike="noStrike" spc="-1">
                <a:solidFill>
                  <a:srgbClr val="A6A6A6"/>
                </a:solidFill>
                <a:latin typeface="Arial" panose="020B0604020202020204"/>
                <a:ea typeface="微软雅黑" panose="020B0503020204020204" charset="-122"/>
              </a:rPr>
              <a:t>请替换文字内容</a:t>
            </a:r>
            <a:endParaRPr lang="en-US" sz="1220" b="0" strike="noStrike" spc="-1">
              <a:latin typeface="Arial" panose="020B0604020202020204"/>
            </a:endParaRPr>
          </a:p>
        </p:txBody>
      </p:sp>
      <p:sp>
        <p:nvSpPr>
          <p:cNvPr id="622" name="CustomShape 42"/>
          <p:cNvSpPr/>
          <p:nvPr/>
        </p:nvSpPr>
        <p:spPr>
          <a:xfrm>
            <a:off x="4510080" y="2338200"/>
            <a:ext cx="197280" cy="197280"/>
          </a:xfrm>
          <a:custGeom>
            <a:avLst/>
            <a:gdLst/>
            <a:ahLst/>
            <a:cxnLst/>
            <a:rect l="l" t="t"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1"/>
          </a:solidFill>
          <a:ln w="25560">
            <a:solidFill>
              <a:srgbClr val="000000">
                <a:alpha val="0"/>
              </a:srgbClr>
            </a:solidFill>
            <a:miter/>
          </a:ln>
        </p:spPr>
        <p:style>
          <a:lnRef idx="0">
            <a:srgbClr val="FFFFFF"/>
          </a:lnRef>
          <a:fillRef idx="0">
            <a:srgbClr val="FFFFFF"/>
          </a:fillRef>
          <a:effectRef idx="0">
            <a:srgbClr val="FFFFFF"/>
          </a:effectRef>
          <a:fontRef idx="minor"/>
        </p:style>
      </p:sp>
      <p:sp>
        <p:nvSpPr>
          <p:cNvPr id="623" name="CustomShape 43"/>
          <p:cNvSpPr/>
          <p:nvPr/>
        </p:nvSpPr>
        <p:spPr>
          <a:xfrm>
            <a:off x="824040" y="235440"/>
            <a:ext cx="2807280" cy="4881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3200" b="1" strike="noStrike" spc="-1">
                <a:solidFill>
                  <a:srgbClr val="A6A6A6"/>
                </a:solidFill>
                <a:latin typeface="Arial" panose="020B0604020202020204"/>
                <a:ea typeface="微软雅黑" panose="020B0503020204020204" charset="-122"/>
              </a:rPr>
              <a:t>此处添加标题</a:t>
            </a:r>
            <a:endParaRPr lang="en-US" sz="3200" b="0" strike="noStrike" spc="-1">
              <a:latin typeface="Arial" panose="020B0604020202020204"/>
            </a:endParaRPr>
          </a:p>
        </p:txBody>
      </p:sp>
      <p:sp>
        <p:nvSpPr>
          <p:cNvPr id="624" name="CustomShape 44"/>
          <p:cNvSpPr/>
          <p:nvPr/>
        </p:nvSpPr>
        <p:spPr>
          <a:xfrm>
            <a:off x="824040" y="743760"/>
            <a:ext cx="2807280" cy="2138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400" b="1" strike="noStrike" spc="-1">
                <a:solidFill>
                  <a:srgbClr val="A6A6A6"/>
                </a:solidFill>
                <a:latin typeface="Arial" panose="020B0604020202020204"/>
                <a:ea typeface="微软雅黑" panose="020B0503020204020204" charset="-122"/>
              </a:rPr>
              <a:t>CLICK TO ADD CAPTION TEXT</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81"/>
                                        </p:tgtEl>
                                        <p:attrNameLst>
                                          <p:attrName>style.visibility</p:attrName>
                                        </p:attrNameLst>
                                      </p:cBhvr>
                                      <p:to>
                                        <p:strVal val="visible"/>
                                      </p:to>
                                    </p:set>
                                    <p:anim calcmode="lin" valueType="num">
                                      <p:cBhvr additive="repl">
                                        <p:cTn id="7" dur="500" fill="hold"/>
                                        <p:tgtEl>
                                          <p:spTgt spid="581"/>
                                        </p:tgtEl>
                                        <p:attrNameLst>
                                          <p:attrName>ppt_w</p:attrName>
                                        </p:attrNameLst>
                                      </p:cBhvr>
                                      <p:tavLst>
                                        <p:tav tm="0">
                                          <p:val>
                                            <p:fltVal val="0"/>
                                          </p:val>
                                        </p:tav>
                                        <p:tav tm="100000">
                                          <p:val>
                                            <p:strVal val="#ppt_w"/>
                                          </p:val>
                                        </p:tav>
                                      </p:tavLst>
                                    </p:anim>
                                    <p:anim calcmode="lin" valueType="num">
                                      <p:cBhvr additive="repl">
                                        <p:cTn id="8" dur="500" fill="hold"/>
                                        <p:tgtEl>
                                          <p:spTgt spid="58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300"/>
                                  </p:stCondLst>
                                  <p:childTnLst>
                                    <p:set>
                                      <p:cBhvr>
                                        <p:cTn id="11" dur="1" fill="hold">
                                          <p:stCondLst>
                                            <p:cond delay="0"/>
                                          </p:stCondLst>
                                        </p:cTn>
                                        <p:tgtEl>
                                          <p:spTgt spid="585"/>
                                        </p:tgtEl>
                                        <p:attrNameLst>
                                          <p:attrName>style.visibility</p:attrName>
                                        </p:attrNameLst>
                                      </p:cBhvr>
                                      <p:to>
                                        <p:strVal val="visible"/>
                                      </p:to>
                                    </p:set>
                                    <p:anim calcmode="lin" valueType="num">
                                      <p:cBhvr additive="repl">
                                        <p:cTn id="12" dur="500" fill="hold"/>
                                        <p:tgtEl>
                                          <p:spTgt spid="585"/>
                                        </p:tgtEl>
                                        <p:attrNameLst>
                                          <p:attrName>ppt_w</p:attrName>
                                        </p:attrNameLst>
                                      </p:cBhvr>
                                      <p:tavLst>
                                        <p:tav tm="0">
                                          <p:val>
                                            <p:fltVal val="0"/>
                                          </p:val>
                                        </p:tav>
                                        <p:tav tm="100000">
                                          <p:val>
                                            <p:strVal val="#ppt_w"/>
                                          </p:val>
                                        </p:tav>
                                      </p:tavLst>
                                    </p:anim>
                                    <p:anim calcmode="lin" valueType="num">
                                      <p:cBhvr additive="repl">
                                        <p:cTn id="13" dur="500" fill="hold"/>
                                        <p:tgtEl>
                                          <p:spTgt spid="585"/>
                                        </p:tgtEl>
                                        <p:attrNameLst>
                                          <p:attrName>ppt_h</p:attrName>
                                        </p:attrNameLst>
                                      </p:cBhvr>
                                      <p:tavLst>
                                        <p:tav tm="0">
                                          <p:val>
                                            <p:fltVal val="0"/>
                                          </p:val>
                                        </p:tav>
                                        <p:tav tm="100000">
                                          <p:val>
                                            <p:strVal val="#ppt_h"/>
                                          </p:val>
                                        </p:tav>
                                      </p:tavLst>
                                    </p:anim>
                                  </p:childTnLst>
                                </p:cTn>
                              </p:par>
                            </p:childTnLst>
                          </p:cTn>
                        </p:par>
                        <p:par>
                          <p:cTn id="14" fill="hold">
                            <p:stCondLst>
                              <p:cond delay="1300"/>
                            </p:stCondLst>
                            <p:childTnLst>
                              <p:par>
                                <p:cTn id="15" presetID="23" presetClass="entr" presetSubtype="16" fill="hold" nodeType="afterEffect">
                                  <p:stCondLst>
                                    <p:cond delay="300"/>
                                  </p:stCondLst>
                                  <p:childTnLst>
                                    <p:set>
                                      <p:cBhvr>
                                        <p:cTn id="16" dur="1" fill="hold">
                                          <p:stCondLst>
                                            <p:cond delay="0"/>
                                          </p:stCondLst>
                                        </p:cTn>
                                        <p:tgtEl>
                                          <p:spTgt spid="589"/>
                                        </p:tgtEl>
                                        <p:attrNameLst>
                                          <p:attrName>style.visibility</p:attrName>
                                        </p:attrNameLst>
                                      </p:cBhvr>
                                      <p:to>
                                        <p:strVal val="visible"/>
                                      </p:to>
                                    </p:set>
                                    <p:anim calcmode="lin" valueType="num">
                                      <p:cBhvr additive="repl">
                                        <p:cTn id="17" dur="500" fill="hold"/>
                                        <p:tgtEl>
                                          <p:spTgt spid="589"/>
                                        </p:tgtEl>
                                        <p:attrNameLst>
                                          <p:attrName>ppt_w</p:attrName>
                                        </p:attrNameLst>
                                      </p:cBhvr>
                                      <p:tavLst>
                                        <p:tav tm="0">
                                          <p:val>
                                            <p:fltVal val="0"/>
                                          </p:val>
                                        </p:tav>
                                        <p:tav tm="100000">
                                          <p:val>
                                            <p:strVal val="#ppt_w"/>
                                          </p:val>
                                        </p:tav>
                                      </p:tavLst>
                                    </p:anim>
                                    <p:anim calcmode="lin" valueType="num">
                                      <p:cBhvr additive="repl">
                                        <p:cTn id="18" dur="500" fill="hold"/>
                                        <p:tgtEl>
                                          <p:spTgt spid="589"/>
                                        </p:tgtEl>
                                        <p:attrNameLst>
                                          <p:attrName>ppt_h</p:attrName>
                                        </p:attrNameLst>
                                      </p:cBhvr>
                                      <p:tavLst>
                                        <p:tav tm="0">
                                          <p:val>
                                            <p:fltVal val="0"/>
                                          </p:val>
                                        </p:tav>
                                        <p:tav tm="100000">
                                          <p:val>
                                            <p:strVal val="#ppt_h"/>
                                          </p:val>
                                        </p:tav>
                                      </p:tavLst>
                                    </p:anim>
                                  </p:childTnLst>
                                </p:cTn>
                              </p:par>
                            </p:childTnLst>
                          </p:cTn>
                        </p:par>
                        <p:par>
                          <p:cTn id="19" fill="hold">
                            <p:stCondLst>
                              <p:cond delay="2100"/>
                            </p:stCondLst>
                            <p:childTnLst>
                              <p:par>
                                <p:cTn id="20" presetID="23" presetClass="entr" presetSubtype="16" fill="hold" nodeType="afterEffect">
                                  <p:stCondLst>
                                    <p:cond delay="300"/>
                                  </p:stCondLst>
                                  <p:childTnLst>
                                    <p:set>
                                      <p:cBhvr>
                                        <p:cTn id="21" dur="1" fill="hold">
                                          <p:stCondLst>
                                            <p:cond delay="0"/>
                                          </p:stCondLst>
                                        </p:cTn>
                                        <p:tgtEl>
                                          <p:spTgt spid="593"/>
                                        </p:tgtEl>
                                        <p:attrNameLst>
                                          <p:attrName>style.visibility</p:attrName>
                                        </p:attrNameLst>
                                      </p:cBhvr>
                                      <p:to>
                                        <p:strVal val="visible"/>
                                      </p:to>
                                    </p:set>
                                    <p:anim calcmode="lin" valueType="num">
                                      <p:cBhvr additive="repl">
                                        <p:cTn id="22" dur="500" fill="hold"/>
                                        <p:tgtEl>
                                          <p:spTgt spid="593"/>
                                        </p:tgtEl>
                                        <p:attrNameLst>
                                          <p:attrName>ppt_w</p:attrName>
                                        </p:attrNameLst>
                                      </p:cBhvr>
                                      <p:tavLst>
                                        <p:tav tm="0">
                                          <p:val>
                                            <p:fltVal val="0"/>
                                          </p:val>
                                        </p:tav>
                                        <p:tav tm="100000">
                                          <p:val>
                                            <p:strVal val="#ppt_w"/>
                                          </p:val>
                                        </p:tav>
                                      </p:tavLst>
                                    </p:anim>
                                    <p:anim calcmode="lin" valueType="num">
                                      <p:cBhvr additive="repl">
                                        <p:cTn id="23" dur="500" fill="hold"/>
                                        <p:tgtEl>
                                          <p:spTgt spid="593"/>
                                        </p:tgtEl>
                                        <p:attrNameLst>
                                          <p:attrName>ppt_h</p:attrName>
                                        </p:attrNameLst>
                                      </p:cBhvr>
                                      <p:tavLst>
                                        <p:tav tm="0">
                                          <p:val>
                                            <p:fltVal val="0"/>
                                          </p:val>
                                        </p:tav>
                                        <p:tav tm="100000">
                                          <p:val>
                                            <p:strVal val="#ppt_h"/>
                                          </p:val>
                                        </p:tav>
                                      </p:tavLst>
                                    </p:anim>
                                  </p:childTnLst>
                                </p:cTn>
                              </p:par>
                            </p:childTnLst>
                          </p:cTn>
                        </p:par>
                        <p:par>
                          <p:cTn id="24" fill="hold">
                            <p:stCondLst>
                              <p:cond delay="2900"/>
                            </p:stCondLst>
                            <p:childTnLst>
                              <p:par>
                                <p:cTn id="25" presetID="23" presetClass="entr" presetSubtype="16" fill="hold" nodeType="afterEffect">
                                  <p:stCondLst>
                                    <p:cond delay="300"/>
                                  </p:stCondLst>
                                  <p:childTnLst>
                                    <p:set>
                                      <p:cBhvr>
                                        <p:cTn id="26" dur="1" fill="hold">
                                          <p:stCondLst>
                                            <p:cond delay="0"/>
                                          </p:stCondLst>
                                        </p:cTn>
                                        <p:tgtEl>
                                          <p:spTgt spid="597"/>
                                        </p:tgtEl>
                                        <p:attrNameLst>
                                          <p:attrName>style.visibility</p:attrName>
                                        </p:attrNameLst>
                                      </p:cBhvr>
                                      <p:to>
                                        <p:strVal val="visible"/>
                                      </p:to>
                                    </p:set>
                                    <p:anim calcmode="lin" valueType="num">
                                      <p:cBhvr additive="repl">
                                        <p:cTn id="27" dur="500" fill="hold"/>
                                        <p:tgtEl>
                                          <p:spTgt spid="597"/>
                                        </p:tgtEl>
                                        <p:attrNameLst>
                                          <p:attrName>ppt_w</p:attrName>
                                        </p:attrNameLst>
                                      </p:cBhvr>
                                      <p:tavLst>
                                        <p:tav tm="0">
                                          <p:val>
                                            <p:fltVal val="0"/>
                                          </p:val>
                                        </p:tav>
                                        <p:tav tm="100000">
                                          <p:val>
                                            <p:strVal val="#ppt_w"/>
                                          </p:val>
                                        </p:tav>
                                      </p:tavLst>
                                    </p:anim>
                                    <p:anim calcmode="lin" valueType="num">
                                      <p:cBhvr additive="repl">
                                        <p:cTn id="28" dur="500" fill="hold"/>
                                        <p:tgtEl>
                                          <p:spTgt spid="597"/>
                                        </p:tgtEl>
                                        <p:attrNameLst>
                                          <p:attrName>ppt_h</p:attrName>
                                        </p:attrNameLst>
                                      </p:cBhvr>
                                      <p:tavLst>
                                        <p:tav tm="0">
                                          <p:val>
                                            <p:fltVal val="0"/>
                                          </p:val>
                                        </p:tav>
                                        <p:tav tm="100000">
                                          <p:val>
                                            <p:strVal val="#ppt_h"/>
                                          </p:val>
                                        </p:tav>
                                      </p:tavLst>
                                    </p:anim>
                                  </p:childTnLst>
                                </p:cTn>
                              </p:par>
                            </p:childTnLst>
                          </p:cTn>
                        </p:par>
                        <p:par>
                          <p:cTn id="29" fill="hold">
                            <p:stCondLst>
                              <p:cond delay="3700"/>
                            </p:stCondLst>
                            <p:childTnLst>
                              <p:par>
                                <p:cTn id="30" presetID="23" presetClass="entr" presetSubtype="16" fill="hold" nodeType="afterEffect">
                                  <p:stCondLst>
                                    <p:cond delay="300"/>
                                  </p:stCondLst>
                                  <p:childTnLst>
                                    <p:set>
                                      <p:cBhvr>
                                        <p:cTn id="31" dur="1" fill="hold">
                                          <p:stCondLst>
                                            <p:cond delay="0"/>
                                          </p:stCondLst>
                                        </p:cTn>
                                        <p:tgtEl>
                                          <p:spTgt spid="601"/>
                                        </p:tgtEl>
                                        <p:attrNameLst>
                                          <p:attrName>style.visibility</p:attrName>
                                        </p:attrNameLst>
                                      </p:cBhvr>
                                      <p:to>
                                        <p:strVal val="visible"/>
                                      </p:to>
                                    </p:set>
                                    <p:anim calcmode="lin" valueType="num">
                                      <p:cBhvr additive="repl">
                                        <p:cTn id="32" dur="500" fill="hold"/>
                                        <p:tgtEl>
                                          <p:spTgt spid="601"/>
                                        </p:tgtEl>
                                        <p:attrNameLst>
                                          <p:attrName>ppt_w</p:attrName>
                                        </p:attrNameLst>
                                      </p:cBhvr>
                                      <p:tavLst>
                                        <p:tav tm="0">
                                          <p:val>
                                            <p:fltVal val="0"/>
                                          </p:val>
                                        </p:tav>
                                        <p:tav tm="100000">
                                          <p:val>
                                            <p:strVal val="#ppt_w"/>
                                          </p:val>
                                        </p:tav>
                                      </p:tavLst>
                                    </p:anim>
                                    <p:anim calcmode="lin" valueType="num">
                                      <p:cBhvr additive="repl">
                                        <p:cTn id="33" dur="500" fill="hold"/>
                                        <p:tgtEl>
                                          <p:spTgt spid="601"/>
                                        </p:tgtEl>
                                        <p:attrNameLst>
                                          <p:attrName>ppt_h</p:attrName>
                                        </p:attrNameLst>
                                      </p:cBhvr>
                                      <p:tavLst>
                                        <p:tav tm="0">
                                          <p:val>
                                            <p:fltVal val="0"/>
                                          </p:val>
                                        </p:tav>
                                        <p:tav tm="100000">
                                          <p:val>
                                            <p:strVal val="#ppt_h"/>
                                          </p:val>
                                        </p:tav>
                                      </p:tavLst>
                                    </p:anim>
                                  </p:childTnLst>
                                </p:cTn>
                              </p:par>
                            </p:childTnLst>
                          </p:cTn>
                        </p:par>
                        <p:par>
                          <p:cTn id="34" fill="hold">
                            <p:stCondLst>
                              <p:cond delay="4500"/>
                            </p:stCondLst>
                            <p:childTnLst>
                              <p:par>
                                <p:cTn id="35" presetID="2" presetClass="entr" presetSubtype="2" fill="hold" nodeType="afterEffect">
                                  <p:stCondLst>
                                    <p:cond delay="100"/>
                                  </p:stCondLst>
                                  <p:childTnLst>
                                    <p:set>
                                      <p:cBhvr>
                                        <p:cTn id="36" dur="1" fill="hold">
                                          <p:stCondLst>
                                            <p:cond delay="0"/>
                                          </p:stCondLst>
                                        </p:cTn>
                                        <p:tgtEl>
                                          <p:spTgt spid="606"/>
                                        </p:tgtEl>
                                        <p:attrNameLst>
                                          <p:attrName>style.visibility</p:attrName>
                                        </p:attrNameLst>
                                      </p:cBhvr>
                                      <p:to>
                                        <p:strVal val="visible"/>
                                      </p:to>
                                    </p:set>
                                    <p:anim calcmode="lin" valueType="num">
                                      <p:cBhvr additive="repl">
                                        <p:cTn id="37" dur="500" fill="hold"/>
                                        <p:tgtEl>
                                          <p:spTgt spid="606"/>
                                        </p:tgtEl>
                                        <p:attrNameLst>
                                          <p:attrName>ppt_x</p:attrName>
                                        </p:attrNameLst>
                                      </p:cBhvr>
                                      <p:tavLst>
                                        <p:tav tm="0">
                                          <p:val>
                                            <p:strVal val="1+#ppt_w/2"/>
                                          </p:val>
                                        </p:tav>
                                        <p:tav tm="100000">
                                          <p:val>
                                            <p:strVal val="#ppt_x"/>
                                          </p:val>
                                        </p:tav>
                                      </p:tavLst>
                                    </p:anim>
                                    <p:anim calcmode="lin" valueType="num">
                                      <p:cBhvr additive="repl">
                                        <p:cTn id="38" dur="500" fill="hold"/>
                                        <p:tgtEl>
                                          <p:spTgt spid="606"/>
                                        </p:tgtEl>
                                        <p:attrNameLst>
                                          <p:attrName>ppt_y</p:attrName>
                                        </p:attrNameLst>
                                      </p:cBhvr>
                                      <p:tavLst>
                                        <p:tav tm="0">
                                          <p:val>
                                            <p:strVal val="#ppt_y"/>
                                          </p:val>
                                        </p:tav>
                                        <p:tav tm="100000">
                                          <p:val>
                                            <p:strVal val="#ppt_y"/>
                                          </p:val>
                                        </p:tav>
                                      </p:tavLst>
                                    </p:anim>
                                  </p:childTnLst>
                                </p:cTn>
                              </p:par>
                            </p:childTnLst>
                          </p:cTn>
                        </p:par>
                        <p:par>
                          <p:cTn id="39" fill="hold">
                            <p:stCondLst>
                              <p:cond delay="5100"/>
                            </p:stCondLst>
                            <p:childTnLst>
                              <p:par>
                                <p:cTn id="40" presetID="2" presetClass="entr" presetSubtype="2" fill="hold" nodeType="afterEffect">
                                  <p:stCondLst>
                                    <p:cond delay="0"/>
                                  </p:stCondLst>
                                  <p:childTnLst>
                                    <p:set>
                                      <p:cBhvr>
                                        <p:cTn id="41" dur="1" fill="hold">
                                          <p:stCondLst>
                                            <p:cond delay="0"/>
                                          </p:stCondLst>
                                        </p:cTn>
                                        <p:tgtEl>
                                          <p:spTgt spid="605"/>
                                        </p:tgtEl>
                                        <p:attrNameLst>
                                          <p:attrName>style.visibility</p:attrName>
                                        </p:attrNameLst>
                                      </p:cBhvr>
                                      <p:to>
                                        <p:strVal val="visible"/>
                                      </p:to>
                                    </p:set>
                                    <p:anim calcmode="lin" valueType="num">
                                      <p:cBhvr additive="repl">
                                        <p:cTn id="42" dur="500" fill="hold"/>
                                        <p:tgtEl>
                                          <p:spTgt spid="605"/>
                                        </p:tgtEl>
                                        <p:attrNameLst>
                                          <p:attrName>ppt_x</p:attrName>
                                        </p:attrNameLst>
                                      </p:cBhvr>
                                      <p:tavLst>
                                        <p:tav tm="0">
                                          <p:val>
                                            <p:strVal val="1+#ppt_w/2"/>
                                          </p:val>
                                        </p:tav>
                                        <p:tav tm="100000">
                                          <p:val>
                                            <p:strVal val="#ppt_x"/>
                                          </p:val>
                                        </p:tav>
                                      </p:tavLst>
                                    </p:anim>
                                    <p:anim calcmode="lin" valueType="num">
                                      <p:cBhvr additive="repl">
                                        <p:cTn id="43" dur="500" fill="hold"/>
                                        <p:tgtEl>
                                          <p:spTgt spid="605"/>
                                        </p:tgtEl>
                                        <p:attrNameLst>
                                          <p:attrName>ppt_y</p:attrName>
                                        </p:attrNameLst>
                                      </p:cBhvr>
                                      <p:tavLst>
                                        <p:tav tm="0">
                                          <p:val>
                                            <p:strVal val="#ppt_y"/>
                                          </p:val>
                                        </p:tav>
                                        <p:tav tm="100000">
                                          <p:val>
                                            <p:strVal val="#ppt_y"/>
                                          </p:val>
                                        </p:tav>
                                      </p:tavLst>
                                    </p:anim>
                                  </p:childTnLst>
                                </p:cTn>
                              </p:par>
                            </p:childTnLst>
                          </p:cTn>
                        </p:par>
                        <p:par>
                          <p:cTn id="44" fill="hold">
                            <p:stCondLst>
                              <p:cond delay="5600"/>
                            </p:stCondLst>
                            <p:childTnLst>
                              <p:par>
                                <p:cTn id="45" presetID="9" presetClass="entr" presetSubtype="0" fill="hold" nodeType="afterEffect">
                                  <p:stCondLst>
                                    <p:cond delay="100"/>
                                  </p:stCondLst>
                                  <p:childTnLst>
                                    <p:set>
                                      <p:cBhvr>
                                        <p:cTn id="46" dur="1" fill="hold">
                                          <p:stCondLst>
                                            <p:cond delay="0"/>
                                          </p:stCondLst>
                                        </p:cTn>
                                        <p:tgtEl>
                                          <p:spTgt spid="607"/>
                                        </p:tgtEl>
                                        <p:attrNameLst>
                                          <p:attrName>style.visibility</p:attrName>
                                        </p:attrNameLst>
                                      </p:cBhvr>
                                      <p:to>
                                        <p:strVal val="visible"/>
                                      </p:to>
                                    </p:set>
                                    <p:animEffect transition="in" filter="dissolve">
                                      <p:cBhvr additive="repl">
                                        <p:cTn id="47" dur="500"/>
                                        <p:tgtEl>
                                          <p:spTgt spid="607"/>
                                        </p:tgtEl>
                                      </p:cBhvr>
                                    </p:animEffect>
                                  </p:childTnLst>
                                </p:cTn>
                              </p:par>
                            </p:childTnLst>
                          </p:cTn>
                        </p:par>
                        <p:par>
                          <p:cTn id="48" fill="hold">
                            <p:stCondLst>
                              <p:cond delay="6200"/>
                            </p:stCondLst>
                            <p:childTnLst>
                              <p:par>
                                <p:cTn id="49" presetID="2" presetClass="entr" presetSubtype="2" fill="hold" nodeType="afterEffect">
                                  <p:stCondLst>
                                    <p:cond delay="100"/>
                                  </p:stCondLst>
                                  <p:childTnLst>
                                    <p:set>
                                      <p:cBhvr>
                                        <p:cTn id="50" dur="1" fill="hold">
                                          <p:stCondLst>
                                            <p:cond delay="0"/>
                                          </p:stCondLst>
                                        </p:cTn>
                                        <p:tgtEl>
                                          <p:spTgt spid="609"/>
                                        </p:tgtEl>
                                        <p:attrNameLst>
                                          <p:attrName>style.visibility</p:attrName>
                                        </p:attrNameLst>
                                      </p:cBhvr>
                                      <p:to>
                                        <p:strVal val="visible"/>
                                      </p:to>
                                    </p:set>
                                    <p:anim calcmode="lin" valueType="num">
                                      <p:cBhvr additive="repl">
                                        <p:cTn id="51" dur="500" fill="hold"/>
                                        <p:tgtEl>
                                          <p:spTgt spid="609"/>
                                        </p:tgtEl>
                                        <p:attrNameLst>
                                          <p:attrName>ppt_x</p:attrName>
                                        </p:attrNameLst>
                                      </p:cBhvr>
                                      <p:tavLst>
                                        <p:tav tm="0">
                                          <p:val>
                                            <p:strVal val="1+#ppt_w/2"/>
                                          </p:val>
                                        </p:tav>
                                        <p:tav tm="100000">
                                          <p:val>
                                            <p:strVal val="#ppt_x"/>
                                          </p:val>
                                        </p:tav>
                                      </p:tavLst>
                                    </p:anim>
                                    <p:anim calcmode="lin" valueType="num">
                                      <p:cBhvr additive="repl">
                                        <p:cTn id="52" dur="500" fill="hold"/>
                                        <p:tgtEl>
                                          <p:spTgt spid="609"/>
                                        </p:tgtEl>
                                        <p:attrNameLst>
                                          <p:attrName>ppt_y</p:attrName>
                                        </p:attrNameLst>
                                      </p:cBhvr>
                                      <p:tavLst>
                                        <p:tav tm="0">
                                          <p:val>
                                            <p:strVal val="#ppt_y"/>
                                          </p:val>
                                        </p:tav>
                                        <p:tav tm="100000">
                                          <p:val>
                                            <p:strVal val="#ppt_y"/>
                                          </p:val>
                                        </p:tav>
                                      </p:tavLst>
                                    </p:anim>
                                  </p:childTnLst>
                                </p:cTn>
                              </p:par>
                            </p:childTnLst>
                          </p:cTn>
                        </p:par>
                        <p:par>
                          <p:cTn id="53" fill="hold">
                            <p:stCondLst>
                              <p:cond delay="6800"/>
                            </p:stCondLst>
                            <p:childTnLst>
                              <p:par>
                                <p:cTn id="54" presetID="2" presetClass="entr" presetSubtype="2" fill="hold" nodeType="afterEffect">
                                  <p:stCondLst>
                                    <p:cond delay="0"/>
                                  </p:stCondLst>
                                  <p:childTnLst>
                                    <p:set>
                                      <p:cBhvr>
                                        <p:cTn id="55" dur="1" fill="hold">
                                          <p:stCondLst>
                                            <p:cond delay="0"/>
                                          </p:stCondLst>
                                        </p:cTn>
                                        <p:tgtEl>
                                          <p:spTgt spid="608"/>
                                        </p:tgtEl>
                                        <p:attrNameLst>
                                          <p:attrName>style.visibility</p:attrName>
                                        </p:attrNameLst>
                                      </p:cBhvr>
                                      <p:to>
                                        <p:strVal val="visible"/>
                                      </p:to>
                                    </p:set>
                                    <p:anim calcmode="lin" valueType="num">
                                      <p:cBhvr additive="repl">
                                        <p:cTn id="56" dur="500" fill="hold"/>
                                        <p:tgtEl>
                                          <p:spTgt spid="608"/>
                                        </p:tgtEl>
                                        <p:attrNameLst>
                                          <p:attrName>ppt_x</p:attrName>
                                        </p:attrNameLst>
                                      </p:cBhvr>
                                      <p:tavLst>
                                        <p:tav tm="0">
                                          <p:val>
                                            <p:strVal val="1+#ppt_w/2"/>
                                          </p:val>
                                        </p:tav>
                                        <p:tav tm="100000">
                                          <p:val>
                                            <p:strVal val="#ppt_x"/>
                                          </p:val>
                                        </p:tav>
                                      </p:tavLst>
                                    </p:anim>
                                    <p:anim calcmode="lin" valueType="num">
                                      <p:cBhvr additive="repl">
                                        <p:cTn id="57" dur="500" fill="hold"/>
                                        <p:tgtEl>
                                          <p:spTgt spid="608"/>
                                        </p:tgtEl>
                                        <p:attrNameLst>
                                          <p:attrName>ppt_y</p:attrName>
                                        </p:attrNameLst>
                                      </p:cBhvr>
                                      <p:tavLst>
                                        <p:tav tm="0">
                                          <p:val>
                                            <p:strVal val="#ppt_y"/>
                                          </p:val>
                                        </p:tav>
                                        <p:tav tm="100000">
                                          <p:val>
                                            <p:strVal val="#ppt_y"/>
                                          </p:val>
                                        </p:tav>
                                      </p:tavLst>
                                    </p:anim>
                                  </p:childTnLst>
                                </p:cTn>
                              </p:par>
                            </p:childTnLst>
                          </p:cTn>
                        </p:par>
                        <p:par>
                          <p:cTn id="58" fill="hold">
                            <p:stCondLst>
                              <p:cond delay="7300"/>
                            </p:stCondLst>
                            <p:childTnLst>
                              <p:par>
                                <p:cTn id="59" presetID="9" presetClass="entr" presetSubtype="0" fill="hold" nodeType="afterEffect">
                                  <p:stCondLst>
                                    <p:cond delay="100"/>
                                  </p:stCondLst>
                                  <p:childTnLst>
                                    <p:set>
                                      <p:cBhvr>
                                        <p:cTn id="60" dur="1" fill="hold">
                                          <p:stCondLst>
                                            <p:cond delay="0"/>
                                          </p:stCondLst>
                                        </p:cTn>
                                        <p:tgtEl>
                                          <p:spTgt spid="610"/>
                                        </p:tgtEl>
                                        <p:attrNameLst>
                                          <p:attrName>style.visibility</p:attrName>
                                        </p:attrNameLst>
                                      </p:cBhvr>
                                      <p:to>
                                        <p:strVal val="visible"/>
                                      </p:to>
                                    </p:set>
                                    <p:animEffect transition="in" filter="dissolve">
                                      <p:cBhvr additive="repl">
                                        <p:cTn id="61" dur="500"/>
                                        <p:tgtEl>
                                          <p:spTgt spid="610"/>
                                        </p:tgtEl>
                                      </p:cBhvr>
                                    </p:animEffect>
                                  </p:childTnLst>
                                </p:cTn>
                              </p:par>
                            </p:childTnLst>
                          </p:cTn>
                        </p:par>
                        <p:par>
                          <p:cTn id="62" fill="hold">
                            <p:stCondLst>
                              <p:cond delay="7900"/>
                            </p:stCondLst>
                            <p:childTnLst>
                              <p:par>
                                <p:cTn id="63" presetID="2" presetClass="entr" presetSubtype="2" fill="hold" nodeType="afterEffect">
                                  <p:stCondLst>
                                    <p:cond delay="100"/>
                                  </p:stCondLst>
                                  <p:childTnLst>
                                    <p:set>
                                      <p:cBhvr>
                                        <p:cTn id="64" dur="1" fill="hold">
                                          <p:stCondLst>
                                            <p:cond delay="0"/>
                                          </p:stCondLst>
                                        </p:cTn>
                                        <p:tgtEl>
                                          <p:spTgt spid="612"/>
                                        </p:tgtEl>
                                        <p:attrNameLst>
                                          <p:attrName>style.visibility</p:attrName>
                                        </p:attrNameLst>
                                      </p:cBhvr>
                                      <p:to>
                                        <p:strVal val="visible"/>
                                      </p:to>
                                    </p:set>
                                    <p:anim calcmode="lin" valueType="num">
                                      <p:cBhvr additive="repl">
                                        <p:cTn id="65" dur="500" fill="hold"/>
                                        <p:tgtEl>
                                          <p:spTgt spid="612"/>
                                        </p:tgtEl>
                                        <p:attrNameLst>
                                          <p:attrName>ppt_x</p:attrName>
                                        </p:attrNameLst>
                                      </p:cBhvr>
                                      <p:tavLst>
                                        <p:tav tm="0">
                                          <p:val>
                                            <p:strVal val="1+#ppt_w/2"/>
                                          </p:val>
                                        </p:tav>
                                        <p:tav tm="100000">
                                          <p:val>
                                            <p:strVal val="#ppt_x"/>
                                          </p:val>
                                        </p:tav>
                                      </p:tavLst>
                                    </p:anim>
                                    <p:anim calcmode="lin" valueType="num">
                                      <p:cBhvr additive="repl">
                                        <p:cTn id="66" dur="500" fill="hold"/>
                                        <p:tgtEl>
                                          <p:spTgt spid="612"/>
                                        </p:tgtEl>
                                        <p:attrNameLst>
                                          <p:attrName>ppt_y</p:attrName>
                                        </p:attrNameLst>
                                      </p:cBhvr>
                                      <p:tavLst>
                                        <p:tav tm="0">
                                          <p:val>
                                            <p:strVal val="#ppt_y"/>
                                          </p:val>
                                        </p:tav>
                                        <p:tav tm="100000">
                                          <p:val>
                                            <p:strVal val="#ppt_y"/>
                                          </p:val>
                                        </p:tav>
                                      </p:tavLst>
                                    </p:anim>
                                  </p:childTnLst>
                                </p:cTn>
                              </p:par>
                            </p:childTnLst>
                          </p:cTn>
                        </p:par>
                        <p:par>
                          <p:cTn id="67" fill="hold">
                            <p:stCondLst>
                              <p:cond delay="8500"/>
                            </p:stCondLst>
                            <p:childTnLst>
                              <p:par>
                                <p:cTn id="68" presetID="2" presetClass="entr" presetSubtype="2" fill="hold" nodeType="afterEffect">
                                  <p:stCondLst>
                                    <p:cond delay="0"/>
                                  </p:stCondLst>
                                  <p:childTnLst>
                                    <p:set>
                                      <p:cBhvr>
                                        <p:cTn id="69" dur="1" fill="hold">
                                          <p:stCondLst>
                                            <p:cond delay="0"/>
                                          </p:stCondLst>
                                        </p:cTn>
                                        <p:tgtEl>
                                          <p:spTgt spid="611"/>
                                        </p:tgtEl>
                                        <p:attrNameLst>
                                          <p:attrName>style.visibility</p:attrName>
                                        </p:attrNameLst>
                                      </p:cBhvr>
                                      <p:to>
                                        <p:strVal val="visible"/>
                                      </p:to>
                                    </p:set>
                                    <p:anim calcmode="lin" valueType="num">
                                      <p:cBhvr additive="repl">
                                        <p:cTn id="70" dur="500" fill="hold"/>
                                        <p:tgtEl>
                                          <p:spTgt spid="611"/>
                                        </p:tgtEl>
                                        <p:attrNameLst>
                                          <p:attrName>ppt_x</p:attrName>
                                        </p:attrNameLst>
                                      </p:cBhvr>
                                      <p:tavLst>
                                        <p:tav tm="0">
                                          <p:val>
                                            <p:strVal val="1+#ppt_w/2"/>
                                          </p:val>
                                        </p:tav>
                                        <p:tav tm="100000">
                                          <p:val>
                                            <p:strVal val="#ppt_x"/>
                                          </p:val>
                                        </p:tav>
                                      </p:tavLst>
                                    </p:anim>
                                    <p:anim calcmode="lin" valueType="num">
                                      <p:cBhvr additive="repl">
                                        <p:cTn id="71" dur="500" fill="hold"/>
                                        <p:tgtEl>
                                          <p:spTgt spid="611"/>
                                        </p:tgtEl>
                                        <p:attrNameLst>
                                          <p:attrName>ppt_y</p:attrName>
                                        </p:attrNameLst>
                                      </p:cBhvr>
                                      <p:tavLst>
                                        <p:tav tm="0">
                                          <p:val>
                                            <p:strVal val="#ppt_y"/>
                                          </p:val>
                                        </p:tav>
                                        <p:tav tm="100000">
                                          <p:val>
                                            <p:strVal val="#ppt_y"/>
                                          </p:val>
                                        </p:tav>
                                      </p:tavLst>
                                    </p:anim>
                                  </p:childTnLst>
                                </p:cTn>
                              </p:par>
                            </p:childTnLst>
                          </p:cTn>
                        </p:par>
                        <p:par>
                          <p:cTn id="72" fill="hold">
                            <p:stCondLst>
                              <p:cond delay="9000"/>
                            </p:stCondLst>
                            <p:childTnLst>
                              <p:par>
                                <p:cTn id="73" presetID="9" presetClass="entr" presetSubtype="0" fill="hold" nodeType="afterEffect">
                                  <p:stCondLst>
                                    <p:cond delay="100"/>
                                  </p:stCondLst>
                                  <p:childTnLst>
                                    <p:set>
                                      <p:cBhvr>
                                        <p:cTn id="74" dur="1" fill="hold">
                                          <p:stCondLst>
                                            <p:cond delay="0"/>
                                          </p:stCondLst>
                                        </p:cTn>
                                        <p:tgtEl>
                                          <p:spTgt spid="613"/>
                                        </p:tgtEl>
                                        <p:attrNameLst>
                                          <p:attrName>style.visibility</p:attrName>
                                        </p:attrNameLst>
                                      </p:cBhvr>
                                      <p:to>
                                        <p:strVal val="visible"/>
                                      </p:to>
                                    </p:set>
                                    <p:animEffect transition="in" filter="dissolve">
                                      <p:cBhvr additive="repl">
                                        <p:cTn id="75" dur="500"/>
                                        <p:tgtEl>
                                          <p:spTgt spid="613"/>
                                        </p:tgtEl>
                                      </p:cBhvr>
                                    </p:animEffect>
                                  </p:childTnLst>
                                </p:cTn>
                              </p:par>
                            </p:childTnLst>
                          </p:cTn>
                        </p:par>
                        <p:par>
                          <p:cTn id="76" fill="hold">
                            <p:stCondLst>
                              <p:cond delay="9600"/>
                            </p:stCondLst>
                            <p:childTnLst>
                              <p:par>
                                <p:cTn id="77" presetID="2" presetClass="entr" presetSubtype="8" fill="hold" nodeType="afterEffect">
                                  <p:stCondLst>
                                    <p:cond delay="100"/>
                                  </p:stCondLst>
                                  <p:childTnLst>
                                    <p:set>
                                      <p:cBhvr>
                                        <p:cTn id="78" dur="1" fill="hold">
                                          <p:stCondLst>
                                            <p:cond delay="0"/>
                                          </p:stCondLst>
                                        </p:cTn>
                                        <p:tgtEl>
                                          <p:spTgt spid="615"/>
                                        </p:tgtEl>
                                        <p:attrNameLst>
                                          <p:attrName>style.visibility</p:attrName>
                                        </p:attrNameLst>
                                      </p:cBhvr>
                                      <p:to>
                                        <p:strVal val="visible"/>
                                      </p:to>
                                    </p:set>
                                    <p:anim calcmode="lin" valueType="num">
                                      <p:cBhvr additive="repl">
                                        <p:cTn id="79" dur="500" fill="hold"/>
                                        <p:tgtEl>
                                          <p:spTgt spid="615"/>
                                        </p:tgtEl>
                                        <p:attrNameLst>
                                          <p:attrName>ppt_x</p:attrName>
                                        </p:attrNameLst>
                                      </p:cBhvr>
                                      <p:tavLst>
                                        <p:tav tm="0">
                                          <p:val>
                                            <p:strVal val="0-#ppt_w/2"/>
                                          </p:val>
                                        </p:tav>
                                        <p:tav tm="100000">
                                          <p:val>
                                            <p:strVal val="#ppt_x"/>
                                          </p:val>
                                        </p:tav>
                                      </p:tavLst>
                                    </p:anim>
                                    <p:anim calcmode="lin" valueType="num">
                                      <p:cBhvr additive="repl">
                                        <p:cTn id="80" dur="500" fill="hold"/>
                                        <p:tgtEl>
                                          <p:spTgt spid="615"/>
                                        </p:tgtEl>
                                        <p:attrNameLst>
                                          <p:attrName>ppt_y</p:attrName>
                                        </p:attrNameLst>
                                      </p:cBhvr>
                                      <p:tavLst>
                                        <p:tav tm="0">
                                          <p:val>
                                            <p:strVal val="#ppt_y"/>
                                          </p:val>
                                        </p:tav>
                                        <p:tav tm="100000">
                                          <p:val>
                                            <p:strVal val="#ppt_y"/>
                                          </p:val>
                                        </p:tav>
                                      </p:tavLst>
                                    </p:anim>
                                  </p:childTnLst>
                                </p:cTn>
                              </p:par>
                            </p:childTnLst>
                          </p:cTn>
                        </p:par>
                        <p:par>
                          <p:cTn id="81" fill="hold">
                            <p:stCondLst>
                              <p:cond delay="10200"/>
                            </p:stCondLst>
                            <p:childTnLst>
                              <p:par>
                                <p:cTn id="82" presetID="2" presetClass="entr" presetSubtype="8" fill="hold" nodeType="afterEffect">
                                  <p:stCondLst>
                                    <p:cond delay="0"/>
                                  </p:stCondLst>
                                  <p:childTnLst>
                                    <p:set>
                                      <p:cBhvr>
                                        <p:cTn id="83" dur="1" fill="hold">
                                          <p:stCondLst>
                                            <p:cond delay="0"/>
                                          </p:stCondLst>
                                        </p:cTn>
                                        <p:tgtEl>
                                          <p:spTgt spid="614"/>
                                        </p:tgtEl>
                                        <p:attrNameLst>
                                          <p:attrName>style.visibility</p:attrName>
                                        </p:attrNameLst>
                                      </p:cBhvr>
                                      <p:to>
                                        <p:strVal val="visible"/>
                                      </p:to>
                                    </p:set>
                                    <p:anim calcmode="lin" valueType="num">
                                      <p:cBhvr additive="repl">
                                        <p:cTn id="84" dur="500" fill="hold"/>
                                        <p:tgtEl>
                                          <p:spTgt spid="614"/>
                                        </p:tgtEl>
                                        <p:attrNameLst>
                                          <p:attrName>ppt_x</p:attrName>
                                        </p:attrNameLst>
                                      </p:cBhvr>
                                      <p:tavLst>
                                        <p:tav tm="0">
                                          <p:val>
                                            <p:strVal val="0-#ppt_w/2"/>
                                          </p:val>
                                        </p:tav>
                                        <p:tav tm="100000">
                                          <p:val>
                                            <p:strVal val="#ppt_x"/>
                                          </p:val>
                                        </p:tav>
                                      </p:tavLst>
                                    </p:anim>
                                    <p:anim calcmode="lin" valueType="num">
                                      <p:cBhvr additive="repl">
                                        <p:cTn id="85" dur="500" fill="hold"/>
                                        <p:tgtEl>
                                          <p:spTgt spid="614"/>
                                        </p:tgtEl>
                                        <p:attrNameLst>
                                          <p:attrName>ppt_y</p:attrName>
                                        </p:attrNameLst>
                                      </p:cBhvr>
                                      <p:tavLst>
                                        <p:tav tm="0">
                                          <p:val>
                                            <p:strVal val="#ppt_y"/>
                                          </p:val>
                                        </p:tav>
                                        <p:tav tm="100000">
                                          <p:val>
                                            <p:strVal val="#ppt_y"/>
                                          </p:val>
                                        </p:tav>
                                      </p:tavLst>
                                    </p:anim>
                                  </p:childTnLst>
                                </p:cTn>
                              </p:par>
                            </p:childTnLst>
                          </p:cTn>
                        </p:par>
                        <p:par>
                          <p:cTn id="86" fill="hold">
                            <p:stCondLst>
                              <p:cond delay="10700"/>
                            </p:stCondLst>
                            <p:childTnLst>
                              <p:par>
                                <p:cTn id="87" presetID="9" presetClass="entr" presetSubtype="0" fill="hold" nodeType="afterEffect">
                                  <p:stCondLst>
                                    <p:cond delay="100"/>
                                  </p:stCondLst>
                                  <p:childTnLst>
                                    <p:set>
                                      <p:cBhvr>
                                        <p:cTn id="88" dur="1" fill="hold">
                                          <p:stCondLst>
                                            <p:cond delay="0"/>
                                          </p:stCondLst>
                                        </p:cTn>
                                        <p:tgtEl>
                                          <p:spTgt spid="616"/>
                                        </p:tgtEl>
                                        <p:attrNameLst>
                                          <p:attrName>style.visibility</p:attrName>
                                        </p:attrNameLst>
                                      </p:cBhvr>
                                      <p:to>
                                        <p:strVal val="visible"/>
                                      </p:to>
                                    </p:set>
                                    <p:animEffect transition="in" filter="dissolve">
                                      <p:cBhvr additive="repl">
                                        <p:cTn id="89" dur="500"/>
                                        <p:tgtEl>
                                          <p:spTgt spid="616"/>
                                        </p:tgtEl>
                                      </p:cBhvr>
                                    </p:animEffect>
                                  </p:childTnLst>
                                </p:cTn>
                              </p:par>
                            </p:childTnLst>
                          </p:cTn>
                        </p:par>
                        <p:par>
                          <p:cTn id="90" fill="hold">
                            <p:stCondLst>
                              <p:cond delay="11300"/>
                            </p:stCondLst>
                            <p:childTnLst>
                              <p:par>
                                <p:cTn id="91" presetID="2" presetClass="entr" presetSubtype="8" fill="hold" nodeType="afterEffect">
                                  <p:stCondLst>
                                    <p:cond delay="100"/>
                                  </p:stCondLst>
                                  <p:childTnLst>
                                    <p:set>
                                      <p:cBhvr>
                                        <p:cTn id="92" dur="1" fill="hold">
                                          <p:stCondLst>
                                            <p:cond delay="0"/>
                                          </p:stCondLst>
                                        </p:cTn>
                                        <p:tgtEl>
                                          <p:spTgt spid="618"/>
                                        </p:tgtEl>
                                        <p:attrNameLst>
                                          <p:attrName>style.visibility</p:attrName>
                                        </p:attrNameLst>
                                      </p:cBhvr>
                                      <p:to>
                                        <p:strVal val="visible"/>
                                      </p:to>
                                    </p:set>
                                    <p:anim calcmode="lin" valueType="num">
                                      <p:cBhvr additive="repl">
                                        <p:cTn id="93" dur="500" fill="hold"/>
                                        <p:tgtEl>
                                          <p:spTgt spid="618"/>
                                        </p:tgtEl>
                                        <p:attrNameLst>
                                          <p:attrName>ppt_x</p:attrName>
                                        </p:attrNameLst>
                                      </p:cBhvr>
                                      <p:tavLst>
                                        <p:tav tm="0">
                                          <p:val>
                                            <p:strVal val="0-#ppt_w/2"/>
                                          </p:val>
                                        </p:tav>
                                        <p:tav tm="100000">
                                          <p:val>
                                            <p:strVal val="#ppt_x"/>
                                          </p:val>
                                        </p:tav>
                                      </p:tavLst>
                                    </p:anim>
                                    <p:anim calcmode="lin" valueType="num">
                                      <p:cBhvr additive="repl">
                                        <p:cTn id="94" dur="500" fill="hold"/>
                                        <p:tgtEl>
                                          <p:spTgt spid="618"/>
                                        </p:tgtEl>
                                        <p:attrNameLst>
                                          <p:attrName>ppt_y</p:attrName>
                                        </p:attrNameLst>
                                      </p:cBhvr>
                                      <p:tavLst>
                                        <p:tav tm="0">
                                          <p:val>
                                            <p:strVal val="#ppt_y"/>
                                          </p:val>
                                        </p:tav>
                                        <p:tav tm="100000">
                                          <p:val>
                                            <p:strVal val="#ppt_y"/>
                                          </p:val>
                                        </p:tav>
                                      </p:tavLst>
                                    </p:anim>
                                  </p:childTnLst>
                                </p:cTn>
                              </p:par>
                            </p:childTnLst>
                          </p:cTn>
                        </p:par>
                        <p:par>
                          <p:cTn id="95" fill="hold">
                            <p:stCondLst>
                              <p:cond delay="11900"/>
                            </p:stCondLst>
                            <p:childTnLst>
                              <p:par>
                                <p:cTn id="96" presetID="2" presetClass="entr" presetSubtype="8" fill="hold" nodeType="afterEffect">
                                  <p:stCondLst>
                                    <p:cond delay="0"/>
                                  </p:stCondLst>
                                  <p:childTnLst>
                                    <p:set>
                                      <p:cBhvr>
                                        <p:cTn id="97" dur="1" fill="hold">
                                          <p:stCondLst>
                                            <p:cond delay="0"/>
                                          </p:stCondLst>
                                        </p:cTn>
                                        <p:tgtEl>
                                          <p:spTgt spid="617"/>
                                        </p:tgtEl>
                                        <p:attrNameLst>
                                          <p:attrName>style.visibility</p:attrName>
                                        </p:attrNameLst>
                                      </p:cBhvr>
                                      <p:to>
                                        <p:strVal val="visible"/>
                                      </p:to>
                                    </p:set>
                                    <p:anim calcmode="lin" valueType="num">
                                      <p:cBhvr additive="repl">
                                        <p:cTn id="98" dur="500" fill="hold"/>
                                        <p:tgtEl>
                                          <p:spTgt spid="617"/>
                                        </p:tgtEl>
                                        <p:attrNameLst>
                                          <p:attrName>ppt_x</p:attrName>
                                        </p:attrNameLst>
                                      </p:cBhvr>
                                      <p:tavLst>
                                        <p:tav tm="0">
                                          <p:val>
                                            <p:strVal val="0-#ppt_w/2"/>
                                          </p:val>
                                        </p:tav>
                                        <p:tav tm="100000">
                                          <p:val>
                                            <p:strVal val="#ppt_x"/>
                                          </p:val>
                                        </p:tav>
                                      </p:tavLst>
                                    </p:anim>
                                    <p:anim calcmode="lin" valueType="num">
                                      <p:cBhvr additive="repl">
                                        <p:cTn id="99" dur="500" fill="hold"/>
                                        <p:tgtEl>
                                          <p:spTgt spid="617"/>
                                        </p:tgtEl>
                                        <p:attrNameLst>
                                          <p:attrName>ppt_y</p:attrName>
                                        </p:attrNameLst>
                                      </p:cBhvr>
                                      <p:tavLst>
                                        <p:tav tm="0">
                                          <p:val>
                                            <p:strVal val="#ppt_y"/>
                                          </p:val>
                                        </p:tav>
                                        <p:tav tm="100000">
                                          <p:val>
                                            <p:strVal val="#ppt_y"/>
                                          </p:val>
                                        </p:tav>
                                      </p:tavLst>
                                    </p:anim>
                                  </p:childTnLst>
                                </p:cTn>
                              </p:par>
                            </p:childTnLst>
                          </p:cTn>
                        </p:par>
                        <p:par>
                          <p:cTn id="100" fill="hold">
                            <p:stCondLst>
                              <p:cond delay="12400"/>
                            </p:stCondLst>
                            <p:childTnLst>
                              <p:par>
                                <p:cTn id="101" presetID="9" presetClass="entr" presetSubtype="0" fill="hold" nodeType="afterEffect">
                                  <p:stCondLst>
                                    <p:cond delay="100"/>
                                  </p:stCondLst>
                                  <p:childTnLst>
                                    <p:set>
                                      <p:cBhvr>
                                        <p:cTn id="102" dur="1" fill="hold">
                                          <p:stCondLst>
                                            <p:cond delay="0"/>
                                          </p:stCondLst>
                                        </p:cTn>
                                        <p:tgtEl>
                                          <p:spTgt spid="619"/>
                                        </p:tgtEl>
                                        <p:attrNameLst>
                                          <p:attrName>style.visibility</p:attrName>
                                        </p:attrNameLst>
                                      </p:cBhvr>
                                      <p:to>
                                        <p:strVal val="visible"/>
                                      </p:to>
                                    </p:set>
                                    <p:animEffect transition="in" filter="dissolve">
                                      <p:cBhvr additive="repl">
                                        <p:cTn id="103" dur="500"/>
                                        <p:tgtEl>
                                          <p:spTgt spid="619"/>
                                        </p:tgtEl>
                                      </p:cBhvr>
                                    </p:animEffect>
                                  </p:childTnLst>
                                </p:cTn>
                              </p:par>
                            </p:childTnLst>
                          </p:cTn>
                        </p:par>
                        <p:par>
                          <p:cTn id="104" fill="hold">
                            <p:stCondLst>
                              <p:cond delay="13000"/>
                            </p:stCondLst>
                            <p:childTnLst>
                              <p:par>
                                <p:cTn id="105" presetID="2" presetClass="entr" presetSubtype="8" fill="hold" nodeType="afterEffect">
                                  <p:stCondLst>
                                    <p:cond delay="100"/>
                                  </p:stCondLst>
                                  <p:childTnLst>
                                    <p:set>
                                      <p:cBhvr>
                                        <p:cTn id="106" dur="1" fill="hold">
                                          <p:stCondLst>
                                            <p:cond delay="0"/>
                                          </p:stCondLst>
                                        </p:cTn>
                                        <p:tgtEl>
                                          <p:spTgt spid="621"/>
                                        </p:tgtEl>
                                        <p:attrNameLst>
                                          <p:attrName>style.visibility</p:attrName>
                                        </p:attrNameLst>
                                      </p:cBhvr>
                                      <p:to>
                                        <p:strVal val="visible"/>
                                      </p:to>
                                    </p:set>
                                    <p:anim calcmode="lin" valueType="num">
                                      <p:cBhvr additive="repl">
                                        <p:cTn id="107" dur="500" fill="hold"/>
                                        <p:tgtEl>
                                          <p:spTgt spid="621"/>
                                        </p:tgtEl>
                                        <p:attrNameLst>
                                          <p:attrName>ppt_x</p:attrName>
                                        </p:attrNameLst>
                                      </p:cBhvr>
                                      <p:tavLst>
                                        <p:tav tm="0">
                                          <p:val>
                                            <p:strVal val="0-#ppt_w/2"/>
                                          </p:val>
                                        </p:tav>
                                        <p:tav tm="100000">
                                          <p:val>
                                            <p:strVal val="#ppt_x"/>
                                          </p:val>
                                        </p:tav>
                                      </p:tavLst>
                                    </p:anim>
                                    <p:anim calcmode="lin" valueType="num">
                                      <p:cBhvr additive="repl">
                                        <p:cTn id="108" dur="500" fill="hold"/>
                                        <p:tgtEl>
                                          <p:spTgt spid="621"/>
                                        </p:tgtEl>
                                        <p:attrNameLst>
                                          <p:attrName>ppt_y</p:attrName>
                                        </p:attrNameLst>
                                      </p:cBhvr>
                                      <p:tavLst>
                                        <p:tav tm="0">
                                          <p:val>
                                            <p:strVal val="#ppt_y"/>
                                          </p:val>
                                        </p:tav>
                                        <p:tav tm="100000">
                                          <p:val>
                                            <p:strVal val="#ppt_y"/>
                                          </p:val>
                                        </p:tav>
                                      </p:tavLst>
                                    </p:anim>
                                  </p:childTnLst>
                                </p:cTn>
                              </p:par>
                            </p:childTnLst>
                          </p:cTn>
                        </p:par>
                        <p:par>
                          <p:cTn id="109" fill="hold">
                            <p:stCondLst>
                              <p:cond delay="13600"/>
                            </p:stCondLst>
                            <p:childTnLst>
                              <p:par>
                                <p:cTn id="110" presetID="2" presetClass="entr" presetSubtype="8" fill="hold" nodeType="afterEffect">
                                  <p:stCondLst>
                                    <p:cond delay="0"/>
                                  </p:stCondLst>
                                  <p:childTnLst>
                                    <p:set>
                                      <p:cBhvr>
                                        <p:cTn id="111" dur="1" fill="hold">
                                          <p:stCondLst>
                                            <p:cond delay="0"/>
                                          </p:stCondLst>
                                        </p:cTn>
                                        <p:tgtEl>
                                          <p:spTgt spid="620"/>
                                        </p:tgtEl>
                                        <p:attrNameLst>
                                          <p:attrName>style.visibility</p:attrName>
                                        </p:attrNameLst>
                                      </p:cBhvr>
                                      <p:to>
                                        <p:strVal val="visible"/>
                                      </p:to>
                                    </p:set>
                                    <p:anim calcmode="lin" valueType="num">
                                      <p:cBhvr additive="repl">
                                        <p:cTn id="112" dur="500" fill="hold"/>
                                        <p:tgtEl>
                                          <p:spTgt spid="620"/>
                                        </p:tgtEl>
                                        <p:attrNameLst>
                                          <p:attrName>ppt_x</p:attrName>
                                        </p:attrNameLst>
                                      </p:cBhvr>
                                      <p:tavLst>
                                        <p:tav tm="0">
                                          <p:val>
                                            <p:strVal val="0-#ppt_w/2"/>
                                          </p:val>
                                        </p:tav>
                                        <p:tav tm="100000">
                                          <p:val>
                                            <p:strVal val="#ppt_x"/>
                                          </p:val>
                                        </p:tav>
                                      </p:tavLst>
                                    </p:anim>
                                    <p:anim calcmode="lin" valueType="num">
                                      <p:cBhvr additive="repl">
                                        <p:cTn id="113" dur="500" fill="hold"/>
                                        <p:tgtEl>
                                          <p:spTgt spid="620"/>
                                        </p:tgtEl>
                                        <p:attrNameLst>
                                          <p:attrName>ppt_y</p:attrName>
                                        </p:attrNameLst>
                                      </p:cBhvr>
                                      <p:tavLst>
                                        <p:tav tm="0">
                                          <p:val>
                                            <p:strVal val="#ppt_y"/>
                                          </p:val>
                                        </p:tav>
                                        <p:tav tm="100000">
                                          <p:val>
                                            <p:strVal val="#ppt_y"/>
                                          </p:val>
                                        </p:tav>
                                      </p:tavLst>
                                    </p:anim>
                                  </p:childTnLst>
                                </p:cTn>
                              </p:par>
                            </p:childTnLst>
                          </p:cTn>
                        </p:par>
                        <p:par>
                          <p:cTn id="114" fill="hold">
                            <p:stCondLst>
                              <p:cond delay="14100"/>
                            </p:stCondLst>
                            <p:childTnLst>
                              <p:par>
                                <p:cTn id="115" presetID="9" presetClass="entr" presetSubtype="0" fill="hold" nodeType="afterEffect">
                                  <p:stCondLst>
                                    <p:cond delay="100"/>
                                  </p:stCondLst>
                                  <p:childTnLst>
                                    <p:set>
                                      <p:cBhvr>
                                        <p:cTn id="116" dur="1" fill="hold">
                                          <p:stCondLst>
                                            <p:cond delay="0"/>
                                          </p:stCondLst>
                                        </p:cTn>
                                        <p:tgtEl>
                                          <p:spTgt spid="622"/>
                                        </p:tgtEl>
                                        <p:attrNameLst>
                                          <p:attrName>style.visibility</p:attrName>
                                        </p:attrNameLst>
                                      </p:cBhvr>
                                      <p:to>
                                        <p:strVal val="visible"/>
                                      </p:to>
                                    </p:set>
                                    <p:animEffect transition="in" filter="dissolve">
                                      <p:cBhvr additive="repl">
                                        <p:cTn id="117" dur="500"/>
                                        <p:tgtEl>
                                          <p:spTgt spid="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5" name="图片 14"/>
          <p:cNvPicPr/>
          <p:nvPr/>
        </p:nvPicPr>
        <p:blipFill>
          <a:blip r:embed="rId1"/>
          <a:stretch>
            <a:fillRect/>
          </a:stretch>
        </p:blipFill>
        <p:spPr>
          <a:xfrm>
            <a:off x="2756880" y="2126160"/>
            <a:ext cx="3135600" cy="3212280"/>
          </a:xfrm>
          <a:prstGeom prst="rect">
            <a:avLst/>
          </a:prstGeom>
          <a:ln>
            <a:noFill/>
          </a:ln>
        </p:spPr>
      </p:pic>
      <p:sp>
        <p:nvSpPr>
          <p:cNvPr id="626" name="CustomShape 1"/>
          <p:cNvSpPr/>
          <p:nvPr/>
        </p:nvSpPr>
        <p:spPr>
          <a:xfrm>
            <a:off x="3567960" y="3097800"/>
            <a:ext cx="1513080" cy="103680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US" sz="4800" b="1" strike="noStrike" spc="-1">
                <a:solidFill>
                  <a:srgbClr val="26A69A"/>
                </a:solidFill>
                <a:latin typeface="Arial" panose="020B0604020202020204"/>
                <a:ea typeface="微软雅黑" panose="020B0503020204020204" charset="-122"/>
              </a:rPr>
              <a:t>04</a:t>
            </a:r>
            <a:endParaRPr lang="en-US" sz="4800" b="0" strike="noStrike" spc="-1">
              <a:latin typeface="Arial" panose="020B0604020202020204"/>
            </a:endParaRPr>
          </a:p>
          <a:p>
            <a:pPr algn="ctr">
              <a:lnSpc>
                <a:spcPct val="100000"/>
              </a:lnSpc>
            </a:pPr>
            <a:r>
              <a:rPr lang="en-US" sz="2000" b="1" strike="noStrike" spc="-1">
                <a:solidFill>
                  <a:srgbClr val="26A69A"/>
                </a:solidFill>
                <a:latin typeface="Arial" panose="020B0604020202020204"/>
                <a:ea typeface="微软雅黑" panose="020B0503020204020204" charset="-122"/>
              </a:rPr>
              <a:t>CHAPTER</a:t>
            </a:r>
            <a:endParaRPr lang="en-US" sz="2000" b="0" strike="noStrike" spc="-1">
              <a:latin typeface="Arial" panose="020B0604020202020204"/>
            </a:endParaRPr>
          </a:p>
        </p:txBody>
      </p:sp>
      <p:sp>
        <p:nvSpPr>
          <p:cNvPr id="627" name="CustomShape 2"/>
          <p:cNvSpPr/>
          <p:nvPr/>
        </p:nvSpPr>
        <p:spPr>
          <a:xfrm>
            <a:off x="6941520" y="3053520"/>
            <a:ext cx="3866400" cy="67068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00000"/>
              </a:lnSpc>
            </a:pPr>
            <a:r>
              <a:rPr lang="en-US" sz="4400" b="0" strike="noStrike" spc="-1">
                <a:solidFill>
                  <a:srgbClr val="26A69A"/>
                </a:solidFill>
                <a:latin typeface="Arial" panose="020B0604020202020204"/>
                <a:ea typeface="微软雅黑" panose="020B0503020204020204" charset="-122"/>
              </a:rPr>
              <a:t>此处添加标题</a:t>
            </a:r>
            <a:endParaRPr lang="en-US" sz="4400" b="0" strike="noStrike" spc="-1">
              <a:latin typeface="Arial" panose="020B0604020202020204"/>
            </a:endParaRPr>
          </a:p>
        </p:txBody>
      </p:sp>
      <p:sp>
        <p:nvSpPr>
          <p:cNvPr id="628" name="CustomShape 3"/>
          <p:cNvSpPr/>
          <p:nvPr/>
        </p:nvSpPr>
        <p:spPr>
          <a:xfrm>
            <a:off x="6879960" y="3852000"/>
            <a:ext cx="1571760" cy="2728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marL="171450" lvl="1" indent="-170815">
              <a:lnSpc>
                <a:spcPct val="100000"/>
              </a:lnSpc>
              <a:buClr>
                <a:srgbClr val="26A69A"/>
              </a:buClr>
              <a:buFont typeface="Arial" panose="020B0604020202020204"/>
              <a:buChar char="•"/>
            </a:pPr>
            <a:r>
              <a:rPr lang="en-US" sz="1200" b="0" strike="noStrike" spc="-1">
                <a:solidFill>
                  <a:srgbClr val="26A69A"/>
                </a:solidFill>
                <a:latin typeface="Arial" panose="020B0604020202020204"/>
                <a:ea typeface="微软雅黑" panose="020B0503020204020204" charset="-122"/>
              </a:rPr>
              <a:t>添加相关标题文字</a:t>
            </a:r>
            <a:endParaRPr lang="en-US" sz="1200" b="0" strike="noStrike" spc="-1">
              <a:latin typeface="Arial" panose="020B0604020202020204"/>
            </a:endParaRPr>
          </a:p>
        </p:txBody>
      </p:sp>
      <p:sp>
        <p:nvSpPr>
          <p:cNvPr id="629" name="CustomShape 4"/>
          <p:cNvSpPr/>
          <p:nvPr/>
        </p:nvSpPr>
        <p:spPr>
          <a:xfrm>
            <a:off x="8737920" y="3852000"/>
            <a:ext cx="1571760" cy="2728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marL="171450" lvl="1" indent="-170815">
              <a:lnSpc>
                <a:spcPct val="100000"/>
              </a:lnSpc>
              <a:buClr>
                <a:srgbClr val="26A69A"/>
              </a:buClr>
              <a:buFont typeface="Arial" panose="020B0604020202020204"/>
              <a:buChar char="•"/>
            </a:pPr>
            <a:r>
              <a:rPr lang="en-US" sz="1200" b="0" strike="noStrike" spc="-1">
                <a:solidFill>
                  <a:srgbClr val="26A69A"/>
                </a:solidFill>
                <a:latin typeface="Arial" panose="020B0604020202020204"/>
                <a:ea typeface="微软雅黑" panose="020B0503020204020204" charset="-122"/>
              </a:rPr>
              <a:t>添加相关标题文字</a:t>
            </a:r>
            <a:endParaRPr lang="en-US" sz="1200" b="0" strike="noStrike" spc="-1">
              <a:latin typeface="Arial" panose="020B0604020202020204"/>
            </a:endParaRPr>
          </a:p>
        </p:txBody>
      </p:sp>
      <p:sp>
        <p:nvSpPr>
          <p:cNvPr id="630" name="CustomShape 5"/>
          <p:cNvSpPr/>
          <p:nvPr/>
        </p:nvSpPr>
        <p:spPr>
          <a:xfrm>
            <a:off x="6879960" y="4168440"/>
            <a:ext cx="1571760" cy="2728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marL="171450" lvl="1" indent="-170815">
              <a:lnSpc>
                <a:spcPct val="100000"/>
              </a:lnSpc>
              <a:buClr>
                <a:srgbClr val="26A69A"/>
              </a:buClr>
              <a:buFont typeface="Arial" panose="020B0604020202020204"/>
              <a:buChar char="•"/>
            </a:pPr>
            <a:r>
              <a:rPr lang="en-US" sz="1200" b="0" strike="noStrike" spc="-1">
                <a:solidFill>
                  <a:srgbClr val="26A69A"/>
                </a:solidFill>
                <a:latin typeface="Arial" panose="020B0604020202020204"/>
                <a:ea typeface="微软雅黑" panose="020B0503020204020204" charset="-122"/>
              </a:rPr>
              <a:t>添加相关标题文字</a:t>
            </a:r>
            <a:endParaRPr lang="en-US" sz="1200" b="0" strike="noStrike" spc="-1">
              <a:latin typeface="Arial" panose="020B0604020202020204"/>
            </a:endParaRPr>
          </a:p>
        </p:txBody>
      </p:sp>
      <p:sp>
        <p:nvSpPr>
          <p:cNvPr id="631" name="CustomShape 6"/>
          <p:cNvSpPr/>
          <p:nvPr/>
        </p:nvSpPr>
        <p:spPr>
          <a:xfrm>
            <a:off x="8737920" y="4168440"/>
            <a:ext cx="1571760" cy="2728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marL="171450" lvl="1" indent="-170815">
              <a:lnSpc>
                <a:spcPct val="100000"/>
              </a:lnSpc>
              <a:buClr>
                <a:srgbClr val="26A69A"/>
              </a:buClr>
              <a:buFont typeface="Arial" panose="020B0604020202020204"/>
              <a:buChar char="•"/>
            </a:pPr>
            <a:r>
              <a:rPr lang="en-US" sz="1200" b="0" strike="noStrike" spc="-1">
                <a:solidFill>
                  <a:srgbClr val="26A69A"/>
                </a:solidFill>
                <a:latin typeface="Arial" panose="020B0604020202020204"/>
                <a:ea typeface="微软雅黑" panose="020B0503020204020204" charset="-122"/>
              </a:rPr>
              <a:t>添加相关标题文字</a:t>
            </a:r>
            <a:endParaRPr lang="en-US" sz="1200" b="0" strike="noStrike" spc="-1">
              <a:latin typeface="Arial" panose="020B0604020202020204"/>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25"/>
                                        </p:tgtEl>
                                        <p:attrNameLst>
                                          <p:attrName>style.visibility</p:attrName>
                                        </p:attrNameLst>
                                      </p:cBhvr>
                                      <p:to>
                                        <p:strVal val="visible"/>
                                      </p:to>
                                    </p:set>
                                    <p:animEffect transition="in" filter="wheel(1)">
                                      <p:cBhvr additive="repl">
                                        <p:cTn id="7" dur="2000"/>
                                        <p:tgtEl>
                                          <p:spTgt spid="625"/>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nodeType="clickEffect">
                                  <p:stCondLst>
                                    <p:cond delay="0"/>
                                  </p:stCondLst>
                                  <p:childTnLst>
                                    <p:set>
                                      <p:cBhvr>
                                        <p:cTn id="11" dur="1" fill="hold">
                                          <p:stCondLst>
                                            <p:cond delay="0"/>
                                          </p:stCondLst>
                                        </p:cTn>
                                        <p:tgtEl>
                                          <p:spTgt spid="626"/>
                                        </p:tgtEl>
                                        <p:attrNameLst>
                                          <p:attrName>style.visibility</p:attrName>
                                        </p:attrNameLst>
                                      </p:cBhvr>
                                      <p:to>
                                        <p:strVal val="visible"/>
                                      </p:to>
                                    </p:set>
                                    <p:anim calcmode="lin" valueType="num">
                                      <p:cBhvr additive="repl">
                                        <p:cTn id="12" dur="500" fill="hold">
                                          <p:stCondLst>
                                            <p:cond delay="0"/>
                                          </p:stCondLst>
                                        </p:cTn>
                                        <p:tgtEl>
                                          <p:spTgt spid="626"/>
                                        </p:tgtEl>
                                        <p:attrNameLst>
                                          <p:attrName>ppt_w</p:attrName>
                                        </p:attrNameLst>
                                      </p:cBhvr>
                                    </p:anim>
                                    <p:anim calcmode="lin" valueType="num">
                                      <p:cBhvr additive="repl">
                                        <p:cTn id="13" dur="500" fill="hold">
                                          <p:stCondLst>
                                            <p:cond delay="0"/>
                                          </p:stCondLst>
                                        </p:cTn>
                                        <p:tgtEl>
                                          <p:spTgt spid="626"/>
                                        </p:tgtEl>
                                        <p:attrNameLst>
                                          <p:attrName>ppt_x</p:attrName>
                                        </p:attrNameLst>
                                      </p:cBhvr>
                                    </p:anim>
                                    <p:anim to="(#ppt_y)" calcmode="lin" valueType="num">
                                      <p:cBhvr additive="repl">
                                        <p:cTn id="14" dur="1000" fill="hold">
                                          <p:stCondLst>
                                            <p:cond delay="0"/>
                                          </p:stCondLst>
                                        </p:cTn>
                                        <p:tgtEl>
                                          <p:spTgt spid="626"/>
                                        </p:tgtEl>
                                        <p:attrNameLst>
                                          <p:attrName>ppt_y</p:attrName>
                                        </p:attrNameLst>
                                      </p:cBhvr>
                                    </p:anim>
                                    <p:animRot by="21600000">
                                      <p:cBhvr>
                                        <p:cTn id="15" dur="1000" fill="hold">
                                          <p:stCondLst>
                                            <p:cond delay="0"/>
                                          </p:stCondLst>
                                        </p:cTn>
                                        <p:tgtEl>
                                          <p:spTgt spid="626"/>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3" presetClass="entr" presetSubtype="32" fill="hold" nodeType="clickEffect">
                                  <p:stCondLst>
                                    <p:cond delay="0"/>
                                  </p:stCondLst>
                                  <p:childTnLst>
                                    <p:set>
                                      <p:cBhvr>
                                        <p:cTn id="19" dur="1" fill="hold">
                                          <p:stCondLst>
                                            <p:cond delay="0"/>
                                          </p:stCondLst>
                                        </p:cTn>
                                        <p:tgtEl>
                                          <p:spTgt spid="627"/>
                                        </p:tgtEl>
                                        <p:attrNameLst>
                                          <p:attrName>style.visibility</p:attrName>
                                        </p:attrNameLst>
                                      </p:cBhvr>
                                      <p:to>
                                        <p:strVal val="visible"/>
                                      </p:to>
                                    </p:set>
                                    <p:anim calcmode="lin" valueType="num">
                                      <p:cBhvr additive="repl">
                                        <p:cTn id="20" dur="500" fill="hold"/>
                                        <p:tgtEl>
                                          <p:spTgt spid="627"/>
                                        </p:tgtEl>
                                        <p:attrNameLst>
                                          <p:attrName>ppt_w</p:attrName>
                                        </p:attrNameLst>
                                      </p:cBhvr>
                                      <p:tavLst>
                                        <p:tav tm="0">
                                          <p:val>
                                            <p:strVal val="4*#ppt_w"/>
                                          </p:val>
                                        </p:tav>
                                        <p:tav tm="100000">
                                          <p:val>
                                            <p:strVal val="#ppt_w"/>
                                          </p:val>
                                        </p:tav>
                                      </p:tavLst>
                                    </p:anim>
                                    <p:anim calcmode="lin" valueType="num">
                                      <p:cBhvr additive="repl">
                                        <p:cTn id="21" dur="500" fill="hold"/>
                                        <p:tgtEl>
                                          <p:spTgt spid="627"/>
                                        </p:tgtEl>
                                        <p:attrNameLst>
                                          <p:attrName>ppt_h</p:attrName>
                                        </p:attrNameLst>
                                      </p:cBhvr>
                                      <p:tavLst>
                                        <p:tav tm="0">
                                          <p:val>
                                            <p:strVal val="4*#ppt_h"/>
                                          </p:val>
                                        </p:tav>
                                        <p:tav tm="100000">
                                          <p:val>
                                            <p:strVal val="#ppt_h"/>
                                          </p:val>
                                        </p:tav>
                                      </p:tavLst>
                                    </p:anim>
                                  </p:childTnLst>
                                </p:cTn>
                              </p:par>
                            </p:childTnLst>
                          </p:cTn>
                        </p:par>
                        <p:par>
                          <p:cTn id="22" fill="hold">
                            <p:stCondLst>
                              <p:cond delay="500"/>
                            </p:stCondLst>
                            <p:childTnLst>
                              <p:par>
                                <p:cTn id="23" presetID="12" presetClass="entr" presetSubtype="8" fill="hold" nodeType="afterEffect">
                                  <p:stCondLst>
                                    <p:cond delay="0"/>
                                  </p:stCondLst>
                                  <p:childTnLst>
                                    <p:set>
                                      <p:cBhvr>
                                        <p:cTn id="24" dur="1" fill="hold">
                                          <p:stCondLst>
                                            <p:cond delay="0"/>
                                          </p:stCondLst>
                                        </p:cTn>
                                        <p:tgtEl>
                                          <p:spTgt spid="628"/>
                                        </p:tgtEl>
                                        <p:attrNameLst>
                                          <p:attrName>style.visibility</p:attrName>
                                        </p:attrNameLst>
                                      </p:cBhvr>
                                      <p:to>
                                        <p:strVal val="visible"/>
                                      </p:to>
                                    </p:set>
                                    <p:anim calcmode="lin" valueType="num">
                                      <p:cBhvr additive="repl">
                                        <p:cTn id="25" dur="500"/>
                                        <p:tgtEl>
                                          <p:spTgt spid="628"/>
                                        </p:tgtEl>
                                        <p:attrNameLst>
                                          <p:attrName>ppt_x</p:attrName>
                                        </p:attrNameLst>
                                      </p:cBhvr>
                                      <p:tavLst>
                                        <p:tav tm="0">
                                          <p:val>
                                            <p:strVal val="#ppt_x-#ppt_w*1.125000"/>
                                          </p:val>
                                        </p:tav>
                                        <p:tav tm="100000">
                                          <p:val>
                                            <p:strVal val="#ppt_x"/>
                                          </p:val>
                                        </p:tav>
                                      </p:tavLst>
                                    </p:anim>
                                    <p:animEffect transition="in" filter="wipe(right)">
                                      <p:cBhvr additive="repl">
                                        <p:cTn id="26" dur="500"/>
                                        <p:tgtEl>
                                          <p:spTgt spid="628"/>
                                        </p:tgtEl>
                                      </p:cBhvr>
                                    </p:animEffect>
                                  </p:childTnLst>
                                </p:cTn>
                              </p:par>
                            </p:childTnLst>
                          </p:cTn>
                        </p:par>
                        <p:par>
                          <p:cTn id="27" fill="hold">
                            <p:stCondLst>
                              <p:cond delay="1000"/>
                            </p:stCondLst>
                            <p:childTnLst>
                              <p:par>
                                <p:cTn id="28" presetID="12" presetClass="entr" presetSubtype="8" fill="hold" nodeType="afterEffect">
                                  <p:stCondLst>
                                    <p:cond delay="0"/>
                                  </p:stCondLst>
                                  <p:childTnLst>
                                    <p:set>
                                      <p:cBhvr>
                                        <p:cTn id="29" dur="1" fill="hold">
                                          <p:stCondLst>
                                            <p:cond delay="0"/>
                                          </p:stCondLst>
                                        </p:cTn>
                                        <p:tgtEl>
                                          <p:spTgt spid="629"/>
                                        </p:tgtEl>
                                        <p:attrNameLst>
                                          <p:attrName>style.visibility</p:attrName>
                                        </p:attrNameLst>
                                      </p:cBhvr>
                                      <p:to>
                                        <p:strVal val="visible"/>
                                      </p:to>
                                    </p:set>
                                    <p:anim calcmode="lin" valueType="num">
                                      <p:cBhvr additive="repl">
                                        <p:cTn id="30" dur="500"/>
                                        <p:tgtEl>
                                          <p:spTgt spid="629"/>
                                        </p:tgtEl>
                                        <p:attrNameLst>
                                          <p:attrName>ppt_x</p:attrName>
                                        </p:attrNameLst>
                                      </p:cBhvr>
                                      <p:tavLst>
                                        <p:tav tm="0">
                                          <p:val>
                                            <p:strVal val="#ppt_x-#ppt_w*1.125000"/>
                                          </p:val>
                                        </p:tav>
                                        <p:tav tm="100000">
                                          <p:val>
                                            <p:strVal val="#ppt_x"/>
                                          </p:val>
                                        </p:tav>
                                      </p:tavLst>
                                    </p:anim>
                                    <p:animEffect transition="in" filter="wipe(right)">
                                      <p:cBhvr additive="repl">
                                        <p:cTn id="31" dur="500"/>
                                        <p:tgtEl>
                                          <p:spTgt spid="629"/>
                                        </p:tgtEl>
                                      </p:cBhvr>
                                    </p:animEffect>
                                  </p:childTnLst>
                                </p:cTn>
                              </p:par>
                            </p:childTnLst>
                          </p:cTn>
                        </p:par>
                        <p:par>
                          <p:cTn id="32" fill="hold">
                            <p:stCondLst>
                              <p:cond delay="1500"/>
                            </p:stCondLst>
                            <p:childTnLst>
                              <p:par>
                                <p:cTn id="33" presetID="12" presetClass="entr" presetSubtype="8" fill="hold" nodeType="afterEffect">
                                  <p:stCondLst>
                                    <p:cond delay="0"/>
                                  </p:stCondLst>
                                  <p:childTnLst>
                                    <p:set>
                                      <p:cBhvr>
                                        <p:cTn id="34" dur="1" fill="hold">
                                          <p:stCondLst>
                                            <p:cond delay="0"/>
                                          </p:stCondLst>
                                        </p:cTn>
                                        <p:tgtEl>
                                          <p:spTgt spid="630"/>
                                        </p:tgtEl>
                                        <p:attrNameLst>
                                          <p:attrName>style.visibility</p:attrName>
                                        </p:attrNameLst>
                                      </p:cBhvr>
                                      <p:to>
                                        <p:strVal val="visible"/>
                                      </p:to>
                                    </p:set>
                                    <p:anim calcmode="lin" valueType="num">
                                      <p:cBhvr additive="repl">
                                        <p:cTn id="35" dur="500"/>
                                        <p:tgtEl>
                                          <p:spTgt spid="630"/>
                                        </p:tgtEl>
                                        <p:attrNameLst>
                                          <p:attrName>ppt_x</p:attrName>
                                        </p:attrNameLst>
                                      </p:cBhvr>
                                      <p:tavLst>
                                        <p:tav tm="0">
                                          <p:val>
                                            <p:strVal val="#ppt_x-#ppt_w*1.125000"/>
                                          </p:val>
                                        </p:tav>
                                        <p:tav tm="100000">
                                          <p:val>
                                            <p:strVal val="#ppt_x"/>
                                          </p:val>
                                        </p:tav>
                                      </p:tavLst>
                                    </p:anim>
                                    <p:animEffect transition="in" filter="wipe(right)">
                                      <p:cBhvr additive="repl">
                                        <p:cTn id="36" dur="500"/>
                                        <p:tgtEl>
                                          <p:spTgt spid="630"/>
                                        </p:tgtEl>
                                      </p:cBhvr>
                                    </p:animEffect>
                                  </p:childTnLst>
                                </p:cTn>
                              </p:par>
                            </p:childTnLst>
                          </p:cTn>
                        </p:par>
                        <p:par>
                          <p:cTn id="37" fill="hold">
                            <p:stCondLst>
                              <p:cond delay="2000"/>
                            </p:stCondLst>
                            <p:childTnLst>
                              <p:par>
                                <p:cTn id="38" presetID="12" presetClass="entr" presetSubtype="8" fill="hold" nodeType="afterEffect">
                                  <p:stCondLst>
                                    <p:cond delay="0"/>
                                  </p:stCondLst>
                                  <p:childTnLst>
                                    <p:set>
                                      <p:cBhvr>
                                        <p:cTn id="39" dur="1" fill="hold">
                                          <p:stCondLst>
                                            <p:cond delay="0"/>
                                          </p:stCondLst>
                                        </p:cTn>
                                        <p:tgtEl>
                                          <p:spTgt spid="631"/>
                                        </p:tgtEl>
                                        <p:attrNameLst>
                                          <p:attrName>style.visibility</p:attrName>
                                        </p:attrNameLst>
                                      </p:cBhvr>
                                      <p:to>
                                        <p:strVal val="visible"/>
                                      </p:to>
                                    </p:set>
                                    <p:anim calcmode="lin" valueType="num">
                                      <p:cBhvr additive="repl">
                                        <p:cTn id="40" dur="500"/>
                                        <p:tgtEl>
                                          <p:spTgt spid="631"/>
                                        </p:tgtEl>
                                        <p:attrNameLst>
                                          <p:attrName>ppt_x</p:attrName>
                                        </p:attrNameLst>
                                      </p:cBhvr>
                                      <p:tavLst>
                                        <p:tav tm="0">
                                          <p:val>
                                            <p:strVal val="#ppt_x-#ppt_w*1.125000"/>
                                          </p:val>
                                        </p:tav>
                                        <p:tav tm="100000">
                                          <p:val>
                                            <p:strVal val="#ppt_x"/>
                                          </p:val>
                                        </p:tav>
                                      </p:tavLst>
                                    </p:anim>
                                    <p:animEffect transition="in" filter="wipe(right)">
                                      <p:cBhvr additive="repl">
                                        <p:cTn id="41" dur="500"/>
                                        <p:tgtEl>
                                          <p:spTgt spid="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图片 14"/>
          <p:cNvPicPr/>
          <p:nvPr/>
        </p:nvPicPr>
        <p:blipFill>
          <a:blip r:embed="rId1"/>
          <a:stretch>
            <a:fillRect/>
          </a:stretch>
        </p:blipFill>
        <p:spPr>
          <a:xfrm>
            <a:off x="1345005" y="1513080"/>
            <a:ext cx="4199760" cy="4220640"/>
          </a:xfrm>
          <a:prstGeom prst="rect">
            <a:avLst/>
          </a:prstGeom>
          <a:ln>
            <a:noFill/>
          </a:ln>
        </p:spPr>
      </p:pic>
      <p:sp>
        <p:nvSpPr>
          <p:cNvPr id="140" name="CustomShape 1"/>
          <p:cNvSpPr/>
          <p:nvPr/>
        </p:nvSpPr>
        <p:spPr>
          <a:xfrm>
            <a:off x="6622505" y="2205720"/>
            <a:ext cx="379440" cy="379440"/>
          </a:xfrm>
          <a:prstGeom prst="ellipse">
            <a:avLst/>
          </a:prstGeom>
          <a:solidFill>
            <a:schemeClr val="accent1"/>
          </a:solidFill>
          <a:ln w="28440">
            <a:solidFill>
              <a:schemeClr val="bg1"/>
            </a:solidFill>
          </a:ln>
          <a:effectLst>
            <a:outerShdw blurRad="203200" dist="114042"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0" tIns="0" rIns="0" bIns="0" anchor="ctr"/>
          <a:p>
            <a:pPr algn="ctr">
              <a:lnSpc>
                <a:spcPct val="100000"/>
              </a:lnSpc>
            </a:pPr>
            <a:r>
              <a:rPr lang="en-US" sz="2110" b="1" strike="noStrike" spc="-1">
                <a:solidFill>
                  <a:srgbClr val="FFFFFF"/>
                </a:solidFill>
                <a:latin typeface="Arial" panose="020B0604020202020204"/>
                <a:ea typeface="微软雅黑" panose="020B0503020204020204" charset="-122"/>
              </a:rPr>
              <a:t>1</a:t>
            </a:r>
            <a:endParaRPr lang="en-US" sz="2110" b="0" strike="noStrike" spc="-1">
              <a:latin typeface="Arial" panose="020B0604020202020204"/>
            </a:endParaRPr>
          </a:p>
        </p:txBody>
      </p:sp>
      <p:sp>
        <p:nvSpPr>
          <p:cNvPr id="141" name="CustomShape 2"/>
          <p:cNvSpPr/>
          <p:nvPr/>
        </p:nvSpPr>
        <p:spPr>
          <a:xfrm>
            <a:off x="7327385" y="2165170"/>
            <a:ext cx="4123800" cy="488160"/>
          </a:xfrm>
          <a:custGeom>
            <a:avLst/>
            <a:gdLst/>
            <a:ahLst/>
            <a:cxnLst/>
            <a:rect l="l" t="t" r="r" b="b"/>
            <a:pathLst>
              <a:path w="2520280" h="1872208">
                <a:moveTo>
                  <a:pt x="0" y="1872208"/>
                </a:moveTo>
                <a:lnTo>
                  <a:pt x="2520280" y="1872208"/>
                </a:lnTo>
                <a:lnTo>
                  <a:pt x="0" y="1872208"/>
                </a:lnTo>
                <a:close/>
                <a:moveTo>
                  <a:pt x="0" y="0"/>
                </a:moveTo>
                <a:lnTo>
                  <a:pt x="916" y="0"/>
                </a:lnTo>
                <a:lnTo>
                  <a:pt x="0" y="0"/>
                </a:lnTo>
                <a:close/>
              </a:path>
            </a:pathLst>
          </a:custGeom>
          <a:noFill/>
          <a:ln w="3240">
            <a:noFill/>
          </a:ln>
        </p:spPr>
        <p:style>
          <a:lnRef idx="2">
            <a:schemeClr val="accent1">
              <a:shade val="50000"/>
            </a:schemeClr>
          </a:lnRef>
          <a:fillRef idx="1">
            <a:schemeClr val="accent1"/>
          </a:fillRef>
          <a:effectRef idx="0">
            <a:schemeClr val="accent1"/>
          </a:effectRef>
          <a:fontRef idx="minor"/>
        </p:style>
        <p:txBody>
          <a:bodyPr lIns="0" tIns="0" rIns="0" bIns="0" anchor="ctr"/>
          <a:p>
            <a:pPr>
              <a:lnSpc>
                <a:spcPct val="100000"/>
              </a:lnSpc>
            </a:pPr>
            <a:r>
              <a:rPr lang="en-US" sz="2800" b="0" strike="noStrike" spc="-1">
                <a:solidFill>
                  <a:srgbClr val="26A69A"/>
                </a:solidFill>
                <a:latin typeface="Arial" panose="020B0604020202020204"/>
                <a:ea typeface="微软雅黑" panose="020B0503020204020204" charset="-122"/>
              </a:rPr>
              <a:t>什么是Webpack？</a:t>
            </a:r>
            <a:endParaRPr lang="en-US" sz="2800" b="0" strike="noStrike" spc="-1" baseline="33000">
              <a:latin typeface="Arial" panose="020B0604020202020204"/>
              <a:ea typeface="微软雅黑" panose="020B0503020204020204" charset="-122"/>
            </a:endParaRPr>
          </a:p>
        </p:txBody>
      </p:sp>
      <p:sp>
        <p:nvSpPr>
          <p:cNvPr id="142" name="CustomShape 3"/>
          <p:cNvSpPr/>
          <p:nvPr/>
        </p:nvSpPr>
        <p:spPr>
          <a:xfrm>
            <a:off x="6622505" y="3075120"/>
            <a:ext cx="379440" cy="379440"/>
          </a:xfrm>
          <a:prstGeom prst="ellipse">
            <a:avLst/>
          </a:prstGeom>
          <a:solidFill>
            <a:schemeClr val="accent2"/>
          </a:solidFill>
          <a:ln w="28440">
            <a:solidFill>
              <a:schemeClr val="bg1"/>
            </a:solidFill>
          </a:ln>
          <a:effectLst>
            <a:outerShdw blurRad="203200" dist="114042"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0" tIns="0" rIns="0" bIns="0" anchor="ctr"/>
          <a:p>
            <a:pPr algn="ctr">
              <a:lnSpc>
                <a:spcPct val="100000"/>
              </a:lnSpc>
            </a:pPr>
            <a:r>
              <a:rPr lang="en-US" sz="2110" b="1" strike="noStrike" spc="-1">
                <a:solidFill>
                  <a:srgbClr val="FFFFFF"/>
                </a:solidFill>
                <a:latin typeface="Arial" panose="020B0604020202020204"/>
                <a:ea typeface="微软雅黑" panose="020B0503020204020204" charset="-122"/>
              </a:rPr>
              <a:t>2</a:t>
            </a:r>
            <a:endParaRPr lang="en-US" sz="2110" b="0" strike="noStrike" spc="-1">
              <a:latin typeface="Arial" panose="020B0604020202020204"/>
            </a:endParaRPr>
          </a:p>
        </p:txBody>
      </p:sp>
      <p:sp>
        <p:nvSpPr>
          <p:cNvPr id="143" name="CustomShape 4"/>
          <p:cNvSpPr/>
          <p:nvPr/>
        </p:nvSpPr>
        <p:spPr>
          <a:xfrm>
            <a:off x="7327265" y="3016885"/>
            <a:ext cx="3742690" cy="568960"/>
          </a:xfrm>
          <a:custGeom>
            <a:avLst/>
            <a:gdLst/>
            <a:ahLst/>
            <a:cxnLst/>
            <a:rect l="l" t="t" r="r" b="b"/>
            <a:pathLst>
              <a:path w="2520280" h="1872208">
                <a:moveTo>
                  <a:pt x="0" y="1872208"/>
                </a:moveTo>
                <a:lnTo>
                  <a:pt x="2520280" y="1872208"/>
                </a:lnTo>
                <a:lnTo>
                  <a:pt x="0" y="1872208"/>
                </a:lnTo>
                <a:close/>
                <a:moveTo>
                  <a:pt x="0" y="0"/>
                </a:moveTo>
                <a:lnTo>
                  <a:pt x="916" y="0"/>
                </a:lnTo>
                <a:lnTo>
                  <a:pt x="0" y="0"/>
                </a:lnTo>
                <a:close/>
              </a:path>
            </a:pathLst>
          </a:custGeom>
          <a:noFill/>
          <a:ln w="3240">
            <a:noFill/>
          </a:ln>
        </p:spPr>
        <p:style>
          <a:lnRef idx="2">
            <a:schemeClr val="accent1">
              <a:shade val="50000"/>
            </a:schemeClr>
          </a:lnRef>
          <a:fillRef idx="1">
            <a:schemeClr val="accent1"/>
          </a:fillRef>
          <a:effectRef idx="0">
            <a:schemeClr val="accent1"/>
          </a:effectRef>
          <a:fontRef idx="minor"/>
        </p:style>
        <p:txBody>
          <a:bodyPr lIns="0" tIns="0" rIns="0" bIns="0" anchor="ctr"/>
          <a:p>
            <a:pPr>
              <a:lnSpc>
                <a:spcPct val="100000"/>
              </a:lnSpc>
            </a:pPr>
            <a:r>
              <a:rPr lang="zh-CN" altLang="en-US" sz="2530" b="0" strike="noStrike" spc="-1">
                <a:solidFill>
                  <a:srgbClr val="FF5252"/>
                </a:solidFill>
                <a:latin typeface="Arial" panose="020B0604020202020204"/>
                <a:ea typeface="微软雅黑" panose="020B0503020204020204" charset="-122"/>
              </a:rPr>
              <a:t>为什么要使用</a:t>
            </a:r>
            <a:r>
              <a:rPr lang="en-US" altLang="zh-CN" sz="2530" b="0" strike="noStrike" spc="-1">
                <a:solidFill>
                  <a:srgbClr val="FF5252"/>
                </a:solidFill>
                <a:latin typeface="Arial" panose="020B0604020202020204"/>
                <a:ea typeface="微软雅黑" panose="020B0503020204020204" charset="-122"/>
              </a:rPr>
              <a:t>Webpack</a:t>
            </a:r>
            <a:endParaRPr lang="en-US" altLang="zh-CN" sz="2530" b="0" strike="noStrike" spc="-1">
              <a:solidFill>
                <a:srgbClr val="FF5252"/>
              </a:solidFill>
              <a:latin typeface="Arial" panose="020B0604020202020204"/>
              <a:ea typeface="微软雅黑" panose="020B0503020204020204" charset="-122"/>
            </a:endParaRPr>
          </a:p>
        </p:txBody>
      </p:sp>
      <p:sp>
        <p:nvSpPr>
          <p:cNvPr id="144" name="CustomShape 5"/>
          <p:cNvSpPr/>
          <p:nvPr/>
        </p:nvSpPr>
        <p:spPr>
          <a:xfrm>
            <a:off x="6622505" y="3944880"/>
            <a:ext cx="379440" cy="379440"/>
          </a:xfrm>
          <a:prstGeom prst="ellipse">
            <a:avLst/>
          </a:prstGeom>
          <a:solidFill>
            <a:schemeClr val="accent1"/>
          </a:solidFill>
          <a:ln w="28440">
            <a:solidFill>
              <a:schemeClr val="bg1"/>
            </a:solidFill>
          </a:ln>
          <a:effectLst>
            <a:outerShdw blurRad="203200" dist="114042"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0" tIns="0" rIns="0" bIns="0" anchor="ctr"/>
          <a:p>
            <a:pPr algn="ctr">
              <a:lnSpc>
                <a:spcPct val="100000"/>
              </a:lnSpc>
            </a:pPr>
            <a:r>
              <a:rPr lang="en-US" sz="2110" b="1" strike="noStrike" spc="-1">
                <a:solidFill>
                  <a:srgbClr val="FFFFFF"/>
                </a:solidFill>
                <a:latin typeface="Arial" panose="020B0604020202020204"/>
                <a:ea typeface="微软雅黑" panose="020B0503020204020204" charset="-122"/>
              </a:rPr>
              <a:t>3</a:t>
            </a:r>
            <a:endParaRPr lang="en-US" sz="2110" b="0" strike="noStrike" spc="-1">
              <a:latin typeface="Arial" panose="020B0604020202020204"/>
            </a:endParaRPr>
          </a:p>
        </p:txBody>
      </p:sp>
      <p:sp>
        <p:nvSpPr>
          <p:cNvPr id="146" name="CustomShape 7"/>
          <p:cNvSpPr/>
          <p:nvPr/>
        </p:nvSpPr>
        <p:spPr>
          <a:xfrm>
            <a:off x="6622505" y="4814280"/>
            <a:ext cx="379440" cy="379440"/>
          </a:xfrm>
          <a:prstGeom prst="ellipse">
            <a:avLst/>
          </a:prstGeom>
          <a:solidFill>
            <a:schemeClr val="accent2"/>
          </a:solidFill>
          <a:ln w="28440">
            <a:solidFill>
              <a:schemeClr val="bg1"/>
            </a:solidFill>
          </a:ln>
          <a:effectLst>
            <a:outerShdw blurRad="203200" dist="114042"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0" tIns="0" rIns="0" bIns="0" anchor="ctr"/>
          <a:p>
            <a:pPr algn="ctr">
              <a:lnSpc>
                <a:spcPct val="100000"/>
              </a:lnSpc>
            </a:pPr>
            <a:r>
              <a:rPr lang="en-US" sz="2110" b="1" strike="noStrike" spc="-1">
                <a:solidFill>
                  <a:srgbClr val="FFFFFF"/>
                </a:solidFill>
                <a:latin typeface="Arial" panose="020B0604020202020204"/>
                <a:ea typeface="微软雅黑" panose="020B0503020204020204" charset="-122"/>
              </a:rPr>
              <a:t>4</a:t>
            </a:r>
            <a:endParaRPr lang="en-US" sz="2110" b="0" strike="noStrike" spc="-1">
              <a:latin typeface="Arial" panose="020B0604020202020204"/>
            </a:endParaRPr>
          </a:p>
        </p:txBody>
      </p:sp>
      <p:sp>
        <p:nvSpPr>
          <p:cNvPr id="148" name="CustomShape 9"/>
          <p:cNvSpPr/>
          <p:nvPr/>
        </p:nvSpPr>
        <p:spPr>
          <a:xfrm rot="10800000">
            <a:off x="2620975" y="2668910"/>
            <a:ext cx="1230840" cy="2097360"/>
          </a:xfrm>
          <a:prstGeom prst="rect">
            <a:avLst/>
          </a:prstGeom>
          <a:noFill/>
          <a:ln>
            <a:noFill/>
          </a:ln>
        </p:spPr>
        <p:style>
          <a:lnRef idx="0">
            <a:srgbClr val="FFFFFF"/>
          </a:lnRef>
          <a:fillRef idx="0">
            <a:srgbClr val="FFFFFF"/>
          </a:fillRef>
          <a:effectRef idx="0">
            <a:srgbClr val="FFFFFF"/>
          </a:effectRef>
          <a:fontRef idx="minor"/>
        </p:style>
        <p:txBody>
          <a:bodyPr rot="5400000" vert="vert" lIns="0" tIns="0" rIns="0" bIns="0" anchor="ctr"/>
          <a:p>
            <a:pPr algn="ctr">
              <a:lnSpc>
                <a:spcPct val="100000"/>
              </a:lnSpc>
            </a:pPr>
            <a:r>
              <a:rPr lang="en-US" sz="8000" b="1" strike="noStrike" spc="-1">
                <a:solidFill>
                  <a:srgbClr val="26A69A"/>
                </a:solidFill>
                <a:latin typeface="Arial" panose="020B0604020202020204"/>
                <a:ea typeface="微软雅黑" panose="020B0503020204020204" charset="-122"/>
              </a:rPr>
              <a:t>目录</a:t>
            </a:r>
            <a:endParaRPr lang="en-US" sz="8000" b="0" strike="noStrike" spc="-1">
              <a:latin typeface="Arial" panose="020B0604020202020204"/>
            </a:endParaRPr>
          </a:p>
        </p:txBody>
      </p:sp>
      <p:sp>
        <p:nvSpPr>
          <p:cNvPr id="149" name="CustomShape 10"/>
          <p:cNvSpPr/>
          <p:nvPr/>
        </p:nvSpPr>
        <p:spPr>
          <a:xfrm rot="5400000">
            <a:off x="1570655" y="3360600"/>
            <a:ext cx="2151720" cy="4269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ctr">
              <a:lnSpc>
                <a:spcPct val="100000"/>
              </a:lnSpc>
            </a:pPr>
            <a:r>
              <a:rPr lang="en-US" sz="2800" b="1" strike="noStrike" spc="-1">
                <a:solidFill>
                  <a:srgbClr val="26A69A"/>
                </a:solidFill>
                <a:latin typeface="Arial" panose="020B0604020202020204"/>
                <a:ea typeface="微软雅黑" panose="020B0503020204020204" charset="-122"/>
              </a:rPr>
              <a:t>S</a:t>
            </a:r>
            <a:endParaRPr lang="en-US" sz="2800" b="0" strike="noStrike" spc="-1">
              <a:latin typeface="Arial" panose="020B0604020202020204"/>
            </a:endParaRPr>
          </a:p>
        </p:txBody>
      </p:sp>
      <p:sp>
        <p:nvSpPr>
          <p:cNvPr id="3" name="CustomShape 2"/>
          <p:cNvSpPr/>
          <p:nvPr/>
        </p:nvSpPr>
        <p:spPr>
          <a:xfrm>
            <a:off x="7281030" y="3889195"/>
            <a:ext cx="4123800" cy="488160"/>
          </a:xfrm>
          <a:custGeom>
            <a:avLst/>
            <a:gdLst/>
            <a:ahLst/>
            <a:cxnLst/>
            <a:rect l="l" t="t" r="r" b="b"/>
            <a:pathLst>
              <a:path w="2520280" h="1872208">
                <a:moveTo>
                  <a:pt x="0" y="1872208"/>
                </a:moveTo>
                <a:lnTo>
                  <a:pt x="2520280" y="1872208"/>
                </a:lnTo>
                <a:lnTo>
                  <a:pt x="0" y="1872208"/>
                </a:lnTo>
                <a:close/>
                <a:moveTo>
                  <a:pt x="0" y="0"/>
                </a:moveTo>
                <a:lnTo>
                  <a:pt x="916" y="0"/>
                </a:lnTo>
                <a:lnTo>
                  <a:pt x="0" y="0"/>
                </a:lnTo>
                <a:close/>
              </a:path>
            </a:pathLst>
          </a:custGeom>
          <a:noFill/>
          <a:ln w="3240">
            <a:noFill/>
          </a:ln>
        </p:spPr>
        <p:style>
          <a:lnRef idx="2">
            <a:schemeClr val="accent1">
              <a:shade val="50000"/>
            </a:schemeClr>
          </a:lnRef>
          <a:fillRef idx="1">
            <a:schemeClr val="accent1"/>
          </a:fillRef>
          <a:effectRef idx="0">
            <a:schemeClr val="accent1"/>
          </a:effectRef>
          <a:fontRef idx="minor"/>
        </p:style>
        <p:txBody>
          <a:bodyPr lIns="0" tIns="0" rIns="0" bIns="0" anchor="ctr"/>
          <a:p>
            <a:pPr>
              <a:lnSpc>
                <a:spcPct val="100000"/>
              </a:lnSpc>
            </a:pPr>
            <a:r>
              <a:rPr lang="zh-CN" altLang="en-US" sz="2800" b="0" strike="noStrike" spc="-1">
                <a:solidFill>
                  <a:srgbClr val="26A69A"/>
                </a:solidFill>
                <a:latin typeface="Arial" panose="020B0604020202020204"/>
                <a:ea typeface="微软雅黑" panose="020B0503020204020204" charset="-122"/>
              </a:rPr>
              <a:t>怎么使用</a:t>
            </a:r>
            <a:r>
              <a:rPr lang="en-US" altLang="zh-CN" sz="2800" b="0" strike="noStrike" spc="-1">
                <a:solidFill>
                  <a:srgbClr val="26A69A"/>
                </a:solidFill>
                <a:latin typeface="Arial" panose="020B0604020202020204"/>
                <a:ea typeface="微软雅黑" panose="020B0503020204020204" charset="-122"/>
              </a:rPr>
              <a:t>Webpack</a:t>
            </a:r>
            <a:endParaRPr lang="en-US" altLang="zh-CN" sz="2800" b="0" strike="noStrike" spc="-1">
              <a:solidFill>
                <a:srgbClr val="26A69A"/>
              </a:solidFill>
              <a:latin typeface="Arial" panose="020B0604020202020204"/>
              <a:ea typeface="微软雅黑" panose="020B0503020204020204" charset="-122"/>
            </a:endParaRPr>
          </a:p>
        </p:txBody>
      </p:sp>
      <p:sp>
        <p:nvSpPr>
          <p:cNvPr id="2" name="CustomShape 4"/>
          <p:cNvSpPr/>
          <p:nvPr/>
        </p:nvSpPr>
        <p:spPr>
          <a:xfrm>
            <a:off x="7280910" y="4766310"/>
            <a:ext cx="3742690" cy="568960"/>
          </a:xfrm>
          <a:custGeom>
            <a:avLst/>
            <a:gdLst/>
            <a:ahLst/>
            <a:cxnLst/>
            <a:rect l="l" t="t" r="r" b="b"/>
            <a:pathLst>
              <a:path w="2520280" h="1872208">
                <a:moveTo>
                  <a:pt x="0" y="1872208"/>
                </a:moveTo>
                <a:lnTo>
                  <a:pt x="2520280" y="1872208"/>
                </a:lnTo>
                <a:lnTo>
                  <a:pt x="0" y="1872208"/>
                </a:lnTo>
                <a:close/>
                <a:moveTo>
                  <a:pt x="0" y="0"/>
                </a:moveTo>
                <a:lnTo>
                  <a:pt x="916" y="0"/>
                </a:lnTo>
                <a:lnTo>
                  <a:pt x="0" y="0"/>
                </a:lnTo>
                <a:close/>
              </a:path>
            </a:pathLst>
          </a:custGeom>
          <a:noFill/>
          <a:ln w="3240">
            <a:noFill/>
          </a:ln>
        </p:spPr>
        <p:style>
          <a:lnRef idx="2">
            <a:schemeClr val="accent1">
              <a:shade val="50000"/>
            </a:schemeClr>
          </a:lnRef>
          <a:fillRef idx="1">
            <a:schemeClr val="accent1"/>
          </a:fillRef>
          <a:effectRef idx="0">
            <a:schemeClr val="accent1"/>
          </a:effectRef>
          <a:fontRef idx="minor"/>
        </p:style>
        <p:txBody>
          <a:bodyPr lIns="0" tIns="0" rIns="0" bIns="0" anchor="ctr"/>
          <a:p>
            <a:pPr>
              <a:lnSpc>
                <a:spcPct val="100000"/>
              </a:lnSpc>
            </a:pPr>
            <a:r>
              <a:rPr lang="zh-CN" altLang="en-US" sz="2530" b="0" strike="noStrike" spc="-1">
                <a:solidFill>
                  <a:srgbClr val="FF5252"/>
                </a:solidFill>
                <a:latin typeface="Arial" panose="020B0604020202020204"/>
                <a:ea typeface="微软雅黑" panose="020B0503020204020204" charset="-122"/>
              </a:rPr>
              <a:t>升级</a:t>
            </a:r>
            <a:r>
              <a:rPr lang="en-US" altLang="zh-CN" sz="2530" b="0" strike="noStrike" spc="-1">
                <a:solidFill>
                  <a:srgbClr val="FF5252"/>
                </a:solidFill>
                <a:latin typeface="Arial" panose="020B0604020202020204"/>
                <a:ea typeface="微软雅黑" panose="020B0503020204020204" charset="-122"/>
              </a:rPr>
              <a:t>Webpack</a:t>
            </a:r>
            <a:endParaRPr lang="en-US" altLang="zh-CN" sz="2530" b="0" strike="noStrike" spc="-1">
              <a:solidFill>
                <a:srgbClr val="FF5252"/>
              </a:solidFill>
              <a:latin typeface="Arial" panose="020B0604020202020204"/>
              <a:ea typeface="微软雅黑" panose="020B050302020402020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wheel(1)">
                                      <p:cBhvr additive="repl">
                                        <p:cTn id="7" dur="2000"/>
                                        <p:tgtEl>
                                          <p:spTgt spid="139"/>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nodeType="clickEffect">
                                  <p:stCondLst>
                                    <p:cond delay="0"/>
                                  </p:stCondLst>
                                  <p:childTnLst>
                                    <p:set>
                                      <p:cBhvr>
                                        <p:cTn id="11" dur="1" fill="hold">
                                          <p:stCondLst>
                                            <p:cond delay="0"/>
                                          </p:stCondLst>
                                        </p:cTn>
                                        <p:tgtEl>
                                          <p:spTgt spid="148"/>
                                        </p:tgtEl>
                                        <p:attrNameLst>
                                          <p:attrName>style.visibility</p:attrName>
                                        </p:attrNameLst>
                                      </p:cBhvr>
                                      <p:to>
                                        <p:strVal val="visible"/>
                                      </p:to>
                                    </p:set>
                                    <p:anim calcmode="lin" valueType="num">
                                      <p:cBhvr additive="repl">
                                        <p:cTn id="12" dur="500" fill="hold">
                                          <p:stCondLst>
                                            <p:cond delay="0"/>
                                          </p:stCondLst>
                                        </p:cTn>
                                        <p:tgtEl>
                                          <p:spTgt spid="148"/>
                                        </p:tgtEl>
                                        <p:attrNameLst>
                                          <p:attrName>ppt_w</p:attrName>
                                        </p:attrNameLst>
                                      </p:cBhvr>
                                    </p:anim>
                                    <p:anim calcmode="lin" valueType="num">
                                      <p:cBhvr additive="repl">
                                        <p:cTn id="13" dur="500" fill="hold">
                                          <p:stCondLst>
                                            <p:cond delay="0"/>
                                          </p:stCondLst>
                                        </p:cTn>
                                        <p:tgtEl>
                                          <p:spTgt spid="148"/>
                                        </p:tgtEl>
                                        <p:attrNameLst>
                                          <p:attrName>ppt_x</p:attrName>
                                        </p:attrNameLst>
                                      </p:cBhvr>
                                    </p:anim>
                                    <p:anim to="(#ppt_y)" calcmode="lin" valueType="num">
                                      <p:cBhvr additive="repl">
                                        <p:cTn id="14" dur="1000" fill="hold">
                                          <p:stCondLst>
                                            <p:cond delay="0"/>
                                          </p:stCondLst>
                                        </p:cTn>
                                        <p:tgtEl>
                                          <p:spTgt spid="148"/>
                                        </p:tgtEl>
                                        <p:attrNameLst>
                                          <p:attrName>ppt_y</p:attrName>
                                        </p:attrNameLst>
                                      </p:cBhvr>
                                    </p:anim>
                                    <p:animRot by="21600000">
                                      <p:cBhvr>
                                        <p:cTn id="15" dur="1000" fill="hold">
                                          <p:stCondLst>
                                            <p:cond delay="0"/>
                                          </p:stCondLst>
                                        </p:cTn>
                                        <p:tgtEl>
                                          <p:spTgt spid="148"/>
                                        </p:tgtEl>
                                        <p:attrNameLst>
                                          <p:attrName>r</p:attrName>
                                        </p:attrNameLst>
                                      </p:cBhvr>
                                    </p:animRot>
                                  </p:childTnLst>
                                </p:cTn>
                              </p:par>
                              <p:par>
                                <p:cTn id="16" presetID="56" presetClass="entr" presetSubtype="0" fill="hold" nodeType="withEffect">
                                  <p:stCondLst>
                                    <p:cond delay="0"/>
                                  </p:stCondLst>
                                  <p:childTnLst>
                                    <p:set>
                                      <p:cBhvr>
                                        <p:cTn id="17" dur="1" fill="hold">
                                          <p:stCondLst>
                                            <p:cond delay="0"/>
                                          </p:stCondLst>
                                        </p:cTn>
                                        <p:tgtEl>
                                          <p:spTgt spid="149"/>
                                        </p:tgtEl>
                                        <p:attrNameLst>
                                          <p:attrName>style.visibility</p:attrName>
                                        </p:attrNameLst>
                                      </p:cBhvr>
                                      <p:to>
                                        <p:strVal val="visible"/>
                                      </p:to>
                                    </p:set>
                                    <p:anim calcmode="lin" valueType="num">
                                      <p:cBhvr additive="repl">
                                        <p:cTn id="18" dur="500" fill="hold">
                                          <p:stCondLst>
                                            <p:cond delay="0"/>
                                          </p:stCondLst>
                                        </p:cTn>
                                        <p:tgtEl>
                                          <p:spTgt spid="149"/>
                                        </p:tgtEl>
                                        <p:attrNameLst>
                                          <p:attrName>ppt_w</p:attrName>
                                        </p:attrNameLst>
                                      </p:cBhvr>
                                    </p:anim>
                                    <p:anim calcmode="lin" valueType="num">
                                      <p:cBhvr additive="repl">
                                        <p:cTn id="19" dur="500" fill="hold">
                                          <p:stCondLst>
                                            <p:cond delay="0"/>
                                          </p:stCondLst>
                                        </p:cTn>
                                        <p:tgtEl>
                                          <p:spTgt spid="149"/>
                                        </p:tgtEl>
                                        <p:attrNameLst>
                                          <p:attrName>ppt_x</p:attrName>
                                        </p:attrNameLst>
                                      </p:cBhvr>
                                    </p:anim>
                                    <p:anim to="(#ppt_y)" calcmode="lin" valueType="num">
                                      <p:cBhvr additive="repl">
                                        <p:cTn id="20" dur="1000" fill="hold">
                                          <p:stCondLst>
                                            <p:cond delay="0"/>
                                          </p:stCondLst>
                                        </p:cTn>
                                        <p:tgtEl>
                                          <p:spTgt spid="149"/>
                                        </p:tgtEl>
                                        <p:attrNameLst>
                                          <p:attrName>ppt_y</p:attrName>
                                        </p:attrNameLst>
                                      </p:cBhvr>
                                    </p:anim>
                                    <p:animRot by="21600000">
                                      <p:cBhvr>
                                        <p:cTn id="21" dur="1000" fill="hold">
                                          <p:stCondLst>
                                            <p:cond delay="0"/>
                                          </p:stCondLst>
                                        </p:cTn>
                                        <p:tgtEl>
                                          <p:spTgt spid="149"/>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40"/>
                                        </p:tgtEl>
                                        <p:attrNameLst>
                                          <p:attrName>style.visibility</p:attrName>
                                        </p:attrNameLst>
                                      </p:cBhvr>
                                      <p:to>
                                        <p:strVal val="visible"/>
                                      </p:to>
                                    </p:set>
                                    <p:anim calcmode="lin" valueType="num">
                                      <p:cBhvr additive="repl">
                                        <p:cTn id="26" dur="500" fill="hold"/>
                                        <p:tgtEl>
                                          <p:spTgt spid="140"/>
                                        </p:tgtEl>
                                        <p:attrNameLst>
                                          <p:attrName>ppt_w</p:attrName>
                                        </p:attrNameLst>
                                      </p:cBhvr>
                                      <p:tavLst>
                                        <p:tav tm="0">
                                          <p:val>
                                            <p:fltVal val="0"/>
                                          </p:val>
                                        </p:tav>
                                        <p:tav tm="100000">
                                          <p:val>
                                            <p:strVal val="#ppt_w"/>
                                          </p:val>
                                        </p:tav>
                                      </p:tavLst>
                                    </p:anim>
                                    <p:anim calcmode="lin" valueType="num">
                                      <p:cBhvr additive="repl">
                                        <p:cTn id="27" dur="500" fill="hold"/>
                                        <p:tgtEl>
                                          <p:spTgt spid="140"/>
                                        </p:tgtEl>
                                        <p:attrNameLst>
                                          <p:attrName>ppt_h</p:attrName>
                                        </p:attrNameLst>
                                      </p:cBhvr>
                                      <p:tavLst>
                                        <p:tav tm="0">
                                          <p:val>
                                            <p:fltVal val="0"/>
                                          </p:val>
                                        </p:tav>
                                        <p:tav tm="100000">
                                          <p:val>
                                            <p:strVal val="#ppt_h"/>
                                          </p:val>
                                        </p:tav>
                                      </p:tavLst>
                                    </p:anim>
                                    <p:animEffect transition="in" filter="fade">
                                      <p:cBhvr additive="repl">
                                        <p:cTn id="28" dur="500"/>
                                        <p:tgtEl>
                                          <p:spTgt spid="140"/>
                                        </p:tgtEl>
                                      </p:cBhvr>
                                    </p:animEffect>
                                  </p:childTnLst>
                                </p:cTn>
                              </p:par>
                              <p:par>
                                <p:cTn id="29" presetID="53" presetClass="entr" presetSubtype="16" fill="hold" nodeType="withEffect">
                                  <p:stCondLst>
                                    <p:cond delay="0"/>
                                  </p:stCondLst>
                                  <p:childTnLst>
                                    <p:set>
                                      <p:cBhvr>
                                        <p:cTn id="30" dur="1" fill="hold">
                                          <p:stCondLst>
                                            <p:cond delay="0"/>
                                          </p:stCondLst>
                                        </p:cTn>
                                        <p:tgtEl>
                                          <p:spTgt spid="142"/>
                                        </p:tgtEl>
                                        <p:attrNameLst>
                                          <p:attrName>style.visibility</p:attrName>
                                        </p:attrNameLst>
                                      </p:cBhvr>
                                      <p:to>
                                        <p:strVal val="visible"/>
                                      </p:to>
                                    </p:set>
                                    <p:anim calcmode="lin" valueType="num">
                                      <p:cBhvr additive="repl">
                                        <p:cTn id="31" dur="500" fill="hold"/>
                                        <p:tgtEl>
                                          <p:spTgt spid="142"/>
                                        </p:tgtEl>
                                        <p:attrNameLst>
                                          <p:attrName>ppt_w</p:attrName>
                                        </p:attrNameLst>
                                      </p:cBhvr>
                                      <p:tavLst>
                                        <p:tav tm="0">
                                          <p:val>
                                            <p:fltVal val="0"/>
                                          </p:val>
                                        </p:tav>
                                        <p:tav tm="100000">
                                          <p:val>
                                            <p:strVal val="#ppt_w"/>
                                          </p:val>
                                        </p:tav>
                                      </p:tavLst>
                                    </p:anim>
                                    <p:anim calcmode="lin" valueType="num">
                                      <p:cBhvr additive="repl">
                                        <p:cTn id="32" dur="500" fill="hold"/>
                                        <p:tgtEl>
                                          <p:spTgt spid="142"/>
                                        </p:tgtEl>
                                        <p:attrNameLst>
                                          <p:attrName>ppt_h</p:attrName>
                                        </p:attrNameLst>
                                      </p:cBhvr>
                                      <p:tavLst>
                                        <p:tav tm="0">
                                          <p:val>
                                            <p:fltVal val="0"/>
                                          </p:val>
                                        </p:tav>
                                        <p:tav tm="100000">
                                          <p:val>
                                            <p:strVal val="#ppt_h"/>
                                          </p:val>
                                        </p:tav>
                                      </p:tavLst>
                                    </p:anim>
                                    <p:animEffect transition="in" filter="fade">
                                      <p:cBhvr additive="repl">
                                        <p:cTn id="33" dur="500"/>
                                        <p:tgtEl>
                                          <p:spTgt spid="142"/>
                                        </p:tgtEl>
                                      </p:cBhvr>
                                    </p:animEffect>
                                  </p:childTnLst>
                                </p:cTn>
                              </p:par>
                              <p:par>
                                <p:cTn id="34" presetID="53" presetClass="entr" presetSubtype="16" fill="hold" nodeType="withEffect">
                                  <p:stCondLst>
                                    <p:cond delay="0"/>
                                  </p:stCondLst>
                                  <p:childTnLst>
                                    <p:set>
                                      <p:cBhvr>
                                        <p:cTn id="35" dur="1" fill="hold">
                                          <p:stCondLst>
                                            <p:cond delay="0"/>
                                          </p:stCondLst>
                                        </p:cTn>
                                        <p:tgtEl>
                                          <p:spTgt spid="144"/>
                                        </p:tgtEl>
                                        <p:attrNameLst>
                                          <p:attrName>style.visibility</p:attrName>
                                        </p:attrNameLst>
                                      </p:cBhvr>
                                      <p:to>
                                        <p:strVal val="visible"/>
                                      </p:to>
                                    </p:set>
                                    <p:anim calcmode="lin" valueType="num">
                                      <p:cBhvr additive="repl">
                                        <p:cTn id="36" dur="500" fill="hold"/>
                                        <p:tgtEl>
                                          <p:spTgt spid="144"/>
                                        </p:tgtEl>
                                        <p:attrNameLst>
                                          <p:attrName>ppt_w</p:attrName>
                                        </p:attrNameLst>
                                      </p:cBhvr>
                                      <p:tavLst>
                                        <p:tav tm="0">
                                          <p:val>
                                            <p:fltVal val="0"/>
                                          </p:val>
                                        </p:tav>
                                        <p:tav tm="100000">
                                          <p:val>
                                            <p:strVal val="#ppt_w"/>
                                          </p:val>
                                        </p:tav>
                                      </p:tavLst>
                                    </p:anim>
                                    <p:anim calcmode="lin" valueType="num">
                                      <p:cBhvr additive="repl">
                                        <p:cTn id="37" dur="500" fill="hold"/>
                                        <p:tgtEl>
                                          <p:spTgt spid="144"/>
                                        </p:tgtEl>
                                        <p:attrNameLst>
                                          <p:attrName>ppt_h</p:attrName>
                                        </p:attrNameLst>
                                      </p:cBhvr>
                                      <p:tavLst>
                                        <p:tav tm="0">
                                          <p:val>
                                            <p:fltVal val="0"/>
                                          </p:val>
                                        </p:tav>
                                        <p:tav tm="100000">
                                          <p:val>
                                            <p:strVal val="#ppt_h"/>
                                          </p:val>
                                        </p:tav>
                                      </p:tavLst>
                                    </p:anim>
                                    <p:animEffect transition="in" filter="fade">
                                      <p:cBhvr additive="repl">
                                        <p:cTn id="38" dur="500"/>
                                        <p:tgtEl>
                                          <p:spTgt spid="144"/>
                                        </p:tgtEl>
                                      </p:cBhvr>
                                    </p:animEffect>
                                  </p:childTnLst>
                                </p:cTn>
                              </p:par>
                              <p:par>
                                <p:cTn id="39" presetID="53" presetClass="entr" presetSubtype="16" fill="hold" nodeType="withEffect">
                                  <p:stCondLst>
                                    <p:cond delay="0"/>
                                  </p:stCondLst>
                                  <p:childTnLst>
                                    <p:set>
                                      <p:cBhvr>
                                        <p:cTn id="40" dur="1" fill="hold">
                                          <p:stCondLst>
                                            <p:cond delay="0"/>
                                          </p:stCondLst>
                                        </p:cTn>
                                        <p:tgtEl>
                                          <p:spTgt spid="146"/>
                                        </p:tgtEl>
                                        <p:attrNameLst>
                                          <p:attrName>style.visibility</p:attrName>
                                        </p:attrNameLst>
                                      </p:cBhvr>
                                      <p:to>
                                        <p:strVal val="visible"/>
                                      </p:to>
                                    </p:set>
                                    <p:anim calcmode="lin" valueType="num">
                                      <p:cBhvr additive="repl">
                                        <p:cTn id="41" dur="500" fill="hold"/>
                                        <p:tgtEl>
                                          <p:spTgt spid="146"/>
                                        </p:tgtEl>
                                        <p:attrNameLst>
                                          <p:attrName>ppt_w</p:attrName>
                                        </p:attrNameLst>
                                      </p:cBhvr>
                                      <p:tavLst>
                                        <p:tav tm="0">
                                          <p:val>
                                            <p:fltVal val="0"/>
                                          </p:val>
                                        </p:tav>
                                        <p:tav tm="100000">
                                          <p:val>
                                            <p:strVal val="#ppt_w"/>
                                          </p:val>
                                        </p:tav>
                                      </p:tavLst>
                                    </p:anim>
                                    <p:anim calcmode="lin" valueType="num">
                                      <p:cBhvr additive="repl">
                                        <p:cTn id="42" dur="500" fill="hold"/>
                                        <p:tgtEl>
                                          <p:spTgt spid="146"/>
                                        </p:tgtEl>
                                        <p:attrNameLst>
                                          <p:attrName>ppt_h</p:attrName>
                                        </p:attrNameLst>
                                      </p:cBhvr>
                                      <p:tavLst>
                                        <p:tav tm="0">
                                          <p:val>
                                            <p:fltVal val="0"/>
                                          </p:val>
                                        </p:tav>
                                        <p:tav tm="100000">
                                          <p:val>
                                            <p:strVal val="#ppt_h"/>
                                          </p:val>
                                        </p:tav>
                                      </p:tavLst>
                                    </p:anim>
                                    <p:animEffect transition="in" filter="fade">
                                      <p:cBhvr additive="repl">
                                        <p:cTn id="43" dur="500"/>
                                        <p:tgtEl>
                                          <p:spTgt spid="14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41"/>
                                        </p:tgtEl>
                                        <p:attrNameLst>
                                          <p:attrName>style.visibility</p:attrName>
                                        </p:attrNameLst>
                                      </p:cBhvr>
                                      <p:to>
                                        <p:strVal val="visible"/>
                                      </p:to>
                                    </p:set>
                                    <p:animEffect transition="in" filter="wipe(down)">
                                      <p:cBhvr additive="repl">
                                        <p:cTn id="48" dur="500"/>
                                        <p:tgtEl>
                                          <p:spTgt spid="141"/>
                                        </p:tgtEl>
                                      </p:cBhvr>
                                    </p:animEffect>
                                  </p:childTnLst>
                                </p:cTn>
                              </p:par>
                              <p:par>
                                <p:cTn id="49" presetID="22" presetClass="entr" presetSubtype="4" fill="hold" nodeType="withEffect">
                                  <p:stCondLst>
                                    <p:cond delay="0"/>
                                  </p:stCondLst>
                                  <p:childTnLst>
                                    <p:set>
                                      <p:cBhvr>
                                        <p:cTn id="50" dur="1" fill="hold">
                                          <p:stCondLst>
                                            <p:cond delay="0"/>
                                          </p:stCondLst>
                                        </p:cTn>
                                        <p:tgtEl>
                                          <p:spTgt spid="143"/>
                                        </p:tgtEl>
                                        <p:attrNameLst>
                                          <p:attrName>style.visibility</p:attrName>
                                        </p:attrNameLst>
                                      </p:cBhvr>
                                      <p:to>
                                        <p:strVal val="visible"/>
                                      </p:to>
                                    </p:set>
                                    <p:animEffect transition="in" filter="wipe(down)">
                                      <p:cBhvr additive="repl">
                                        <p:cTn id="51" dur="500"/>
                                        <p:tgtEl>
                                          <p:spTgt spid="14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down)">
                                      <p:cBhvr additive="repl">
                                        <p:cTn id="56" dur="500"/>
                                        <p:tgtEl>
                                          <p:spTgt spid="3"/>
                                        </p:tgtEl>
                                      </p:cBhvr>
                                    </p:animEffect>
                                  </p:childTnLst>
                                </p:cTn>
                              </p:par>
                              <p:par>
                                <p:cTn id="57" presetID="22" presetClass="entr" presetSubtype="4"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down)">
                                      <p:cBhvr additive="repl">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2" name="Group 1"/>
          <p:cNvGrpSpPr/>
          <p:nvPr/>
        </p:nvGrpSpPr>
        <p:grpSpPr>
          <a:xfrm>
            <a:off x="4316400" y="2793600"/>
            <a:ext cx="4249440" cy="3300120"/>
            <a:chOff x="4316400" y="2793600"/>
            <a:chExt cx="4249440" cy="3300120"/>
          </a:xfrm>
        </p:grpSpPr>
        <p:sp>
          <p:nvSpPr>
            <p:cNvPr id="633" name="CustomShape 2"/>
            <p:cNvSpPr/>
            <p:nvPr/>
          </p:nvSpPr>
          <p:spPr>
            <a:xfrm>
              <a:off x="5909760" y="3647160"/>
              <a:ext cx="546840" cy="2446560"/>
            </a:xfrm>
            <a:custGeom>
              <a:avLst/>
              <a:gdLst/>
              <a:ahLst/>
              <a:cxnLst/>
              <a:rect l="l" t="t" r="r" b="b"/>
              <a:pathLst>
                <a:path w="10000" h="6013">
                  <a:moveTo>
                    <a:pt x="0" y="5342"/>
                  </a:moveTo>
                  <a:lnTo>
                    <a:pt x="0" y="5342"/>
                  </a:lnTo>
                  <a:cubicBezTo>
                    <a:pt x="0" y="5710"/>
                    <a:pt x="2256" y="6013"/>
                    <a:pt x="5000" y="6013"/>
                  </a:cubicBezTo>
                  <a:lnTo>
                    <a:pt x="5000" y="6013"/>
                  </a:lnTo>
                  <a:cubicBezTo>
                    <a:pt x="7805" y="6013"/>
                    <a:pt x="10000" y="5710"/>
                    <a:pt x="10000" y="5342"/>
                  </a:cubicBezTo>
                  <a:lnTo>
                    <a:pt x="10000" y="5342"/>
                  </a:lnTo>
                  <a:lnTo>
                    <a:pt x="10000" y="0"/>
                  </a:lnTo>
                </a:path>
              </a:pathLst>
            </a:custGeom>
            <a:noFill/>
            <a:ln w="101520">
              <a:solidFill>
                <a:srgbClr val="B3B3B3"/>
              </a:solidFill>
              <a:round/>
            </a:ln>
          </p:spPr>
          <p:style>
            <a:lnRef idx="0">
              <a:srgbClr val="FFFFFF"/>
            </a:lnRef>
            <a:fillRef idx="0">
              <a:srgbClr val="FFFFFF"/>
            </a:fillRef>
            <a:effectRef idx="0">
              <a:srgbClr val="FFFFFF"/>
            </a:effectRef>
            <a:fontRef idx="minor"/>
          </p:style>
        </p:sp>
        <p:sp>
          <p:nvSpPr>
            <p:cNvPr id="634" name="CustomShape 3"/>
            <p:cNvSpPr/>
            <p:nvPr/>
          </p:nvSpPr>
          <p:spPr>
            <a:xfrm>
              <a:off x="6442560" y="2793600"/>
              <a:ext cx="2123280" cy="1892520"/>
            </a:xfrm>
            <a:custGeom>
              <a:avLst/>
              <a:gdLst/>
              <a:ahLst/>
              <a:cxnLst/>
              <a:rect l="l" t="t" r="r" b="b"/>
              <a:pathLst>
                <a:path w="638" h="568">
                  <a:moveTo>
                    <a:pt x="0" y="0"/>
                  </a:moveTo>
                  <a:cubicBezTo>
                    <a:pt x="0" y="568"/>
                    <a:pt x="0" y="568"/>
                    <a:pt x="0" y="568"/>
                  </a:cubicBezTo>
                  <a:cubicBezTo>
                    <a:pt x="35" y="517"/>
                    <a:pt x="93" y="484"/>
                    <a:pt x="159" y="484"/>
                  </a:cubicBezTo>
                  <a:cubicBezTo>
                    <a:pt x="226" y="484"/>
                    <a:pt x="284" y="517"/>
                    <a:pt x="319" y="568"/>
                  </a:cubicBezTo>
                  <a:cubicBezTo>
                    <a:pt x="354" y="517"/>
                    <a:pt x="412" y="484"/>
                    <a:pt x="479" y="484"/>
                  </a:cubicBezTo>
                  <a:cubicBezTo>
                    <a:pt x="545" y="484"/>
                    <a:pt x="603" y="517"/>
                    <a:pt x="638" y="567"/>
                  </a:cubicBezTo>
                  <a:cubicBezTo>
                    <a:pt x="601" y="248"/>
                    <a:pt x="329" y="0"/>
                    <a:pt x="0" y="0"/>
                  </a:cubicBezTo>
                  <a:close/>
                </a:path>
              </a:pathLst>
            </a:custGeom>
            <a:solidFill>
              <a:schemeClr val="accent4"/>
            </a:solidFill>
            <a:ln>
              <a:noFill/>
            </a:ln>
          </p:spPr>
          <p:style>
            <a:lnRef idx="0">
              <a:srgbClr val="FFFFFF"/>
            </a:lnRef>
            <a:fillRef idx="0">
              <a:srgbClr val="FFFFFF"/>
            </a:fillRef>
            <a:effectRef idx="0">
              <a:srgbClr val="FFFFFF"/>
            </a:effectRef>
            <a:fontRef idx="minor"/>
          </p:style>
        </p:sp>
        <p:sp>
          <p:nvSpPr>
            <p:cNvPr id="635" name="CustomShape 4"/>
            <p:cNvSpPr/>
            <p:nvPr/>
          </p:nvSpPr>
          <p:spPr>
            <a:xfrm>
              <a:off x="4316400" y="2793600"/>
              <a:ext cx="2125800" cy="1892520"/>
            </a:xfrm>
            <a:custGeom>
              <a:avLst/>
              <a:gdLst/>
              <a:ahLst/>
              <a:cxnLst/>
              <a:rect l="l" t="t" r="r" b="b"/>
              <a:pathLst>
                <a:path w="639" h="568">
                  <a:moveTo>
                    <a:pt x="639" y="0"/>
                  </a:moveTo>
                  <a:cubicBezTo>
                    <a:pt x="639" y="0"/>
                    <a:pt x="639" y="0"/>
                    <a:pt x="639" y="0"/>
                  </a:cubicBezTo>
                  <a:cubicBezTo>
                    <a:pt x="309" y="0"/>
                    <a:pt x="37" y="248"/>
                    <a:pt x="0" y="568"/>
                  </a:cubicBezTo>
                  <a:cubicBezTo>
                    <a:pt x="35" y="517"/>
                    <a:pt x="94" y="484"/>
                    <a:pt x="160" y="484"/>
                  </a:cubicBezTo>
                  <a:cubicBezTo>
                    <a:pt x="226" y="484"/>
                    <a:pt x="285" y="517"/>
                    <a:pt x="320" y="568"/>
                  </a:cubicBezTo>
                  <a:cubicBezTo>
                    <a:pt x="355" y="517"/>
                    <a:pt x="413" y="484"/>
                    <a:pt x="479" y="484"/>
                  </a:cubicBezTo>
                  <a:cubicBezTo>
                    <a:pt x="545" y="484"/>
                    <a:pt x="604" y="517"/>
                    <a:pt x="639" y="568"/>
                  </a:cubicBezTo>
                  <a:lnTo>
                    <a:pt x="639" y="0"/>
                  </a:ln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636" name="CustomShape 5"/>
            <p:cNvSpPr/>
            <p:nvPr/>
          </p:nvSpPr>
          <p:spPr>
            <a:xfrm>
              <a:off x="5376600" y="2793600"/>
              <a:ext cx="1061280" cy="1885320"/>
            </a:xfrm>
            <a:custGeom>
              <a:avLst/>
              <a:gdLst/>
              <a:ahLst/>
              <a:cxnLst/>
              <a:rect l="l" t="t" r="r" b="b"/>
              <a:pathLst>
                <a:path w="319" h="566">
                  <a:moveTo>
                    <a:pt x="161" y="484"/>
                  </a:moveTo>
                  <a:cubicBezTo>
                    <a:pt x="226" y="484"/>
                    <a:pt x="284" y="516"/>
                    <a:pt x="319" y="565"/>
                  </a:cubicBezTo>
                  <a:cubicBezTo>
                    <a:pt x="319" y="0"/>
                    <a:pt x="319" y="0"/>
                    <a:pt x="319" y="0"/>
                  </a:cubicBezTo>
                  <a:cubicBezTo>
                    <a:pt x="318" y="0"/>
                    <a:pt x="318" y="0"/>
                    <a:pt x="317" y="0"/>
                  </a:cubicBezTo>
                  <a:cubicBezTo>
                    <a:pt x="153" y="2"/>
                    <a:pt x="19" y="248"/>
                    <a:pt x="0" y="565"/>
                  </a:cubicBezTo>
                  <a:cubicBezTo>
                    <a:pt x="0" y="566"/>
                    <a:pt x="0" y="566"/>
                    <a:pt x="0" y="566"/>
                  </a:cubicBezTo>
                  <a:cubicBezTo>
                    <a:pt x="2" y="563"/>
                    <a:pt x="3" y="563"/>
                    <a:pt x="5" y="564"/>
                  </a:cubicBezTo>
                  <a:cubicBezTo>
                    <a:pt x="40" y="515"/>
                    <a:pt x="97" y="484"/>
                    <a:pt x="161" y="484"/>
                  </a:cubicBezTo>
                  <a:close/>
                </a:path>
              </a:pathLst>
            </a:custGeom>
            <a:solidFill>
              <a:schemeClr val="accent2"/>
            </a:solidFill>
            <a:ln>
              <a:noFill/>
            </a:ln>
          </p:spPr>
          <p:style>
            <a:lnRef idx="0">
              <a:srgbClr val="FFFFFF"/>
            </a:lnRef>
            <a:fillRef idx="0">
              <a:srgbClr val="FFFFFF"/>
            </a:fillRef>
            <a:effectRef idx="0">
              <a:srgbClr val="FFFFFF"/>
            </a:effectRef>
            <a:fontRef idx="minor"/>
          </p:style>
        </p:sp>
        <p:sp>
          <p:nvSpPr>
            <p:cNvPr id="637" name="CustomShape 6"/>
            <p:cNvSpPr/>
            <p:nvPr/>
          </p:nvSpPr>
          <p:spPr>
            <a:xfrm>
              <a:off x="6438240" y="2793600"/>
              <a:ext cx="1061280" cy="1892520"/>
            </a:xfrm>
            <a:custGeom>
              <a:avLst/>
              <a:gdLst/>
              <a:ahLst/>
              <a:cxnLst/>
              <a:rect l="l" t="t" r="r" b="b"/>
              <a:pathLst>
                <a:path w="319" h="568">
                  <a:moveTo>
                    <a:pt x="0" y="568"/>
                  </a:moveTo>
                  <a:cubicBezTo>
                    <a:pt x="1" y="563"/>
                    <a:pt x="3" y="561"/>
                    <a:pt x="5" y="561"/>
                  </a:cubicBezTo>
                  <a:cubicBezTo>
                    <a:pt x="40" y="514"/>
                    <a:pt x="96" y="484"/>
                    <a:pt x="159" y="484"/>
                  </a:cubicBezTo>
                  <a:cubicBezTo>
                    <a:pt x="224" y="484"/>
                    <a:pt x="280" y="515"/>
                    <a:pt x="316" y="563"/>
                  </a:cubicBezTo>
                  <a:cubicBezTo>
                    <a:pt x="317" y="564"/>
                    <a:pt x="318" y="565"/>
                    <a:pt x="319" y="568"/>
                  </a:cubicBezTo>
                  <a:cubicBezTo>
                    <a:pt x="319" y="568"/>
                    <a:pt x="319" y="568"/>
                    <a:pt x="319" y="568"/>
                  </a:cubicBezTo>
                  <a:cubicBezTo>
                    <a:pt x="300" y="248"/>
                    <a:pt x="165" y="0"/>
                    <a:pt x="0" y="0"/>
                  </a:cubicBezTo>
                  <a:cubicBezTo>
                    <a:pt x="0" y="0"/>
                    <a:pt x="0" y="0"/>
                    <a:pt x="0" y="0"/>
                  </a:cubicBezTo>
                  <a:lnTo>
                    <a:pt x="0" y="568"/>
                  </a:lnTo>
                  <a:close/>
                </a:path>
              </a:pathLst>
            </a:custGeom>
            <a:solidFill>
              <a:schemeClr val="accent3"/>
            </a:solidFill>
            <a:ln>
              <a:noFill/>
            </a:ln>
          </p:spPr>
          <p:style>
            <a:lnRef idx="0">
              <a:srgbClr val="FFFFFF"/>
            </a:lnRef>
            <a:fillRef idx="0">
              <a:srgbClr val="FFFFFF"/>
            </a:fillRef>
            <a:effectRef idx="0">
              <a:srgbClr val="FFFFFF"/>
            </a:effectRef>
            <a:fontRef idx="minor"/>
          </p:style>
        </p:sp>
      </p:grpSp>
      <p:sp>
        <p:nvSpPr>
          <p:cNvPr id="638" name="CustomShape 7"/>
          <p:cNvSpPr/>
          <p:nvPr/>
        </p:nvSpPr>
        <p:spPr>
          <a:xfrm>
            <a:off x="2819520" y="1987200"/>
            <a:ext cx="1368360" cy="357480"/>
          </a:xfrm>
          <a:prstGeom prst="rect">
            <a:avLst/>
          </a:prstGeom>
          <a:noFill/>
          <a:ln>
            <a:noFill/>
          </a:ln>
        </p:spPr>
        <p:style>
          <a:lnRef idx="0">
            <a:srgbClr val="FFFFFF"/>
          </a:lnRef>
          <a:fillRef idx="0">
            <a:srgbClr val="FFFFFF"/>
          </a:fillRef>
          <a:effectRef idx="0">
            <a:srgbClr val="FFFFFF"/>
          </a:effectRef>
          <a:fontRef idx="minor"/>
        </p:style>
        <p:txBody>
          <a:bodyPr lIns="0" tIns="104040" rIns="0" bIns="104040"/>
          <a:p>
            <a:pPr algn="r">
              <a:lnSpc>
                <a:spcPct val="120000"/>
              </a:lnSpc>
            </a:pPr>
            <a:r>
              <a:rPr lang="en-US" sz="1400" b="1"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639" name="CustomShape 8"/>
          <p:cNvSpPr/>
          <p:nvPr/>
        </p:nvSpPr>
        <p:spPr>
          <a:xfrm>
            <a:off x="1811520" y="2443320"/>
            <a:ext cx="2376360" cy="62820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r">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640" name="CustomShape 9"/>
          <p:cNvSpPr/>
          <p:nvPr/>
        </p:nvSpPr>
        <p:spPr>
          <a:xfrm>
            <a:off x="4388760" y="2149200"/>
            <a:ext cx="758880" cy="7596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41" name="CustomShape 10"/>
          <p:cNvSpPr/>
          <p:nvPr/>
        </p:nvSpPr>
        <p:spPr>
          <a:xfrm>
            <a:off x="4449600" y="2245680"/>
            <a:ext cx="614160" cy="506880"/>
          </a:xfrm>
          <a:prstGeom prst="rect">
            <a:avLst/>
          </a:prstGeom>
          <a:noFill/>
          <a:ln>
            <a:noFill/>
          </a:ln>
        </p:spPr>
        <p:style>
          <a:lnRef idx="0">
            <a:srgbClr val="FFFFFF"/>
          </a:lnRef>
          <a:fillRef idx="0">
            <a:srgbClr val="FFFFFF"/>
          </a:fillRef>
          <a:effectRef idx="0">
            <a:srgbClr val="FFFFFF"/>
          </a:effectRef>
          <a:fontRef idx="minor"/>
        </p:style>
        <p:txBody>
          <a:bodyPr lIns="0" tIns="104040" rIns="0" bIns="104040" anchor="ctr"/>
          <a:p>
            <a:pPr algn="ctr">
              <a:lnSpc>
                <a:spcPct val="120000"/>
              </a:lnSpc>
            </a:pPr>
            <a:r>
              <a:rPr lang="en-US" sz="1580" b="1" strike="noStrike" spc="-1">
                <a:solidFill>
                  <a:srgbClr val="FFFFFF"/>
                </a:solidFill>
                <a:latin typeface="Arial" panose="020B0604020202020204"/>
                <a:ea typeface="微软雅黑" panose="020B0503020204020204" charset="-122"/>
              </a:rPr>
              <a:t>01</a:t>
            </a:r>
            <a:endParaRPr lang="en-US" sz="1580" b="0" strike="noStrike" spc="-1">
              <a:latin typeface="Arial" panose="020B0604020202020204"/>
            </a:endParaRPr>
          </a:p>
        </p:txBody>
      </p:sp>
      <p:sp>
        <p:nvSpPr>
          <p:cNvPr id="642" name="CustomShape 11"/>
          <p:cNvSpPr/>
          <p:nvPr/>
        </p:nvSpPr>
        <p:spPr>
          <a:xfrm>
            <a:off x="8875440" y="1987200"/>
            <a:ext cx="1610640" cy="357480"/>
          </a:xfrm>
          <a:prstGeom prst="rect">
            <a:avLst/>
          </a:prstGeom>
          <a:noFill/>
          <a:ln>
            <a:noFill/>
          </a:ln>
        </p:spPr>
        <p:style>
          <a:lnRef idx="0">
            <a:srgbClr val="FFFFFF"/>
          </a:lnRef>
          <a:fillRef idx="0">
            <a:srgbClr val="FFFFFF"/>
          </a:fillRef>
          <a:effectRef idx="0">
            <a:srgbClr val="FFFFFF"/>
          </a:effectRef>
          <a:fontRef idx="minor"/>
        </p:style>
        <p:txBody>
          <a:bodyPr lIns="0" tIns="104040" rIns="0" bIns="104040"/>
          <a:p>
            <a:pP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643" name="CustomShape 12"/>
          <p:cNvSpPr/>
          <p:nvPr/>
        </p:nvSpPr>
        <p:spPr>
          <a:xfrm>
            <a:off x="8875440" y="2443320"/>
            <a:ext cx="2408400" cy="61344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644" name="CustomShape 13"/>
          <p:cNvSpPr/>
          <p:nvPr/>
        </p:nvSpPr>
        <p:spPr>
          <a:xfrm>
            <a:off x="7974000" y="2149200"/>
            <a:ext cx="758880" cy="7596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45" name="CustomShape 14"/>
          <p:cNvSpPr/>
          <p:nvPr/>
        </p:nvSpPr>
        <p:spPr>
          <a:xfrm>
            <a:off x="8034840" y="2245680"/>
            <a:ext cx="614160" cy="506880"/>
          </a:xfrm>
          <a:prstGeom prst="rect">
            <a:avLst/>
          </a:prstGeom>
          <a:noFill/>
          <a:ln>
            <a:noFill/>
          </a:ln>
        </p:spPr>
        <p:style>
          <a:lnRef idx="0">
            <a:srgbClr val="FFFFFF"/>
          </a:lnRef>
          <a:fillRef idx="0">
            <a:srgbClr val="FFFFFF"/>
          </a:fillRef>
          <a:effectRef idx="0">
            <a:srgbClr val="FFFFFF"/>
          </a:effectRef>
          <a:fontRef idx="minor"/>
        </p:style>
        <p:txBody>
          <a:bodyPr lIns="0" tIns="104040" rIns="0" bIns="104040" anchor="ctr"/>
          <a:p>
            <a:pPr algn="ctr">
              <a:lnSpc>
                <a:spcPct val="120000"/>
              </a:lnSpc>
            </a:pPr>
            <a:r>
              <a:rPr lang="en-US" sz="1580" b="1" strike="noStrike" spc="-1">
                <a:solidFill>
                  <a:srgbClr val="FFFFFF"/>
                </a:solidFill>
                <a:latin typeface="Arial" panose="020B0604020202020204"/>
                <a:ea typeface="微软雅黑" panose="020B0503020204020204" charset="-122"/>
              </a:rPr>
              <a:t>02</a:t>
            </a:r>
            <a:endParaRPr lang="en-US" sz="1580" b="0" strike="noStrike" spc="-1">
              <a:latin typeface="Arial" panose="020B0604020202020204"/>
            </a:endParaRPr>
          </a:p>
        </p:txBody>
      </p:sp>
      <p:sp>
        <p:nvSpPr>
          <p:cNvPr id="646" name="CustomShape 15"/>
          <p:cNvSpPr/>
          <p:nvPr/>
        </p:nvSpPr>
        <p:spPr>
          <a:xfrm>
            <a:off x="2819520" y="4938840"/>
            <a:ext cx="1368360" cy="357480"/>
          </a:xfrm>
          <a:prstGeom prst="rect">
            <a:avLst/>
          </a:prstGeom>
          <a:noFill/>
          <a:ln>
            <a:noFill/>
          </a:ln>
        </p:spPr>
        <p:style>
          <a:lnRef idx="0">
            <a:srgbClr val="FFFFFF"/>
          </a:lnRef>
          <a:fillRef idx="0">
            <a:srgbClr val="FFFFFF"/>
          </a:fillRef>
          <a:effectRef idx="0">
            <a:srgbClr val="FFFFFF"/>
          </a:effectRef>
          <a:fontRef idx="minor"/>
        </p:style>
        <p:txBody>
          <a:bodyPr lIns="0" tIns="104040" rIns="0" bIns="104040"/>
          <a:p>
            <a:pPr algn="r">
              <a:lnSpc>
                <a:spcPct val="120000"/>
              </a:lnSpc>
            </a:pPr>
            <a:r>
              <a:rPr lang="en-US" sz="1400" b="1"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647" name="CustomShape 16"/>
          <p:cNvSpPr/>
          <p:nvPr/>
        </p:nvSpPr>
        <p:spPr>
          <a:xfrm>
            <a:off x="1811520" y="5394960"/>
            <a:ext cx="2376360" cy="62820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r">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648" name="CustomShape 17"/>
          <p:cNvSpPr/>
          <p:nvPr/>
        </p:nvSpPr>
        <p:spPr>
          <a:xfrm>
            <a:off x="4337280" y="5100840"/>
            <a:ext cx="758880" cy="759600"/>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649" name="CustomShape 18"/>
          <p:cNvSpPr/>
          <p:nvPr/>
        </p:nvSpPr>
        <p:spPr>
          <a:xfrm>
            <a:off x="4398120" y="5197320"/>
            <a:ext cx="614160" cy="506880"/>
          </a:xfrm>
          <a:prstGeom prst="rect">
            <a:avLst/>
          </a:prstGeom>
          <a:noFill/>
          <a:ln>
            <a:noFill/>
          </a:ln>
        </p:spPr>
        <p:style>
          <a:lnRef idx="0">
            <a:srgbClr val="FFFFFF"/>
          </a:lnRef>
          <a:fillRef idx="0">
            <a:srgbClr val="FFFFFF"/>
          </a:fillRef>
          <a:effectRef idx="0">
            <a:srgbClr val="FFFFFF"/>
          </a:effectRef>
          <a:fontRef idx="minor"/>
        </p:style>
        <p:txBody>
          <a:bodyPr lIns="0" tIns="104040" rIns="0" bIns="104040" anchor="ctr"/>
          <a:p>
            <a:pPr algn="ctr">
              <a:lnSpc>
                <a:spcPct val="120000"/>
              </a:lnSpc>
            </a:pPr>
            <a:r>
              <a:rPr lang="en-US" sz="1580" b="1" strike="noStrike" spc="-1">
                <a:solidFill>
                  <a:srgbClr val="FFFFFF"/>
                </a:solidFill>
                <a:latin typeface="Arial" panose="020B0604020202020204"/>
                <a:ea typeface="微软雅黑" panose="020B0503020204020204" charset="-122"/>
              </a:rPr>
              <a:t>03</a:t>
            </a:r>
            <a:endParaRPr lang="en-US" sz="1580" b="0" strike="noStrike" spc="-1">
              <a:latin typeface="Arial" panose="020B0604020202020204"/>
            </a:endParaRPr>
          </a:p>
        </p:txBody>
      </p:sp>
      <p:sp>
        <p:nvSpPr>
          <p:cNvPr id="650" name="CustomShape 19"/>
          <p:cNvSpPr/>
          <p:nvPr/>
        </p:nvSpPr>
        <p:spPr>
          <a:xfrm>
            <a:off x="8869680" y="4938840"/>
            <a:ext cx="1610640" cy="357480"/>
          </a:xfrm>
          <a:prstGeom prst="rect">
            <a:avLst/>
          </a:prstGeom>
          <a:noFill/>
          <a:ln>
            <a:noFill/>
          </a:ln>
        </p:spPr>
        <p:style>
          <a:lnRef idx="0">
            <a:srgbClr val="FFFFFF"/>
          </a:lnRef>
          <a:fillRef idx="0">
            <a:srgbClr val="FFFFFF"/>
          </a:fillRef>
          <a:effectRef idx="0">
            <a:srgbClr val="FFFFFF"/>
          </a:effectRef>
          <a:fontRef idx="minor"/>
        </p:style>
        <p:txBody>
          <a:bodyPr lIns="0" tIns="104040" rIns="0" bIns="104040"/>
          <a:p>
            <a:pP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651" name="CustomShape 20"/>
          <p:cNvSpPr/>
          <p:nvPr/>
        </p:nvSpPr>
        <p:spPr>
          <a:xfrm>
            <a:off x="8869680" y="5394960"/>
            <a:ext cx="2408400" cy="61344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652" name="CustomShape 21"/>
          <p:cNvSpPr/>
          <p:nvPr/>
        </p:nvSpPr>
        <p:spPr>
          <a:xfrm>
            <a:off x="7974000" y="5100840"/>
            <a:ext cx="758880" cy="759600"/>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653" name="CustomShape 22"/>
          <p:cNvSpPr/>
          <p:nvPr/>
        </p:nvSpPr>
        <p:spPr>
          <a:xfrm>
            <a:off x="8034840" y="5197320"/>
            <a:ext cx="614160" cy="506880"/>
          </a:xfrm>
          <a:prstGeom prst="rect">
            <a:avLst/>
          </a:prstGeom>
          <a:noFill/>
          <a:ln>
            <a:noFill/>
          </a:ln>
        </p:spPr>
        <p:style>
          <a:lnRef idx="0">
            <a:srgbClr val="FFFFFF"/>
          </a:lnRef>
          <a:fillRef idx="0">
            <a:srgbClr val="FFFFFF"/>
          </a:fillRef>
          <a:effectRef idx="0">
            <a:srgbClr val="FFFFFF"/>
          </a:effectRef>
          <a:fontRef idx="minor"/>
        </p:style>
        <p:txBody>
          <a:bodyPr lIns="0" tIns="104040" rIns="0" bIns="104040" anchor="ctr"/>
          <a:p>
            <a:pPr algn="ctr">
              <a:lnSpc>
                <a:spcPct val="120000"/>
              </a:lnSpc>
            </a:pPr>
            <a:r>
              <a:rPr lang="en-US" sz="1580" b="1" strike="noStrike" spc="-1">
                <a:solidFill>
                  <a:srgbClr val="FFFFFF"/>
                </a:solidFill>
                <a:latin typeface="Arial" panose="020B0604020202020204"/>
                <a:ea typeface="微软雅黑" panose="020B0503020204020204" charset="-122"/>
              </a:rPr>
              <a:t>04</a:t>
            </a:r>
            <a:endParaRPr lang="en-US" sz="1580" b="0" strike="noStrike" spc="-1">
              <a:latin typeface="Arial" panose="020B0604020202020204"/>
            </a:endParaRPr>
          </a:p>
        </p:txBody>
      </p:sp>
      <p:sp>
        <p:nvSpPr>
          <p:cNvPr id="654" name="CustomShape 23"/>
          <p:cNvSpPr/>
          <p:nvPr/>
        </p:nvSpPr>
        <p:spPr>
          <a:xfrm>
            <a:off x="824040" y="235440"/>
            <a:ext cx="2807280" cy="4881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3200" b="1" strike="noStrike" spc="-1">
                <a:solidFill>
                  <a:srgbClr val="A6A6A6"/>
                </a:solidFill>
                <a:latin typeface="Arial" panose="020B0604020202020204"/>
                <a:ea typeface="微软雅黑" panose="020B0503020204020204" charset="-122"/>
              </a:rPr>
              <a:t>此处添加标题</a:t>
            </a:r>
            <a:endParaRPr lang="en-US" sz="3200" b="0" strike="noStrike" spc="-1">
              <a:latin typeface="Arial" panose="020B0604020202020204"/>
            </a:endParaRPr>
          </a:p>
        </p:txBody>
      </p:sp>
      <p:sp>
        <p:nvSpPr>
          <p:cNvPr id="655" name="CustomShape 24"/>
          <p:cNvSpPr/>
          <p:nvPr/>
        </p:nvSpPr>
        <p:spPr>
          <a:xfrm>
            <a:off x="824040" y="743760"/>
            <a:ext cx="2807280" cy="2138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400" b="1" strike="noStrike" spc="-1">
                <a:solidFill>
                  <a:srgbClr val="A6A6A6"/>
                </a:solidFill>
                <a:latin typeface="Arial" panose="020B0604020202020204"/>
                <a:ea typeface="微软雅黑" panose="020B0503020204020204" charset="-122"/>
              </a:rPr>
              <a:t>CLICK TO ADD CAPTION TEXT</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32"/>
                                        </p:tgtEl>
                                        <p:attrNameLst>
                                          <p:attrName>style.visibility</p:attrName>
                                        </p:attrNameLst>
                                      </p:cBhvr>
                                      <p:to>
                                        <p:strVal val="visible"/>
                                      </p:to>
                                    </p:set>
                                    <p:animEffect transition="in" filter="wipe(down)">
                                      <p:cBhvr additive="repl">
                                        <p:cTn id="7" dur="500"/>
                                        <p:tgtEl>
                                          <p:spTgt spid="632"/>
                                        </p:tgtEl>
                                      </p:cBhvr>
                                    </p:animEffect>
                                  </p:childTnLst>
                                </p:cTn>
                              </p:par>
                              <p:par>
                                <p:cTn id="8" presetID="53" presetClass="entr" presetSubtype="16" fill="hold" nodeType="withEffect">
                                  <p:stCondLst>
                                    <p:cond delay="200"/>
                                  </p:stCondLst>
                                  <p:childTnLst>
                                    <p:set>
                                      <p:cBhvr>
                                        <p:cTn id="9" dur="1" fill="hold">
                                          <p:stCondLst>
                                            <p:cond delay="0"/>
                                          </p:stCondLst>
                                        </p:cTn>
                                        <p:tgtEl>
                                          <p:spTgt spid="638">
                                            <p:txEl>
                                              <p:pRg st="0" end="0"/>
                                            </p:txEl>
                                          </p:spTgt>
                                        </p:tgtEl>
                                        <p:attrNameLst>
                                          <p:attrName>style.visibility</p:attrName>
                                        </p:attrNameLst>
                                      </p:cBhvr>
                                      <p:to>
                                        <p:strVal val="visible"/>
                                      </p:to>
                                    </p:set>
                                    <p:anim calcmode="lin" valueType="num">
                                      <p:cBhvr additive="repl">
                                        <p:cTn id="10" dur="500" fill="hold"/>
                                        <p:tgtEl>
                                          <p:spTgt spid="638">
                                            <p:txEl>
                                              <p:pRg st="0" end="0"/>
                                            </p:txEl>
                                          </p:spTgt>
                                        </p:tgtEl>
                                        <p:attrNameLst>
                                          <p:attrName>ppt_w</p:attrName>
                                        </p:attrNameLst>
                                      </p:cBhvr>
                                      <p:tavLst>
                                        <p:tav tm="0">
                                          <p:val>
                                            <p:fltVal val="0"/>
                                          </p:val>
                                        </p:tav>
                                        <p:tav tm="100000">
                                          <p:val>
                                            <p:strVal val="#ppt_w"/>
                                          </p:val>
                                        </p:tav>
                                      </p:tavLst>
                                    </p:anim>
                                    <p:anim calcmode="lin" valueType="num">
                                      <p:cBhvr additive="repl">
                                        <p:cTn id="11" dur="500" fill="hold"/>
                                        <p:tgtEl>
                                          <p:spTgt spid="638">
                                            <p:txEl>
                                              <p:pRg st="0" end="0"/>
                                            </p:txEl>
                                          </p:spTgt>
                                        </p:tgtEl>
                                        <p:attrNameLst>
                                          <p:attrName>ppt_h</p:attrName>
                                        </p:attrNameLst>
                                      </p:cBhvr>
                                      <p:tavLst>
                                        <p:tav tm="0">
                                          <p:val>
                                            <p:fltVal val="0"/>
                                          </p:val>
                                        </p:tav>
                                        <p:tav tm="100000">
                                          <p:val>
                                            <p:strVal val="#ppt_h"/>
                                          </p:val>
                                        </p:tav>
                                      </p:tavLst>
                                    </p:anim>
                                    <p:animEffect transition="in" filter="fade">
                                      <p:cBhvr additive="repl">
                                        <p:cTn id="12" dur="500"/>
                                        <p:tgtEl>
                                          <p:spTgt spid="638">
                                            <p:txEl>
                                              <p:pRg st="0" end="0"/>
                                            </p:txEl>
                                          </p:spTgt>
                                        </p:tgtEl>
                                      </p:cBhvr>
                                    </p:animEffect>
                                  </p:childTnLst>
                                </p:cTn>
                              </p:par>
                              <p:par>
                                <p:cTn id="13" presetID="23" presetClass="entr" presetSubtype="16" fill="hold" nodeType="withEffect">
                                  <p:stCondLst>
                                    <p:cond delay="200"/>
                                  </p:stCondLst>
                                  <p:childTnLst>
                                    <p:set>
                                      <p:cBhvr>
                                        <p:cTn id="14" dur="1" fill="hold">
                                          <p:stCondLst>
                                            <p:cond delay="0"/>
                                          </p:stCondLst>
                                        </p:cTn>
                                        <p:tgtEl>
                                          <p:spTgt spid="639">
                                            <p:txEl>
                                              <p:pRg st="0" end="0"/>
                                            </p:txEl>
                                          </p:spTgt>
                                        </p:tgtEl>
                                        <p:attrNameLst>
                                          <p:attrName>style.visibility</p:attrName>
                                        </p:attrNameLst>
                                      </p:cBhvr>
                                      <p:to>
                                        <p:strVal val="visible"/>
                                      </p:to>
                                    </p:set>
                                    <p:anim calcmode="lin" valueType="num">
                                      <p:cBhvr additive="repl">
                                        <p:cTn id="15" dur="500" fill="hold"/>
                                        <p:tgtEl>
                                          <p:spTgt spid="639">
                                            <p:txEl>
                                              <p:pRg st="0" end="0"/>
                                            </p:txEl>
                                          </p:spTgt>
                                        </p:tgtEl>
                                        <p:attrNameLst>
                                          <p:attrName>ppt_w</p:attrName>
                                        </p:attrNameLst>
                                      </p:cBhvr>
                                      <p:tavLst>
                                        <p:tav tm="0">
                                          <p:val>
                                            <p:fltVal val="0"/>
                                          </p:val>
                                        </p:tav>
                                        <p:tav tm="100000">
                                          <p:val>
                                            <p:strVal val="#ppt_w"/>
                                          </p:val>
                                        </p:tav>
                                      </p:tavLst>
                                    </p:anim>
                                    <p:anim calcmode="lin" valueType="num">
                                      <p:cBhvr additive="repl">
                                        <p:cTn id="16" dur="500" fill="hold"/>
                                        <p:tgtEl>
                                          <p:spTgt spid="639">
                                            <p:txEl>
                                              <p:pRg st="0" end="0"/>
                                            </p:txEl>
                                          </p:spTgt>
                                        </p:tgtEl>
                                        <p:attrNameLst>
                                          <p:attrName>ppt_h</p:attrName>
                                        </p:attrNameLst>
                                      </p:cBhvr>
                                      <p:tavLst>
                                        <p:tav tm="0">
                                          <p:val>
                                            <p:fltVal val="0"/>
                                          </p:val>
                                        </p:tav>
                                        <p:tav tm="100000">
                                          <p:val>
                                            <p:strVal val="#ppt_h"/>
                                          </p:val>
                                        </p:tav>
                                      </p:tavLst>
                                    </p:anim>
                                  </p:childTnLst>
                                </p:cTn>
                              </p:par>
                              <p:par>
                                <p:cTn id="17" presetID="53" presetClass="entr" presetSubtype="16" fill="hold" nodeType="withEffect">
                                  <p:stCondLst>
                                    <p:cond delay="200"/>
                                  </p:stCondLst>
                                  <p:childTnLst>
                                    <p:set>
                                      <p:cBhvr>
                                        <p:cTn id="18" dur="1" fill="hold">
                                          <p:stCondLst>
                                            <p:cond delay="0"/>
                                          </p:stCondLst>
                                        </p:cTn>
                                        <p:tgtEl>
                                          <p:spTgt spid="640"/>
                                        </p:tgtEl>
                                        <p:attrNameLst>
                                          <p:attrName>style.visibility</p:attrName>
                                        </p:attrNameLst>
                                      </p:cBhvr>
                                      <p:to>
                                        <p:strVal val="visible"/>
                                      </p:to>
                                    </p:set>
                                    <p:anim calcmode="lin" valueType="num">
                                      <p:cBhvr additive="repl">
                                        <p:cTn id="19" dur="500" fill="hold"/>
                                        <p:tgtEl>
                                          <p:spTgt spid="640"/>
                                        </p:tgtEl>
                                        <p:attrNameLst>
                                          <p:attrName>ppt_w</p:attrName>
                                        </p:attrNameLst>
                                      </p:cBhvr>
                                      <p:tavLst>
                                        <p:tav tm="0">
                                          <p:val>
                                            <p:fltVal val="0"/>
                                          </p:val>
                                        </p:tav>
                                        <p:tav tm="100000">
                                          <p:val>
                                            <p:strVal val="#ppt_w"/>
                                          </p:val>
                                        </p:tav>
                                      </p:tavLst>
                                    </p:anim>
                                    <p:anim calcmode="lin" valueType="num">
                                      <p:cBhvr additive="repl">
                                        <p:cTn id="20" dur="500" fill="hold"/>
                                        <p:tgtEl>
                                          <p:spTgt spid="640"/>
                                        </p:tgtEl>
                                        <p:attrNameLst>
                                          <p:attrName>ppt_h</p:attrName>
                                        </p:attrNameLst>
                                      </p:cBhvr>
                                      <p:tavLst>
                                        <p:tav tm="0">
                                          <p:val>
                                            <p:fltVal val="0"/>
                                          </p:val>
                                        </p:tav>
                                        <p:tav tm="100000">
                                          <p:val>
                                            <p:strVal val="#ppt_h"/>
                                          </p:val>
                                        </p:tav>
                                      </p:tavLst>
                                    </p:anim>
                                    <p:animEffect transition="in" filter="fade">
                                      <p:cBhvr additive="repl">
                                        <p:cTn id="21" dur="500"/>
                                        <p:tgtEl>
                                          <p:spTgt spid="640"/>
                                        </p:tgtEl>
                                      </p:cBhvr>
                                    </p:animEffect>
                                  </p:childTnLst>
                                </p:cTn>
                              </p:par>
                              <p:par>
                                <p:cTn id="22" presetID="53" presetClass="entr" presetSubtype="16" fill="hold" nodeType="withEffect">
                                  <p:stCondLst>
                                    <p:cond delay="200"/>
                                  </p:stCondLst>
                                  <p:childTnLst>
                                    <p:set>
                                      <p:cBhvr>
                                        <p:cTn id="23" dur="1" fill="hold">
                                          <p:stCondLst>
                                            <p:cond delay="0"/>
                                          </p:stCondLst>
                                        </p:cTn>
                                        <p:tgtEl>
                                          <p:spTgt spid="641">
                                            <p:txEl>
                                              <p:pRg st="0" end="0"/>
                                            </p:txEl>
                                          </p:spTgt>
                                        </p:tgtEl>
                                        <p:attrNameLst>
                                          <p:attrName>style.visibility</p:attrName>
                                        </p:attrNameLst>
                                      </p:cBhvr>
                                      <p:to>
                                        <p:strVal val="visible"/>
                                      </p:to>
                                    </p:set>
                                    <p:anim calcmode="lin" valueType="num">
                                      <p:cBhvr additive="repl">
                                        <p:cTn id="24" dur="500" fill="hold"/>
                                        <p:tgtEl>
                                          <p:spTgt spid="641">
                                            <p:txEl>
                                              <p:pRg st="0" end="0"/>
                                            </p:txEl>
                                          </p:spTgt>
                                        </p:tgtEl>
                                        <p:attrNameLst>
                                          <p:attrName>ppt_w</p:attrName>
                                        </p:attrNameLst>
                                      </p:cBhvr>
                                      <p:tavLst>
                                        <p:tav tm="0">
                                          <p:val>
                                            <p:fltVal val="0"/>
                                          </p:val>
                                        </p:tav>
                                        <p:tav tm="100000">
                                          <p:val>
                                            <p:strVal val="#ppt_w"/>
                                          </p:val>
                                        </p:tav>
                                      </p:tavLst>
                                    </p:anim>
                                    <p:anim calcmode="lin" valueType="num">
                                      <p:cBhvr additive="repl">
                                        <p:cTn id="25" dur="500" fill="hold"/>
                                        <p:tgtEl>
                                          <p:spTgt spid="641">
                                            <p:txEl>
                                              <p:pRg st="0" end="0"/>
                                            </p:txEl>
                                          </p:spTgt>
                                        </p:tgtEl>
                                        <p:attrNameLst>
                                          <p:attrName>ppt_h</p:attrName>
                                        </p:attrNameLst>
                                      </p:cBhvr>
                                      <p:tavLst>
                                        <p:tav tm="0">
                                          <p:val>
                                            <p:fltVal val="0"/>
                                          </p:val>
                                        </p:tav>
                                        <p:tav tm="100000">
                                          <p:val>
                                            <p:strVal val="#ppt_h"/>
                                          </p:val>
                                        </p:tav>
                                      </p:tavLst>
                                    </p:anim>
                                    <p:animEffect transition="in" filter="fade">
                                      <p:cBhvr additive="repl">
                                        <p:cTn id="26" dur="500"/>
                                        <p:tgtEl>
                                          <p:spTgt spid="641">
                                            <p:txEl>
                                              <p:pRg st="0" end="0"/>
                                            </p:txEl>
                                          </p:spTgt>
                                        </p:tgtEl>
                                      </p:cBhvr>
                                    </p:animEffect>
                                  </p:childTnLst>
                                </p:cTn>
                              </p:par>
                              <p:par>
                                <p:cTn id="27" presetID="53" presetClass="entr" presetSubtype="16" fill="hold" nodeType="withEffect">
                                  <p:stCondLst>
                                    <p:cond delay="200"/>
                                  </p:stCondLst>
                                  <p:childTnLst>
                                    <p:set>
                                      <p:cBhvr>
                                        <p:cTn id="28" dur="1" fill="hold">
                                          <p:stCondLst>
                                            <p:cond delay="0"/>
                                          </p:stCondLst>
                                        </p:cTn>
                                        <p:tgtEl>
                                          <p:spTgt spid="642">
                                            <p:txEl>
                                              <p:pRg st="0" end="0"/>
                                            </p:txEl>
                                          </p:spTgt>
                                        </p:tgtEl>
                                        <p:attrNameLst>
                                          <p:attrName>style.visibility</p:attrName>
                                        </p:attrNameLst>
                                      </p:cBhvr>
                                      <p:to>
                                        <p:strVal val="visible"/>
                                      </p:to>
                                    </p:set>
                                    <p:anim calcmode="lin" valueType="num">
                                      <p:cBhvr additive="repl">
                                        <p:cTn id="29" dur="500" fill="hold"/>
                                        <p:tgtEl>
                                          <p:spTgt spid="642">
                                            <p:txEl>
                                              <p:pRg st="0" end="0"/>
                                            </p:txEl>
                                          </p:spTgt>
                                        </p:tgtEl>
                                        <p:attrNameLst>
                                          <p:attrName>ppt_w</p:attrName>
                                        </p:attrNameLst>
                                      </p:cBhvr>
                                      <p:tavLst>
                                        <p:tav tm="0">
                                          <p:val>
                                            <p:fltVal val="0"/>
                                          </p:val>
                                        </p:tav>
                                        <p:tav tm="100000">
                                          <p:val>
                                            <p:strVal val="#ppt_w"/>
                                          </p:val>
                                        </p:tav>
                                      </p:tavLst>
                                    </p:anim>
                                    <p:anim calcmode="lin" valueType="num">
                                      <p:cBhvr additive="repl">
                                        <p:cTn id="30" dur="500" fill="hold"/>
                                        <p:tgtEl>
                                          <p:spTgt spid="642">
                                            <p:txEl>
                                              <p:pRg st="0" end="0"/>
                                            </p:txEl>
                                          </p:spTgt>
                                        </p:tgtEl>
                                        <p:attrNameLst>
                                          <p:attrName>ppt_h</p:attrName>
                                        </p:attrNameLst>
                                      </p:cBhvr>
                                      <p:tavLst>
                                        <p:tav tm="0">
                                          <p:val>
                                            <p:fltVal val="0"/>
                                          </p:val>
                                        </p:tav>
                                        <p:tav tm="100000">
                                          <p:val>
                                            <p:strVal val="#ppt_h"/>
                                          </p:val>
                                        </p:tav>
                                      </p:tavLst>
                                    </p:anim>
                                    <p:animEffect transition="in" filter="fade">
                                      <p:cBhvr additive="repl">
                                        <p:cTn id="31" dur="500"/>
                                        <p:tgtEl>
                                          <p:spTgt spid="642">
                                            <p:txEl>
                                              <p:pRg st="0" end="0"/>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643">
                                            <p:txEl>
                                              <p:pRg st="0" end="0"/>
                                            </p:txEl>
                                          </p:spTgt>
                                        </p:tgtEl>
                                        <p:attrNameLst>
                                          <p:attrName>style.visibility</p:attrName>
                                        </p:attrNameLst>
                                      </p:cBhvr>
                                      <p:to>
                                        <p:strVal val="visible"/>
                                      </p:to>
                                    </p:set>
                                    <p:anim calcmode="lin" valueType="num">
                                      <p:cBhvr additive="repl">
                                        <p:cTn id="34" dur="500" fill="hold"/>
                                        <p:tgtEl>
                                          <p:spTgt spid="643">
                                            <p:txEl>
                                              <p:pRg st="0" end="0"/>
                                            </p:txEl>
                                          </p:spTgt>
                                        </p:tgtEl>
                                        <p:attrNameLst>
                                          <p:attrName>ppt_w</p:attrName>
                                        </p:attrNameLst>
                                      </p:cBhvr>
                                      <p:tavLst>
                                        <p:tav tm="0">
                                          <p:val>
                                            <p:fltVal val="0"/>
                                          </p:val>
                                        </p:tav>
                                        <p:tav tm="100000">
                                          <p:val>
                                            <p:strVal val="#ppt_w"/>
                                          </p:val>
                                        </p:tav>
                                      </p:tavLst>
                                    </p:anim>
                                    <p:anim calcmode="lin" valueType="num">
                                      <p:cBhvr additive="repl">
                                        <p:cTn id="35" dur="500" fill="hold"/>
                                        <p:tgtEl>
                                          <p:spTgt spid="643">
                                            <p:txEl>
                                              <p:pRg st="0" end="0"/>
                                            </p:txEl>
                                          </p:spTgt>
                                        </p:tgtEl>
                                        <p:attrNameLst>
                                          <p:attrName>ppt_h</p:attrName>
                                        </p:attrNameLst>
                                      </p:cBhvr>
                                      <p:tavLst>
                                        <p:tav tm="0">
                                          <p:val>
                                            <p:fltVal val="0"/>
                                          </p:val>
                                        </p:tav>
                                        <p:tav tm="100000">
                                          <p:val>
                                            <p:strVal val="#ppt_h"/>
                                          </p:val>
                                        </p:tav>
                                      </p:tavLst>
                                    </p:anim>
                                  </p:childTnLst>
                                </p:cTn>
                              </p:par>
                              <p:par>
                                <p:cTn id="36" presetID="53" presetClass="entr" presetSubtype="16" fill="hold" nodeType="withEffect">
                                  <p:stCondLst>
                                    <p:cond delay="200"/>
                                  </p:stCondLst>
                                  <p:childTnLst>
                                    <p:set>
                                      <p:cBhvr>
                                        <p:cTn id="37" dur="1" fill="hold">
                                          <p:stCondLst>
                                            <p:cond delay="0"/>
                                          </p:stCondLst>
                                        </p:cTn>
                                        <p:tgtEl>
                                          <p:spTgt spid="644"/>
                                        </p:tgtEl>
                                        <p:attrNameLst>
                                          <p:attrName>style.visibility</p:attrName>
                                        </p:attrNameLst>
                                      </p:cBhvr>
                                      <p:to>
                                        <p:strVal val="visible"/>
                                      </p:to>
                                    </p:set>
                                    <p:anim calcmode="lin" valueType="num">
                                      <p:cBhvr additive="repl">
                                        <p:cTn id="38" dur="500" fill="hold"/>
                                        <p:tgtEl>
                                          <p:spTgt spid="644"/>
                                        </p:tgtEl>
                                        <p:attrNameLst>
                                          <p:attrName>ppt_w</p:attrName>
                                        </p:attrNameLst>
                                      </p:cBhvr>
                                      <p:tavLst>
                                        <p:tav tm="0">
                                          <p:val>
                                            <p:fltVal val="0"/>
                                          </p:val>
                                        </p:tav>
                                        <p:tav tm="100000">
                                          <p:val>
                                            <p:strVal val="#ppt_w"/>
                                          </p:val>
                                        </p:tav>
                                      </p:tavLst>
                                    </p:anim>
                                    <p:anim calcmode="lin" valueType="num">
                                      <p:cBhvr additive="repl">
                                        <p:cTn id="39" dur="500" fill="hold"/>
                                        <p:tgtEl>
                                          <p:spTgt spid="644"/>
                                        </p:tgtEl>
                                        <p:attrNameLst>
                                          <p:attrName>ppt_h</p:attrName>
                                        </p:attrNameLst>
                                      </p:cBhvr>
                                      <p:tavLst>
                                        <p:tav tm="0">
                                          <p:val>
                                            <p:fltVal val="0"/>
                                          </p:val>
                                        </p:tav>
                                        <p:tav tm="100000">
                                          <p:val>
                                            <p:strVal val="#ppt_h"/>
                                          </p:val>
                                        </p:tav>
                                      </p:tavLst>
                                    </p:anim>
                                    <p:animEffect transition="in" filter="fade">
                                      <p:cBhvr additive="repl">
                                        <p:cTn id="40" dur="500"/>
                                        <p:tgtEl>
                                          <p:spTgt spid="644"/>
                                        </p:tgtEl>
                                      </p:cBhvr>
                                    </p:animEffect>
                                  </p:childTnLst>
                                </p:cTn>
                              </p:par>
                              <p:par>
                                <p:cTn id="41" presetID="53" presetClass="entr" presetSubtype="16" fill="hold" nodeType="withEffect">
                                  <p:stCondLst>
                                    <p:cond delay="200"/>
                                  </p:stCondLst>
                                  <p:childTnLst>
                                    <p:set>
                                      <p:cBhvr>
                                        <p:cTn id="42" dur="1" fill="hold">
                                          <p:stCondLst>
                                            <p:cond delay="0"/>
                                          </p:stCondLst>
                                        </p:cTn>
                                        <p:tgtEl>
                                          <p:spTgt spid="645">
                                            <p:txEl>
                                              <p:pRg st="0" end="0"/>
                                            </p:txEl>
                                          </p:spTgt>
                                        </p:tgtEl>
                                        <p:attrNameLst>
                                          <p:attrName>style.visibility</p:attrName>
                                        </p:attrNameLst>
                                      </p:cBhvr>
                                      <p:to>
                                        <p:strVal val="visible"/>
                                      </p:to>
                                    </p:set>
                                    <p:anim calcmode="lin" valueType="num">
                                      <p:cBhvr additive="repl">
                                        <p:cTn id="43" dur="500" fill="hold"/>
                                        <p:tgtEl>
                                          <p:spTgt spid="645">
                                            <p:txEl>
                                              <p:pRg st="0" end="0"/>
                                            </p:txEl>
                                          </p:spTgt>
                                        </p:tgtEl>
                                        <p:attrNameLst>
                                          <p:attrName>ppt_w</p:attrName>
                                        </p:attrNameLst>
                                      </p:cBhvr>
                                      <p:tavLst>
                                        <p:tav tm="0">
                                          <p:val>
                                            <p:fltVal val="0"/>
                                          </p:val>
                                        </p:tav>
                                        <p:tav tm="100000">
                                          <p:val>
                                            <p:strVal val="#ppt_w"/>
                                          </p:val>
                                        </p:tav>
                                      </p:tavLst>
                                    </p:anim>
                                    <p:anim calcmode="lin" valueType="num">
                                      <p:cBhvr additive="repl">
                                        <p:cTn id="44" dur="500" fill="hold"/>
                                        <p:tgtEl>
                                          <p:spTgt spid="645">
                                            <p:txEl>
                                              <p:pRg st="0" end="0"/>
                                            </p:txEl>
                                          </p:spTgt>
                                        </p:tgtEl>
                                        <p:attrNameLst>
                                          <p:attrName>ppt_h</p:attrName>
                                        </p:attrNameLst>
                                      </p:cBhvr>
                                      <p:tavLst>
                                        <p:tav tm="0">
                                          <p:val>
                                            <p:fltVal val="0"/>
                                          </p:val>
                                        </p:tav>
                                        <p:tav tm="100000">
                                          <p:val>
                                            <p:strVal val="#ppt_h"/>
                                          </p:val>
                                        </p:tav>
                                      </p:tavLst>
                                    </p:anim>
                                    <p:animEffect transition="in" filter="fade">
                                      <p:cBhvr additive="repl">
                                        <p:cTn id="45" dur="500"/>
                                        <p:tgtEl>
                                          <p:spTgt spid="645">
                                            <p:txEl>
                                              <p:pRg st="0" end="0"/>
                                            </p:txEl>
                                          </p:spTgt>
                                        </p:tgtEl>
                                      </p:cBhvr>
                                    </p:animEffect>
                                  </p:childTnLst>
                                </p:cTn>
                              </p:par>
                              <p:par>
                                <p:cTn id="46" presetID="53" presetClass="entr" presetSubtype="16" fill="hold" nodeType="withEffect">
                                  <p:stCondLst>
                                    <p:cond delay="200"/>
                                  </p:stCondLst>
                                  <p:childTnLst>
                                    <p:set>
                                      <p:cBhvr>
                                        <p:cTn id="47" dur="1" fill="hold">
                                          <p:stCondLst>
                                            <p:cond delay="0"/>
                                          </p:stCondLst>
                                        </p:cTn>
                                        <p:tgtEl>
                                          <p:spTgt spid="646">
                                            <p:txEl>
                                              <p:pRg st="0" end="0"/>
                                            </p:txEl>
                                          </p:spTgt>
                                        </p:tgtEl>
                                        <p:attrNameLst>
                                          <p:attrName>style.visibility</p:attrName>
                                        </p:attrNameLst>
                                      </p:cBhvr>
                                      <p:to>
                                        <p:strVal val="visible"/>
                                      </p:to>
                                    </p:set>
                                    <p:anim calcmode="lin" valueType="num">
                                      <p:cBhvr additive="repl">
                                        <p:cTn id="48" dur="500" fill="hold"/>
                                        <p:tgtEl>
                                          <p:spTgt spid="646">
                                            <p:txEl>
                                              <p:pRg st="0" end="0"/>
                                            </p:txEl>
                                          </p:spTgt>
                                        </p:tgtEl>
                                        <p:attrNameLst>
                                          <p:attrName>ppt_w</p:attrName>
                                        </p:attrNameLst>
                                      </p:cBhvr>
                                      <p:tavLst>
                                        <p:tav tm="0">
                                          <p:val>
                                            <p:fltVal val="0"/>
                                          </p:val>
                                        </p:tav>
                                        <p:tav tm="100000">
                                          <p:val>
                                            <p:strVal val="#ppt_w"/>
                                          </p:val>
                                        </p:tav>
                                      </p:tavLst>
                                    </p:anim>
                                    <p:anim calcmode="lin" valueType="num">
                                      <p:cBhvr additive="repl">
                                        <p:cTn id="49" dur="500" fill="hold"/>
                                        <p:tgtEl>
                                          <p:spTgt spid="646">
                                            <p:txEl>
                                              <p:pRg st="0" end="0"/>
                                            </p:txEl>
                                          </p:spTgt>
                                        </p:tgtEl>
                                        <p:attrNameLst>
                                          <p:attrName>ppt_h</p:attrName>
                                        </p:attrNameLst>
                                      </p:cBhvr>
                                      <p:tavLst>
                                        <p:tav tm="0">
                                          <p:val>
                                            <p:fltVal val="0"/>
                                          </p:val>
                                        </p:tav>
                                        <p:tav tm="100000">
                                          <p:val>
                                            <p:strVal val="#ppt_h"/>
                                          </p:val>
                                        </p:tav>
                                      </p:tavLst>
                                    </p:anim>
                                    <p:animEffect transition="in" filter="fade">
                                      <p:cBhvr additive="repl">
                                        <p:cTn id="50" dur="500"/>
                                        <p:tgtEl>
                                          <p:spTgt spid="646">
                                            <p:txEl>
                                              <p:pRg st="0" end="0"/>
                                            </p:txEl>
                                          </p:spTgt>
                                        </p:tgtEl>
                                      </p:cBhvr>
                                    </p:animEffect>
                                  </p:childTnLst>
                                </p:cTn>
                              </p:par>
                              <p:par>
                                <p:cTn id="51" presetID="23" presetClass="entr" presetSubtype="16" fill="hold" nodeType="withEffect">
                                  <p:stCondLst>
                                    <p:cond delay="200"/>
                                  </p:stCondLst>
                                  <p:childTnLst>
                                    <p:set>
                                      <p:cBhvr>
                                        <p:cTn id="52" dur="1" fill="hold">
                                          <p:stCondLst>
                                            <p:cond delay="0"/>
                                          </p:stCondLst>
                                        </p:cTn>
                                        <p:tgtEl>
                                          <p:spTgt spid="647">
                                            <p:txEl>
                                              <p:pRg st="0" end="0"/>
                                            </p:txEl>
                                          </p:spTgt>
                                        </p:tgtEl>
                                        <p:attrNameLst>
                                          <p:attrName>style.visibility</p:attrName>
                                        </p:attrNameLst>
                                      </p:cBhvr>
                                      <p:to>
                                        <p:strVal val="visible"/>
                                      </p:to>
                                    </p:set>
                                    <p:anim calcmode="lin" valueType="num">
                                      <p:cBhvr additive="repl">
                                        <p:cTn id="53" dur="500" fill="hold"/>
                                        <p:tgtEl>
                                          <p:spTgt spid="647">
                                            <p:txEl>
                                              <p:pRg st="0" end="0"/>
                                            </p:txEl>
                                          </p:spTgt>
                                        </p:tgtEl>
                                        <p:attrNameLst>
                                          <p:attrName>ppt_w</p:attrName>
                                        </p:attrNameLst>
                                      </p:cBhvr>
                                      <p:tavLst>
                                        <p:tav tm="0">
                                          <p:val>
                                            <p:fltVal val="0"/>
                                          </p:val>
                                        </p:tav>
                                        <p:tav tm="100000">
                                          <p:val>
                                            <p:strVal val="#ppt_w"/>
                                          </p:val>
                                        </p:tav>
                                      </p:tavLst>
                                    </p:anim>
                                    <p:anim calcmode="lin" valueType="num">
                                      <p:cBhvr additive="repl">
                                        <p:cTn id="54" dur="500" fill="hold"/>
                                        <p:tgtEl>
                                          <p:spTgt spid="647">
                                            <p:txEl>
                                              <p:pRg st="0" end="0"/>
                                            </p:txEl>
                                          </p:spTgt>
                                        </p:tgtEl>
                                        <p:attrNameLst>
                                          <p:attrName>ppt_h</p:attrName>
                                        </p:attrNameLst>
                                      </p:cBhvr>
                                      <p:tavLst>
                                        <p:tav tm="0">
                                          <p:val>
                                            <p:fltVal val="0"/>
                                          </p:val>
                                        </p:tav>
                                        <p:tav tm="100000">
                                          <p:val>
                                            <p:strVal val="#ppt_h"/>
                                          </p:val>
                                        </p:tav>
                                      </p:tavLst>
                                    </p:anim>
                                  </p:childTnLst>
                                </p:cTn>
                              </p:par>
                              <p:par>
                                <p:cTn id="55" presetID="53" presetClass="entr" presetSubtype="16" fill="hold" nodeType="withEffect">
                                  <p:stCondLst>
                                    <p:cond delay="200"/>
                                  </p:stCondLst>
                                  <p:childTnLst>
                                    <p:set>
                                      <p:cBhvr>
                                        <p:cTn id="56" dur="1" fill="hold">
                                          <p:stCondLst>
                                            <p:cond delay="0"/>
                                          </p:stCondLst>
                                        </p:cTn>
                                        <p:tgtEl>
                                          <p:spTgt spid="648"/>
                                        </p:tgtEl>
                                        <p:attrNameLst>
                                          <p:attrName>style.visibility</p:attrName>
                                        </p:attrNameLst>
                                      </p:cBhvr>
                                      <p:to>
                                        <p:strVal val="visible"/>
                                      </p:to>
                                    </p:set>
                                    <p:anim calcmode="lin" valueType="num">
                                      <p:cBhvr additive="repl">
                                        <p:cTn id="57" dur="500" fill="hold"/>
                                        <p:tgtEl>
                                          <p:spTgt spid="648"/>
                                        </p:tgtEl>
                                        <p:attrNameLst>
                                          <p:attrName>ppt_w</p:attrName>
                                        </p:attrNameLst>
                                      </p:cBhvr>
                                      <p:tavLst>
                                        <p:tav tm="0">
                                          <p:val>
                                            <p:fltVal val="0"/>
                                          </p:val>
                                        </p:tav>
                                        <p:tav tm="100000">
                                          <p:val>
                                            <p:strVal val="#ppt_w"/>
                                          </p:val>
                                        </p:tav>
                                      </p:tavLst>
                                    </p:anim>
                                    <p:anim calcmode="lin" valueType="num">
                                      <p:cBhvr additive="repl">
                                        <p:cTn id="58" dur="500" fill="hold"/>
                                        <p:tgtEl>
                                          <p:spTgt spid="648"/>
                                        </p:tgtEl>
                                        <p:attrNameLst>
                                          <p:attrName>ppt_h</p:attrName>
                                        </p:attrNameLst>
                                      </p:cBhvr>
                                      <p:tavLst>
                                        <p:tav tm="0">
                                          <p:val>
                                            <p:fltVal val="0"/>
                                          </p:val>
                                        </p:tav>
                                        <p:tav tm="100000">
                                          <p:val>
                                            <p:strVal val="#ppt_h"/>
                                          </p:val>
                                        </p:tav>
                                      </p:tavLst>
                                    </p:anim>
                                    <p:animEffect transition="in" filter="fade">
                                      <p:cBhvr additive="repl">
                                        <p:cTn id="59" dur="500"/>
                                        <p:tgtEl>
                                          <p:spTgt spid="648"/>
                                        </p:tgtEl>
                                      </p:cBhvr>
                                    </p:animEffect>
                                  </p:childTnLst>
                                </p:cTn>
                              </p:par>
                              <p:par>
                                <p:cTn id="60" presetID="53" presetClass="entr" presetSubtype="16" fill="hold" nodeType="withEffect">
                                  <p:stCondLst>
                                    <p:cond delay="200"/>
                                  </p:stCondLst>
                                  <p:childTnLst>
                                    <p:set>
                                      <p:cBhvr>
                                        <p:cTn id="61" dur="1" fill="hold">
                                          <p:stCondLst>
                                            <p:cond delay="0"/>
                                          </p:stCondLst>
                                        </p:cTn>
                                        <p:tgtEl>
                                          <p:spTgt spid="649">
                                            <p:txEl>
                                              <p:pRg st="0" end="0"/>
                                            </p:txEl>
                                          </p:spTgt>
                                        </p:tgtEl>
                                        <p:attrNameLst>
                                          <p:attrName>style.visibility</p:attrName>
                                        </p:attrNameLst>
                                      </p:cBhvr>
                                      <p:to>
                                        <p:strVal val="visible"/>
                                      </p:to>
                                    </p:set>
                                    <p:anim calcmode="lin" valueType="num">
                                      <p:cBhvr additive="repl">
                                        <p:cTn id="62" dur="500" fill="hold"/>
                                        <p:tgtEl>
                                          <p:spTgt spid="649">
                                            <p:txEl>
                                              <p:pRg st="0" end="0"/>
                                            </p:txEl>
                                          </p:spTgt>
                                        </p:tgtEl>
                                        <p:attrNameLst>
                                          <p:attrName>ppt_w</p:attrName>
                                        </p:attrNameLst>
                                      </p:cBhvr>
                                      <p:tavLst>
                                        <p:tav tm="0">
                                          <p:val>
                                            <p:fltVal val="0"/>
                                          </p:val>
                                        </p:tav>
                                        <p:tav tm="100000">
                                          <p:val>
                                            <p:strVal val="#ppt_w"/>
                                          </p:val>
                                        </p:tav>
                                      </p:tavLst>
                                    </p:anim>
                                    <p:anim calcmode="lin" valueType="num">
                                      <p:cBhvr additive="repl">
                                        <p:cTn id="63" dur="500" fill="hold"/>
                                        <p:tgtEl>
                                          <p:spTgt spid="649">
                                            <p:txEl>
                                              <p:pRg st="0" end="0"/>
                                            </p:txEl>
                                          </p:spTgt>
                                        </p:tgtEl>
                                        <p:attrNameLst>
                                          <p:attrName>ppt_h</p:attrName>
                                        </p:attrNameLst>
                                      </p:cBhvr>
                                      <p:tavLst>
                                        <p:tav tm="0">
                                          <p:val>
                                            <p:fltVal val="0"/>
                                          </p:val>
                                        </p:tav>
                                        <p:tav tm="100000">
                                          <p:val>
                                            <p:strVal val="#ppt_h"/>
                                          </p:val>
                                        </p:tav>
                                      </p:tavLst>
                                    </p:anim>
                                    <p:animEffect transition="in" filter="fade">
                                      <p:cBhvr additive="repl">
                                        <p:cTn id="64" dur="500"/>
                                        <p:tgtEl>
                                          <p:spTgt spid="649">
                                            <p:txEl>
                                              <p:pRg st="0" end="0"/>
                                            </p:txEl>
                                          </p:spTgt>
                                        </p:tgtEl>
                                      </p:cBhvr>
                                    </p:animEffect>
                                  </p:childTnLst>
                                </p:cTn>
                              </p:par>
                              <p:par>
                                <p:cTn id="65" presetID="53" presetClass="entr" presetSubtype="16" fill="hold" nodeType="withEffect">
                                  <p:stCondLst>
                                    <p:cond delay="200"/>
                                  </p:stCondLst>
                                  <p:childTnLst>
                                    <p:set>
                                      <p:cBhvr>
                                        <p:cTn id="66" dur="1" fill="hold">
                                          <p:stCondLst>
                                            <p:cond delay="0"/>
                                          </p:stCondLst>
                                        </p:cTn>
                                        <p:tgtEl>
                                          <p:spTgt spid="650">
                                            <p:txEl>
                                              <p:pRg st="0" end="0"/>
                                            </p:txEl>
                                          </p:spTgt>
                                        </p:tgtEl>
                                        <p:attrNameLst>
                                          <p:attrName>style.visibility</p:attrName>
                                        </p:attrNameLst>
                                      </p:cBhvr>
                                      <p:to>
                                        <p:strVal val="visible"/>
                                      </p:to>
                                    </p:set>
                                    <p:anim calcmode="lin" valueType="num">
                                      <p:cBhvr additive="repl">
                                        <p:cTn id="67" dur="500" fill="hold"/>
                                        <p:tgtEl>
                                          <p:spTgt spid="650">
                                            <p:txEl>
                                              <p:pRg st="0" end="0"/>
                                            </p:txEl>
                                          </p:spTgt>
                                        </p:tgtEl>
                                        <p:attrNameLst>
                                          <p:attrName>ppt_w</p:attrName>
                                        </p:attrNameLst>
                                      </p:cBhvr>
                                      <p:tavLst>
                                        <p:tav tm="0">
                                          <p:val>
                                            <p:fltVal val="0"/>
                                          </p:val>
                                        </p:tav>
                                        <p:tav tm="100000">
                                          <p:val>
                                            <p:strVal val="#ppt_w"/>
                                          </p:val>
                                        </p:tav>
                                      </p:tavLst>
                                    </p:anim>
                                    <p:anim calcmode="lin" valueType="num">
                                      <p:cBhvr additive="repl">
                                        <p:cTn id="68" dur="500" fill="hold"/>
                                        <p:tgtEl>
                                          <p:spTgt spid="650">
                                            <p:txEl>
                                              <p:pRg st="0" end="0"/>
                                            </p:txEl>
                                          </p:spTgt>
                                        </p:tgtEl>
                                        <p:attrNameLst>
                                          <p:attrName>ppt_h</p:attrName>
                                        </p:attrNameLst>
                                      </p:cBhvr>
                                      <p:tavLst>
                                        <p:tav tm="0">
                                          <p:val>
                                            <p:fltVal val="0"/>
                                          </p:val>
                                        </p:tav>
                                        <p:tav tm="100000">
                                          <p:val>
                                            <p:strVal val="#ppt_h"/>
                                          </p:val>
                                        </p:tav>
                                      </p:tavLst>
                                    </p:anim>
                                    <p:animEffect transition="in" filter="fade">
                                      <p:cBhvr additive="repl">
                                        <p:cTn id="69" dur="500"/>
                                        <p:tgtEl>
                                          <p:spTgt spid="650">
                                            <p:txEl>
                                              <p:pRg st="0" end="0"/>
                                            </p:txEl>
                                          </p:spTgt>
                                        </p:tgtEl>
                                      </p:cBhvr>
                                    </p:animEffect>
                                  </p:childTnLst>
                                </p:cTn>
                              </p:par>
                              <p:par>
                                <p:cTn id="70" presetID="23" presetClass="entr" presetSubtype="16" fill="hold" nodeType="withEffect">
                                  <p:stCondLst>
                                    <p:cond delay="200"/>
                                  </p:stCondLst>
                                  <p:childTnLst>
                                    <p:set>
                                      <p:cBhvr>
                                        <p:cTn id="71" dur="1" fill="hold">
                                          <p:stCondLst>
                                            <p:cond delay="0"/>
                                          </p:stCondLst>
                                        </p:cTn>
                                        <p:tgtEl>
                                          <p:spTgt spid="651">
                                            <p:txEl>
                                              <p:pRg st="0" end="0"/>
                                            </p:txEl>
                                          </p:spTgt>
                                        </p:tgtEl>
                                        <p:attrNameLst>
                                          <p:attrName>style.visibility</p:attrName>
                                        </p:attrNameLst>
                                      </p:cBhvr>
                                      <p:to>
                                        <p:strVal val="visible"/>
                                      </p:to>
                                    </p:set>
                                    <p:anim calcmode="lin" valueType="num">
                                      <p:cBhvr additive="repl">
                                        <p:cTn id="72" dur="500" fill="hold"/>
                                        <p:tgtEl>
                                          <p:spTgt spid="651">
                                            <p:txEl>
                                              <p:pRg st="0" end="0"/>
                                            </p:txEl>
                                          </p:spTgt>
                                        </p:tgtEl>
                                        <p:attrNameLst>
                                          <p:attrName>ppt_w</p:attrName>
                                        </p:attrNameLst>
                                      </p:cBhvr>
                                      <p:tavLst>
                                        <p:tav tm="0">
                                          <p:val>
                                            <p:fltVal val="0"/>
                                          </p:val>
                                        </p:tav>
                                        <p:tav tm="100000">
                                          <p:val>
                                            <p:strVal val="#ppt_w"/>
                                          </p:val>
                                        </p:tav>
                                      </p:tavLst>
                                    </p:anim>
                                    <p:anim calcmode="lin" valueType="num">
                                      <p:cBhvr additive="repl">
                                        <p:cTn id="73" dur="500" fill="hold"/>
                                        <p:tgtEl>
                                          <p:spTgt spid="651">
                                            <p:txEl>
                                              <p:pRg st="0" end="0"/>
                                            </p:txEl>
                                          </p:spTgt>
                                        </p:tgtEl>
                                        <p:attrNameLst>
                                          <p:attrName>ppt_h</p:attrName>
                                        </p:attrNameLst>
                                      </p:cBhvr>
                                      <p:tavLst>
                                        <p:tav tm="0">
                                          <p:val>
                                            <p:fltVal val="0"/>
                                          </p:val>
                                        </p:tav>
                                        <p:tav tm="100000">
                                          <p:val>
                                            <p:strVal val="#ppt_h"/>
                                          </p:val>
                                        </p:tav>
                                      </p:tavLst>
                                    </p:anim>
                                  </p:childTnLst>
                                </p:cTn>
                              </p:par>
                              <p:par>
                                <p:cTn id="74" presetID="53" presetClass="entr" presetSubtype="16" fill="hold" nodeType="withEffect">
                                  <p:stCondLst>
                                    <p:cond delay="200"/>
                                  </p:stCondLst>
                                  <p:childTnLst>
                                    <p:set>
                                      <p:cBhvr>
                                        <p:cTn id="75" dur="1" fill="hold">
                                          <p:stCondLst>
                                            <p:cond delay="0"/>
                                          </p:stCondLst>
                                        </p:cTn>
                                        <p:tgtEl>
                                          <p:spTgt spid="652"/>
                                        </p:tgtEl>
                                        <p:attrNameLst>
                                          <p:attrName>style.visibility</p:attrName>
                                        </p:attrNameLst>
                                      </p:cBhvr>
                                      <p:to>
                                        <p:strVal val="visible"/>
                                      </p:to>
                                    </p:set>
                                    <p:anim calcmode="lin" valueType="num">
                                      <p:cBhvr additive="repl">
                                        <p:cTn id="76" dur="500" fill="hold"/>
                                        <p:tgtEl>
                                          <p:spTgt spid="652"/>
                                        </p:tgtEl>
                                        <p:attrNameLst>
                                          <p:attrName>ppt_w</p:attrName>
                                        </p:attrNameLst>
                                      </p:cBhvr>
                                      <p:tavLst>
                                        <p:tav tm="0">
                                          <p:val>
                                            <p:fltVal val="0"/>
                                          </p:val>
                                        </p:tav>
                                        <p:tav tm="100000">
                                          <p:val>
                                            <p:strVal val="#ppt_w"/>
                                          </p:val>
                                        </p:tav>
                                      </p:tavLst>
                                    </p:anim>
                                    <p:anim calcmode="lin" valueType="num">
                                      <p:cBhvr additive="repl">
                                        <p:cTn id="77" dur="500" fill="hold"/>
                                        <p:tgtEl>
                                          <p:spTgt spid="652"/>
                                        </p:tgtEl>
                                        <p:attrNameLst>
                                          <p:attrName>ppt_h</p:attrName>
                                        </p:attrNameLst>
                                      </p:cBhvr>
                                      <p:tavLst>
                                        <p:tav tm="0">
                                          <p:val>
                                            <p:fltVal val="0"/>
                                          </p:val>
                                        </p:tav>
                                        <p:tav tm="100000">
                                          <p:val>
                                            <p:strVal val="#ppt_h"/>
                                          </p:val>
                                        </p:tav>
                                      </p:tavLst>
                                    </p:anim>
                                    <p:animEffect transition="in" filter="fade">
                                      <p:cBhvr additive="repl">
                                        <p:cTn id="78" dur="500"/>
                                        <p:tgtEl>
                                          <p:spTgt spid="652"/>
                                        </p:tgtEl>
                                      </p:cBhvr>
                                    </p:animEffect>
                                  </p:childTnLst>
                                </p:cTn>
                              </p:par>
                              <p:par>
                                <p:cTn id="79" presetID="53" presetClass="entr" presetSubtype="16" fill="hold" nodeType="withEffect">
                                  <p:stCondLst>
                                    <p:cond delay="200"/>
                                  </p:stCondLst>
                                  <p:childTnLst>
                                    <p:set>
                                      <p:cBhvr>
                                        <p:cTn id="80" dur="1" fill="hold">
                                          <p:stCondLst>
                                            <p:cond delay="0"/>
                                          </p:stCondLst>
                                        </p:cTn>
                                        <p:tgtEl>
                                          <p:spTgt spid="653">
                                            <p:txEl>
                                              <p:pRg st="0" end="0"/>
                                            </p:txEl>
                                          </p:spTgt>
                                        </p:tgtEl>
                                        <p:attrNameLst>
                                          <p:attrName>style.visibility</p:attrName>
                                        </p:attrNameLst>
                                      </p:cBhvr>
                                      <p:to>
                                        <p:strVal val="visible"/>
                                      </p:to>
                                    </p:set>
                                    <p:anim calcmode="lin" valueType="num">
                                      <p:cBhvr additive="repl">
                                        <p:cTn id="81" dur="500" fill="hold"/>
                                        <p:tgtEl>
                                          <p:spTgt spid="653">
                                            <p:txEl>
                                              <p:pRg st="0" end="0"/>
                                            </p:txEl>
                                          </p:spTgt>
                                        </p:tgtEl>
                                        <p:attrNameLst>
                                          <p:attrName>ppt_w</p:attrName>
                                        </p:attrNameLst>
                                      </p:cBhvr>
                                      <p:tavLst>
                                        <p:tav tm="0">
                                          <p:val>
                                            <p:fltVal val="0"/>
                                          </p:val>
                                        </p:tav>
                                        <p:tav tm="100000">
                                          <p:val>
                                            <p:strVal val="#ppt_w"/>
                                          </p:val>
                                        </p:tav>
                                      </p:tavLst>
                                    </p:anim>
                                    <p:anim calcmode="lin" valueType="num">
                                      <p:cBhvr additive="repl">
                                        <p:cTn id="82" dur="500" fill="hold"/>
                                        <p:tgtEl>
                                          <p:spTgt spid="653">
                                            <p:txEl>
                                              <p:pRg st="0" end="0"/>
                                            </p:txEl>
                                          </p:spTgt>
                                        </p:tgtEl>
                                        <p:attrNameLst>
                                          <p:attrName>ppt_h</p:attrName>
                                        </p:attrNameLst>
                                      </p:cBhvr>
                                      <p:tavLst>
                                        <p:tav tm="0">
                                          <p:val>
                                            <p:fltVal val="0"/>
                                          </p:val>
                                        </p:tav>
                                        <p:tav tm="100000">
                                          <p:val>
                                            <p:strVal val="#ppt_h"/>
                                          </p:val>
                                        </p:tav>
                                      </p:tavLst>
                                    </p:anim>
                                    <p:animEffect transition="in" filter="fade">
                                      <p:cBhvr additive="repl">
                                        <p:cTn id="83" dur="500"/>
                                        <p:tgtEl>
                                          <p:spTgt spid="6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CustomShape 1"/>
          <p:cNvSpPr/>
          <p:nvPr/>
        </p:nvSpPr>
        <p:spPr>
          <a:xfrm>
            <a:off x="4781520" y="4842720"/>
            <a:ext cx="716760" cy="529920"/>
          </a:xfrm>
          <a:custGeom>
            <a:avLst/>
            <a:gdLst/>
            <a:ahLst/>
            <a:cxnLst/>
            <a:rect l="l" t="t"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657" name="CustomShape 2"/>
          <p:cNvSpPr/>
          <p:nvPr/>
        </p:nvSpPr>
        <p:spPr>
          <a:xfrm>
            <a:off x="5018400" y="3718800"/>
            <a:ext cx="780120" cy="342000"/>
          </a:xfrm>
          <a:custGeom>
            <a:avLst/>
            <a:gdLst/>
            <a:ahLst/>
            <a:cxnLst/>
            <a:rect l="l" t="t"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4"/>
                  <a:pt x="326" y="110"/>
                </a:cubicBezTo>
                <a:cubicBezTo>
                  <a:pt x="69" y="163"/>
                  <a:pt x="69" y="163"/>
                  <a:pt x="69" y="163"/>
                </a:cubicBezTo>
                <a:cubicBezTo>
                  <a:pt x="65" y="163"/>
                  <a:pt x="62" y="164"/>
                  <a:pt x="58" y="164"/>
                </a:cubicBezTo>
                <a:close/>
              </a:path>
            </a:pathLst>
          </a:custGeom>
          <a:solidFill>
            <a:schemeClr val="accent6"/>
          </a:solidFill>
          <a:ln>
            <a:noFill/>
          </a:ln>
        </p:spPr>
        <p:style>
          <a:lnRef idx="0">
            <a:srgbClr val="FFFFFF"/>
          </a:lnRef>
          <a:fillRef idx="0">
            <a:srgbClr val="FFFFFF"/>
          </a:fillRef>
          <a:effectRef idx="0">
            <a:srgbClr val="FFFFFF"/>
          </a:effectRef>
          <a:fontRef idx="minor"/>
        </p:style>
      </p:sp>
      <p:sp>
        <p:nvSpPr>
          <p:cNvPr id="658" name="CustomShape 3"/>
          <p:cNvSpPr/>
          <p:nvPr/>
        </p:nvSpPr>
        <p:spPr>
          <a:xfrm>
            <a:off x="4469040" y="2410560"/>
            <a:ext cx="553680" cy="691560"/>
          </a:xfrm>
          <a:custGeom>
            <a:avLst/>
            <a:gdLst/>
            <a:ahLst/>
            <a:cxnLst/>
            <a:rect l="l" t="t" r="r" b="b"/>
            <a:pathLst>
              <a:path w="266" h="332">
                <a:moveTo>
                  <a:pt x="60" y="332"/>
                </a:moveTo>
                <a:cubicBezTo>
                  <a:pt x="50" y="332"/>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2"/>
                  <a:pt x="60" y="332"/>
                </a:cubicBezTo>
                <a:close/>
              </a:path>
            </a:pathLst>
          </a:custGeom>
          <a:solidFill>
            <a:schemeClr val="accent5"/>
          </a:solidFill>
          <a:ln>
            <a:noFill/>
          </a:ln>
        </p:spPr>
        <p:style>
          <a:lnRef idx="0">
            <a:srgbClr val="FFFFFF"/>
          </a:lnRef>
          <a:fillRef idx="0">
            <a:srgbClr val="FFFFFF"/>
          </a:fillRef>
          <a:effectRef idx="0">
            <a:srgbClr val="FFFFFF"/>
          </a:effectRef>
          <a:fontRef idx="minor"/>
        </p:style>
      </p:sp>
      <p:sp>
        <p:nvSpPr>
          <p:cNvPr id="659" name="CustomShape 4"/>
          <p:cNvSpPr/>
          <p:nvPr/>
        </p:nvSpPr>
        <p:spPr>
          <a:xfrm>
            <a:off x="3476880" y="2009520"/>
            <a:ext cx="225720" cy="771840"/>
          </a:xfrm>
          <a:custGeom>
            <a:avLst/>
            <a:gdLst/>
            <a:ahLst/>
            <a:cxnLst/>
            <a:rect l="l" t="t" r="r" b="b"/>
            <a:pathLst>
              <a:path w="109" h="370">
                <a:moveTo>
                  <a:pt x="56" y="370"/>
                </a:moveTo>
                <a:cubicBezTo>
                  <a:pt x="26" y="370"/>
                  <a:pt x="3" y="346"/>
                  <a:pt x="2" y="317"/>
                </a:cubicBezTo>
                <a:cubicBezTo>
                  <a:pt x="0" y="54"/>
                  <a:pt x="0" y="54"/>
                  <a:pt x="0" y="54"/>
                </a:cubicBezTo>
                <a:cubicBezTo>
                  <a:pt x="0" y="25"/>
                  <a:pt x="23" y="1"/>
                  <a:pt x="53" y="0"/>
                </a:cubicBezTo>
                <a:cubicBezTo>
                  <a:pt x="82" y="0"/>
                  <a:pt x="106" y="24"/>
                  <a:pt x="106" y="53"/>
                </a:cubicBezTo>
                <a:cubicBezTo>
                  <a:pt x="109" y="316"/>
                  <a:pt x="109" y="316"/>
                  <a:pt x="109" y="316"/>
                </a:cubicBezTo>
                <a:cubicBezTo>
                  <a:pt x="109" y="345"/>
                  <a:pt x="86" y="369"/>
                  <a:pt x="56" y="370"/>
                </a:cubicBezTo>
                <a:cubicBezTo>
                  <a:pt x="56" y="370"/>
                  <a:pt x="56" y="370"/>
                  <a:pt x="56" y="370"/>
                </a:cubicBezTo>
                <a:close/>
              </a:path>
            </a:pathLst>
          </a:custGeom>
          <a:solidFill>
            <a:schemeClr val="accent4"/>
          </a:solidFill>
          <a:ln>
            <a:noFill/>
          </a:ln>
        </p:spPr>
        <p:style>
          <a:lnRef idx="0">
            <a:srgbClr val="FFFFFF"/>
          </a:lnRef>
          <a:fillRef idx="0">
            <a:srgbClr val="FFFFFF"/>
          </a:fillRef>
          <a:effectRef idx="0">
            <a:srgbClr val="FFFFFF"/>
          </a:effectRef>
          <a:fontRef idx="minor"/>
        </p:style>
      </p:sp>
      <p:sp>
        <p:nvSpPr>
          <p:cNvPr id="660" name="CustomShape 5"/>
          <p:cNvSpPr/>
          <p:nvPr/>
        </p:nvSpPr>
        <p:spPr>
          <a:xfrm>
            <a:off x="1631160" y="4839120"/>
            <a:ext cx="716760" cy="528840"/>
          </a:xfrm>
          <a:custGeom>
            <a:avLst/>
            <a:gdLst/>
            <a:ahLst/>
            <a:cxnLst/>
            <a:rect l="l" t="t" r="r" b="b"/>
            <a:pathLst>
              <a:path w="344" h="254">
                <a:moveTo>
                  <a:pt x="61" y="254"/>
                </a:moveTo>
                <a:cubicBezTo>
                  <a:pt x="43" y="254"/>
                  <a:pt x="26" y="245"/>
                  <a:pt x="16" y="229"/>
                </a:cubicBezTo>
                <a:cubicBezTo>
                  <a:pt x="0" y="204"/>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661" name="CustomShape 6"/>
          <p:cNvSpPr/>
          <p:nvPr/>
        </p:nvSpPr>
        <p:spPr>
          <a:xfrm>
            <a:off x="1330920" y="3717360"/>
            <a:ext cx="780120" cy="339480"/>
          </a:xfrm>
          <a:custGeom>
            <a:avLst/>
            <a:gdLst/>
            <a:ahLst/>
            <a:cxnLst/>
            <a:rect l="l" t="t"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3"/>
                  <a:pt x="374" y="92"/>
                  <a:pt x="368" y="120"/>
                </a:cubicBezTo>
                <a:cubicBezTo>
                  <a:pt x="363" y="146"/>
                  <a:pt x="341" y="163"/>
                  <a:pt x="316" y="163"/>
                </a:cubicBezTo>
                <a:close/>
              </a:path>
            </a:pathLst>
          </a:custGeom>
          <a:solidFill>
            <a:schemeClr val="accent2"/>
          </a:solidFill>
          <a:ln>
            <a:noFill/>
          </a:ln>
        </p:spPr>
        <p:style>
          <a:lnRef idx="0">
            <a:srgbClr val="FFFFFF"/>
          </a:lnRef>
          <a:fillRef idx="0">
            <a:srgbClr val="FFFFFF"/>
          </a:fillRef>
          <a:effectRef idx="0">
            <a:srgbClr val="FFFFFF"/>
          </a:effectRef>
          <a:fontRef idx="minor"/>
        </p:style>
      </p:sp>
      <p:sp>
        <p:nvSpPr>
          <p:cNvPr id="662" name="CustomShape 7"/>
          <p:cNvSpPr/>
          <p:nvPr/>
        </p:nvSpPr>
        <p:spPr>
          <a:xfrm>
            <a:off x="2106360" y="2405520"/>
            <a:ext cx="555120" cy="693720"/>
          </a:xfrm>
          <a:custGeom>
            <a:avLst/>
            <a:gdLst/>
            <a:ahLst/>
            <a:cxnLst/>
            <a:rect l="l" t="t" r="r" b="b"/>
            <a:pathLst>
              <a:path w="266" h="333">
                <a:moveTo>
                  <a:pt x="206" y="333"/>
                </a:moveTo>
                <a:cubicBezTo>
                  <a:pt x="189" y="333"/>
                  <a:pt x="172" y="324"/>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solidFill>
            <a:schemeClr val="accent3"/>
          </a:solidFill>
          <a:ln>
            <a:noFill/>
          </a:ln>
        </p:spPr>
        <p:style>
          <a:lnRef idx="0">
            <a:srgbClr val="FFFFFF"/>
          </a:lnRef>
          <a:fillRef idx="0">
            <a:srgbClr val="FFFFFF"/>
          </a:fillRef>
          <a:effectRef idx="0">
            <a:srgbClr val="FFFFFF"/>
          </a:effectRef>
          <a:fontRef idx="minor"/>
        </p:style>
      </p:sp>
      <p:grpSp>
        <p:nvGrpSpPr>
          <p:cNvPr id="663" name="Group 8"/>
          <p:cNvGrpSpPr/>
          <p:nvPr/>
        </p:nvGrpSpPr>
        <p:grpSpPr>
          <a:xfrm>
            <a:off x="2319480" y="2989800"/>
            <a:ext cx="2513160" cy="3305520"/>
            <a:chOff x="2319480" y="2989800"/>
            <a:chExt cx="2513160" cy="3305520"/>
          </a:xfrm>
        </p:grpSpPr>
        <p:sp>
          <p:nvSpPr>
            <p:cNvPr id="664" name="CustomShape 9"/>
            <p:cNvSpPr/>
            <p:nvPr/>
          </p:nvSpPr>
          <p:spPr>
            <a:xfrm>
              <a:off x="3105720" y="5974920"/>
              <a:ext cx="970200" cy="320400"/>
            </a:xfrm>
            <a:custGeom>
              <a:avLst/>
              <a:gdLst/>
              <a:ahLst/>
              <a:cxnLst/>
              <a:rect l="l" t="t" r="r" b="b"/>
              <a:pathLst>
                <a:path w="466" h="154">
                  <a:moveTo>
                    <a:pt x="466" y="0"/>
                  </a:moveTo>
                  <a:cubicBezTo>
                    <a:pt x="466" y="85"/>
                    <a:pt x="362" y="154"/>
                    <a:pt x="233" y="154"/>
                  </a:cubicBezTo>
                  <a:cubicBezTo>
                    <a:pt x="104" y="154"/>
                    <a:pt x="0" y="85"/>
                    <a:pt x="0" y="0"/>
                  </a:cubicBezTo>
                  <a:cubicBezTo>
                    <a:pt x="230" y="0"/>
                    <a:pt x="227" y="0"/>
                    <a:pt x="466" y="0"/>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665" name="CustomShape 10"/>
            <p:cNvSpPr/>
            <p:nvPr/>
          </p:nvSpPr>
          <p:spPr>
            <a:xfrm>
              <a:off x="2319480" y="2989800"/>
              <a:ext cx="2513160" cy="3072240"/>
            </a:xfrm>
            <a:custGeom>
              <a:avLst/>
              <a:gdLst/>
              <a:ahLst/>
              <a:cxnLst/>
              <a:rect l="l" t="t"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4"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solidFill>
              <a:schemeClr val="accent1"/>
            </a:solidFill>
            <a:ln>
              <a:noFill/>
            </a:ln>
          </p:spPr>
          <p:style>
            <a:lnRef idx="0">
              <a:srgbClr val="FFFFFF"/>
            </a:lnRef>
            <a:fillRef idx="0">
              <a:srgbClr val="FFFFFF"/>
            </a:fillRef>
            <a:effectRef idx="0">
              <a:srgbClr val="FFFFFF"/>
            </a:effectRef>
            <a:fontRef idx="minor"/>
          </p:style>
        </p:sp>
      </p:grpSp>
      <p:sp>
        <p:nvSpPr>
          <p:cNvPr id="666" name="CustomShape 11"/>
          <p:cNvSpPr/>
          <p:nvPr/>
        </p:nvSpPr>
        <p:spPr>
          <a:xfrm>
            <a:off x="2809080" y="3448080"/>
            <a:ext cx="1607040" cy="1607040"/>
          </a:xfrm>
          <a:prstGeom prst="ellipse">
            <a:avLst/>
          </a:prstGeom>
          <a:solidFill>
            <a:schemeClr val="accent2"/>
          </a:solidFill>
          <a:ln>
            <a:noFill/>
          </a:ln>
        </p:spPr>
        <p:style>
          <a:lnRef idx="0">
            <a:srgbClr val="FFFFFF"/>
          </a:lnRef>
          <a:fillRef idx="0">
            <a:srgbClr val="FFFFFF"/>
          </a:fillRef>
          <a:effectRef idx="0">
            <a:srgbClr val="FFFFFF"/>
          </a:effectRef>
          <a:fontRef idx="minor"/>
        </p:style>
      </p:sp>
      <p:sp>
        <p:nvSpPr>
          <p:cNvPr id="667" name="CustomShape 12"/>
          <p:cNvSpPr/>
          <p:nvPr/>
        </p:nvSpPr>
        <p:spPr>
          <a:xfrm>
            <a:off x="2968200" y="3608640"/>
            <a:ext cx="1287720" cy="1286280"/>
          </a:xfrm>
          <a:prstGeom prst="ellipse">
            <a:avLst/>
          </a:prstGeom>
          <a:solidFill>
            <a:srgbClr val="FFFFFF"/>
          </a:solidFill>
          <a:ln>
            <a:noFill/>
          </a:ln>
        </p:spPr>
        <p:style>
          <a:lnRef idx="0">
            <a:srgbClr val="FFFFFF"/>
          </a:lnRef>
          <a:fillRef idx="0">
            <a:srgbClr val="FFFFFF"/>
          </a:fillRef>
          <a:effectRef idx="0">
            <a:srgbClr val="FFFFFF"/>
          </a:effectRef>
          <a:fontRef idx="minor"/>
        </p:style>
      </p:sp>
      <p:sp>
        <p:nvSpPr>
          <p:cNvPr id="668" name="CustomShape 13"/>
          <p:cNvSpPr/>
          <p:nvPr/>
        </p:nvSpPr>
        <p:spPr>
          <a:xfrm>
            <a:off x="3105720" y="3746160"/>
            <a:ext cx="1012320" cy="1012320"/>
          </a:xfrm>
          <a:prstGeom prst="ellipse">
            <a:avLst/>
          </a:prstGeom>
          <a:solidFill>
            <a:schemeClr val="accent3"/>
          </a:solidFill>
          <a:ln>
            <a:noFill/>
          </a:ln>
        </p:spPr>
        <p:style>
          <a:lnRef idx="0">
            <a:srgbClr val="FFFFFF"/>
          </a:lnRef>
          <a:fillRef idx="0">
            <a:srgbClr val="FFFFFF"/>
          </a:fillRef>
          <a:effectRef idx="0">
            <a:srgbClr val="FFFFFF"/>
          </a:effectRef>
          <a:fontRef idx="minor"/>
        </p:style>
      </p:sp>
      <p:sp>
        <p:nvSpPr>
          <p:cNvPr id="669" name="CustomShape 14"/>
          <p:cNvSpPr/>
          <p:nvPr/>
        </p:nvSpPr>
        <p:spPr>
          <a:xfrm>
            <a:off x="3255480" y="3894480"/>
            <a:ext cx="713160" cy="714240"/>
          </a:xfrm>
          <a:prstGeom prst="ellipse">
            <a:avLst/>
          </a:prstGeom>
          <a:solidFill>
            <a:srgbClr val="FFFFFF"/>
          </a:solidFill>
          <a:ln>
            <a:noFill/>
          </a:ln>
        </p:spPr>
        <p:style>
          <a:lnRef idx="0">
            <a:srgbClr val="FFFFFF"/>
          </a:lnRef>
          <a:fillRef idx="0">
            <a:srgbClr val="FFFFFF"/>
          </a:fillRef>
          <a:effectRef idx="0">
            <a:srgbClr val="FFFFFF"/>
          </a:effectRef>
          <a:fontRef idx="minor"/>
        </p:style>
      </p:sp>
      <p:sp>
        <p:nvSpPr>
          <p:cNvPr id="670" name="CustomShape 15"/>
          <p:cNvSpPr/>
          <p:nvPr/>
        </p:nvSpPr>
        <p:spPr>
          <a:xfrm>
            <a:off x="3388320" y="4027320"/>
            <a:ext cx="446040" cy="448560"/>
          </a:xfrm>
          <a:prstGeom prst="ellipse">
            <a:avLst/>
          </a:prstGeom>
          <a:solidFill>
            <a:schemeClr val="accent4"/>
          </a:solidFill>
          <a:ln>
            <a:noFill/>
          </a:ln>
        </p:spPr>
        <p:style>
          <a:lnRef idx="0">
            <a:srgbClr val="FFFFFF"/>
          </a:lnRef>
          <a:fillRef idx="0">
            <a:srgbClr val="FFFFFF"/>
          </a:fillRef>
          <a:effectRef idx="0">
            <a:srgbClr val="FFFFFF"/>
          </a:effectRef>
          <a:fontRef idx="minor"/>
        </p:style>
      </p:sp>
      <p:sp>
        <p:nvSpPr>
          <p:cNvPr id="671" name="CustomShape 16"/>
          <p:cNvSpPr/>
          <p:nvPr/>
        </p:nvSpPr>
        <p:spPr>
          <a:xfrm>
            <a:off x="3528360" y="4169880"/>
            <a:ext cx="165960" cy="165960"/>
          </a:xfrm>
          <a:prstGeom prst="ellipse">
            <a:avLst/>
          </a:prstGeom>
          <a:solidFill>
            <a:srgbClr val="FFFFFF"/>
          </a:solidFill>
          <a:ln>
            <a:noFill/>
          </a:ln>
        </p:spPr>
        <p:style>
          <a:lnRef idx="0">
            <a:srgbClr val="FFFFFF"/>
          </a:lnRef>
          <a:fillRef idx="0">
            <a:srgbClr val="FFFFFF"/>
          </a:fillRef>
          <a:effectRef idx="0">
            <a:srgbClr val="FFFFFF"/>
          </a:effectRef>
          <a:fontRef idx="minor"/>
        </p:style>
      </p:sp>
      <p:sp>
        <p:nvSpPr>
          <p:cNvPr id="672" name="CustomShape 17"/>
          <p:cNvSpPr/>
          <p:nvPr/>
        </p:nvSpPr>
        <p:spPr>
          <a:xfrm>
            <a:off x="3576240" y="3336840"/>
            <a:ext cx="947520" cy="950040"/>
          </a:xfrm>
          <a:custGeom>
            <a:avLst/>
            <a:gdLst/>
            <a:ahLst/>
            <a:cxnLst/>
            <a:rect l="l" t="t" r="r" b="b"/>
            <a:pathLst>
              <a:path w="792" h="794">
                <a:moveTo>
                  <a:pt x="543" y="282"/>
                </a:moveTo>
                <a:lnTo>
                  <a:pt x="627" y="282"/>
                </a:lnTo>
                <a:lnTo>
                  <a:pt x="792" y="116"/>
                </a:lnTo>
                <a:lnTo>
                  <a:pt x="677" y="116"/>
                </a:lnTo>
                <a:lnTo>
                  <a:pt x="674" y="0"/>
                </a:lnTo>
                <a:lnTo>
                  <a:pt x="507" y="165"/>
                </a:lnTo>
                <a:lnTo>
                  <a:pt x="512" y="252"/>
                </a:lnTo>
                <a:lnTo>
                  <a:pt x="0" y="754"/>
                </a:lnTo>
                <a:lnTo>
                  <a:pt x="0" y="794"/>
                </a:lnTo>
                <a:lnTo>
                  <a:pt x="43" y="794"/>
                </a:lnTo>
                <a:lnTo>
                  <a:pt x="543" y="282"/>
                </a:lnTo>
                <a:close/>
              </a:path>
            </a:pathLst>
          </a:custGeom>
          <a:solidFill>
            <a:schemeClr val="accent6"/>
          </a:solidFill>
          <a:ln>
            <a:noFill/>
          </a:ln>
        </p:spPr>
        <p:style>
          <a:lnRef idx="0">
            <a:srgbClr val="FFFFFF"/>
          </a:lnRef>
          <a:fillRef idx="0">
            <a:srgbClr val="FFFFFF"/>
          </a:fillRef>
          <a:effectRef idx="0">
            <a:srgbClr val="FFFFFF"/>
          </a:effectRef>
          <a:fontRef idx="minor"/>
        </p:style>
      </p:sp>
      <p:sp>
        <p:nvSpPr>
          <p:cNvPr id="673" name="CustomShape 18"/>
          <p:cNvSpPr/>
          <p:nvPr/>
        </p:nvSpPr>
        <p:spPr>
          <a:xfrm>
            <a:off x="3612240" y="3312720"/>
            <a:ext cx="947520" cy="950040"/>
          </a:xfrm>
          <a:custGeom>
            <a:avLst/>
            <a:gdLst/>
            <a:ahLst/>
            <a:cxnLst/>
            <a:rect l="l" t="t" r="r" b="b"/>
            <a:pathLst>
              <a:path w="792" h="794">
                <a:moveTo>
                  <a:pt x="543" y="282"/>
                </a:moveTo>
                <a:lnTo>
                  <a:pt x="627" y="282"/>
                </a:lnTo>
                <a:lnTo>
                  <a:pt x="792" y="116"/>
                </a:lnTo>
                <a:lnTo>
                  <a:pt x="677" y="116"/>
                </a:lnTo>
                <a:lnTo>
                  <a:pt x="674" y="0"/>
                </a:lnTo>
                <a:lnTo>
                  <a:pt x="507" y="165"/>
                </a:lnTo>
                <a:lnTo>
                  <a:pt x="512" y="252"/>
                </a:lnTo>
                <a:lnTo>
                  <a:pt x="0" y="754"/>
                </a:lnTo>
                <a:lnTo>
                  <a:pt x="0" y="794"/>
                </a:lnTo>
                <a:lnTo>
                  <a:pt x="43" y="794"/>
                </a:lnTo>
              </a:path>
            </a:pathLst>
          </a:custGeom>
          <a:noFill/>
          <a:ln>
            <a:noFill/>
          </a:ln>
        </p:spPr>
        <p:style>
          <a:lnRef idx="0">
            <a:srgbClr val="FFFFFF"/>
          </a:lnRef>
          <a:fillRef idx="0">
            <a:srgbClr val="FFFFFF"/>
          </a:fillRef>
          <a:effectRef idx="0">
            <a:srgbClr val="FFFFFF"/>
          </a:effectRef>
          <a:fontRef idx="minor"/>
        </p:style>
      </p:sp>
      <p:grpSp>
        <p:nvGrpSpPr>
          <p:cNvPr id="674" name="Group 19"/>
          <p:cNvGrpSpPr/>
          <p:nvPr/>
        </p:nvGrpSpPr>
        <p:grpSpPr>
          <a:xfrm>
            <a:off x="6607080" y="3280320"/>
            <a:ext cx="1144080" cy="989280"/>
            <a:chOff x="6607080" y="3280320"/>
            <a:chExt cx="1144080" cy="989280"/>
          </a:xfrm>
        </p:grpSpPr>
        <p:sp>
          <p:nvSpPr>
            <p:cNvPr id="675" name="CustomShape 20"/>
            <p:cNvSpPr/>
            <p:nvPr/>
          </p:nvSpPr>
          <p:spPr>
            <a:xfrm flipH="1">
              <a:off x="6606720" y="4167720"/>
              <a:ext cx="117000" cy="101880"/>
            </a:xfrm>
            <a:custGeom>
              <a:avLst/>
              <a:gdLst/>
              <a:ahLst/>
              <a:cxnLst/>
              <a:rect l="l" t="t" r="r" b="b"/>
              <a:pathLst>
                <a:path w="84" h="86">
                  <a:moveTo>
                    <a:pt x="69" y="67"/>
                  </a:moveTo>
                  <a:cubicBezTo>
                    <a:pt x="60" y="57"/>
                    <a:pt x="47" y="43"/>
                    <a:pt x="35" y="30"/>
                  </a:cubicBezTo>
                  <a:cubicBezTo>
                    <a:pt x="29" y="23"/>
                    <a:pt x="23" y="16"/>
                    <a:pt x="17" y="9"/>
                  </a:cubicBezTo>
                  <a:cubicBezTo>
                    <a:pt x="13" y="6"/>
                    <a:pt x="10" y="3"/>
                    <a:pt x="6" y="0"/>
                  </a:cubicBezTo>
                  <a:cubicBezTo>
                    <a:pt x="6" y="2"/>
                    <a:pt x="5" y="3"/>
                    <a:pt x="4" y="5"/>
                  </a:cubicBezTo>
                  <a:cubicBezTo>
                    <a:pt x="3" y="7"/>
                    <a:pt x="1" y="9"/>
                    <a:pt x="0" y="10"/>
                  </a:cubicBezTo>
                  <a:cubicBezTo>
                    <a:pt x="3" y="14"/>
                    <a:pt x="7" y="17"/>
                    <a:pt x="10" y="21"/>
                  </a:cubicBezTo>
                  <a:cubicBezTo>
                    <a:pt x="16" y="27"/>
                    <a:pt x="23" y="32"/>
                    <a:pt x="30" y="38"/>
                  </a:cubicBezTo>
                  <a:cubicBezTo>
                    <a:pt x="43" y="50"/>
                    <a:pt x="56" y="63"/>
                    <a:pt x="66" y="71"/>
                  </a:cubicBezTo>
                  <a:cubicBezTo>
                    <a:pt x="76" y="80"/>
                    <a:pt x="83" y="86"/>
                    <a:pt x="83" y="86"/>
                  </a:cubicBezTo>
                  <a:cubicBezTo>
                    <a:pt x="84" y="85"/>
                    <a:pt x="84" y="85"/>
                    <a:pt x="84" y="85"/>
                  </a:cubicBezTo>
                  <a:cubicBezTo>
                    <a:pt x="84" y="85"/>
                    <a:pt x="78" y="78"/>
                    <a:pt x="69" y="67"/>
                  </a:cubicBezTo>
                </a:path>
              </a:pathLst>
            </a:custGeom>
            <a:solidFill>
              <a:schemeClr val="accent1"/>
            </a:solidFill>
            <a:ln w="9360">
              <a:noFill/>
            </a:ln>
          </p:spPr>
          <p:style>
            <a:lnRef idx="0">
              <a:srgbClr val="FFFFFF"/>
            </a:lnRef>
            <a:fillRef idx="0">
              <a:srgbClr val="FFFFFF"/>
            </a:fillRef>
            <a:effectRef idx="0">
              <a:srgbClr val="FFFFFF"/>
            </a:effectRef>
            <a:fontRef idx="minor"/>
          </p:style>
        </p:sp>
        <p:sp>
          <p:nvSpPr>
            <p:cNvPr id="676" name="CustomShape 21"/>
            <p:cNvSpPr/>
            <p:nvPr/>
          </p:nvSpPr>
          <p:spPr>
            <a:xfrm flipH="1">
              <a:off x="6697800" y="3925800"/>
              <a:ext cx="289080" cy="282960"/>
            </a:xfrm>
            <a:custGeom>
              <a:avLst/>
              <a:gdLst/>
              <a:ahLst/>
              <a:cxnLst/>
              <a:rect l="l" t="t" r="r" b="b"/>
              <a:pathLst>
                <a:path w="207" h="239">
                  <a:moveTo>
                    <a:pt x="204" y="156"/>
                  </a:moveTo>
                  <a:cubicBezTo>
                    <a:pt x="48" y="0"/>
                    <a:pt x="48" y="0"/>
                    <a:pt x="48" y="0"/>
                  </a:cubicBezTo>
                  <a:cubicBezTo>
                    <a:pt x="54" y="6"/>
                    <a:pt x="48" y="30"/>
                    <a:pt x="35" y="53"/>
                  </a:cubicBezTo>
                  <a:cubicBezTo>
                    <a:pt x="22" y="75"/>
                    <a:pt x="7" y="88"/>
                    <a:pt x="0" y="83"/>
                  </a:cubicBezTo>
                  <a:cubicBezTo>
                    <a:pt x="156" y="239"/>
                    <a:pt x="156" y="239"/>
                    <a:pt x="156" y="239"/>
                  </a:cubicBezTo>
                  <a:cubicBezTo>
                    <a:pt x="156" y="239"/>
                    <a:pt x="173" y="237"/>
                    <a:pt x="188" y="214"/>
                  </a:cubicBezTo>
                  <a:cubicBezTo>
                    <a:pt x="189" y="213"/>
                    <a:pt x="191" y="211"/>
                    <a:pt x="192" y="209"/>
                  </a:cubicBezTo>
                  <a:cubicBezTo>
                    <a:pt x="193" y="207"/>
                    <a:pt x="194" y="206"/>
                    <a:pt x="194" y="204"/>
                  </a:cubicBezTo>
                  <a:cubicBezTo>
                    <a:pt x="207" y="178"/>
                    <a:pt x="204" y="156"/>
                    <a:pt x="204" y="156"/>
                  </a:cubicBezTo>
                  <a:close/>
                </a:path>
              </a:pathLst>
            </a:custGeom>
            <a:solidFill>
              <a:schemeClr val="accent1"/>
            </a:solidFill>
            <a:ln w="9360">
              <a:noFill/>
            </a:ln>
          </p:spPr>
          <p:style>
            <a:lnRef idx="0">
              <a:srgbClr val="FFFFFF"/>
            </a:lnRef>
            <a:fillRef idx="0">
              <a:srgbClr val="FFFFFF"/>
            </a:fillRef>
            <a:effectRef idx="0">
              <a:srgbClr val="FFFFFF"/>
            </a:effectRef>
            <a:fontRef idx="minor"/>
          </p:style>
        </p:sp>
        <p:sp>
          <p:nvSpPr>
            <p:cNvPr id="677" name="CustomShape 22"/>
            <p:cNvSpPr/>
            <p:nvPr/>
          </p:nvSpPr>
          <p:spPr>
            <a:xfrm flipH="1">
              <a:off x="6912720" y="3921480"/>
              <a:ext cx="80640" cy="108720"/>
            </a:xfrm>
            <a:custGeom>
              <a:avLst/>
              <a:gdLst/>
              <a:ahLst/>
              <a:cxnLst/>
              <a:rect l="l" t="t" r="r" b="b"/>
              <a:pathLst>
                <a:path w="58" h="92">
                  <a:moveTo>
                    <a:pt x="52" y="4"/>
                  </a:moveTo>
                  <a:cubicBezTo>
                    <a:pt x="48" y="0"/>
                    <a:pt x="40" y="4"/>
                    <a:pt x="31" y="13"/>
                  </a:cubicBezTo>
                  <a:cubicBezTo>
                    <a:pt x="36" y="18"/>
                    <a:pt x="39" y="20"/>
                    <a:pt x="39" y="20"/>
                  </a:cubicBezTo>
                  <a:cubicBezTo>
                    <a:pt x="39" y="20"/>
                    <a:pt x="39" y="22"/>
                    <a:pt x="39" y="25"/>
                  </a:cubicBezTo>
                  <a:cubicBezTo>
                    <a:pt x="39" y="31"/>
                    <a:pt x="37" y="40"/>
                    <a:pt x="31" y="50"/>
                  </a:cubicBezTo>
                  <a:cubicBezTo>
                    <a:pt x="25" y="61"/>
                    <a:pt x="19" y="64"/>
                    <a:pt x="16" y="66"/>
                  </a:cubicBezTo>
                  <a:cubicBezTo>
                    <a:pt x="14" y="67"/>
                    <a:pt x="12" y="67"/>
                    <a:pt x="12" y="67"/>
                  </a:cubicBezTo>
                  <a:cubicBezTo>
                    <a:pt x="12" y="67"/>
                    <a:pt x="10" y="64"/>
                    <a:pt x="5" y="59"/>
                  </a:cubicBezTo>
                  <a:cubicBezTo>
                    <a:pt x="0" y="72"/>
                    <a:pt x="0" y="83"/>
                    <a:pt x="3" y="87"/>
                  </a:cubicBezTo>
                  <a:cubicBezTo>
                    <a:pt x="4" y="87"/>
                    <a:pt x="4" y="87"/>
                    <a:pt x="4" y="87"/>
                  </a:cubicBezTo>
                  <a:cubicBezTo>
                    <a:pt x="11" y="92"/>
                    <a:pt x="26" y="79"/>
                    <a:pt x="39" y="57"/>
                  </a:cubicBezTo>
                  <a:cubicBezTo>
                    <a:pt x="52" y="34"/>
                    <a:pt x="58" y="10"/>
                    <a:pt x="52" y="4"/>
                  </a:cubicBezTo>
                  <a:close/>
                </a:path>
              </a:pathLst>
            </a:custGeom>
            <a:solidFill>
              <a:schemeClr val="accent1"/>
            </a:solidFill>
            <a:ln w="9360">
              <a:noFill/>
            </a:ln>
          </p:spPr>
          <p:style>
            <a:lnRef idx="0">
              <a:srgbClr val="FFFFFF"/>
            </a:lnRef>
            <a:fillRef idx="0">
              <a:srgbClr val="FFFFFF"/>
            </a:fillRef>
            <a:effectRef idx="0">
              <a:srgbClr val="FFFFFF"/>
            </a:effectRef>
            <a:fontRef idx="minor"/>
          </p:style>
        </p:sp>
        <p:sp>
          <p:nvSpPr>
            <p:cNvPr id="678" name="CustomShape 23"/>
            <p:cNvSpPr/>
            <p:nvPr/>
          </p:nvSpPr>
          <p:spPr>
            <a:xfrm flipH="1">
              <a:off x="7471800" y="3492720"/>
              <a:ext cx="279360" cy="203400"/>
            </a:xfrm>
            <a:custGeom>
              <a:avLst/>
              <a:gdLst/>
              <a:ahLst/>
              <a:cxnLst/>
              <a:rect l="l" t="t" r="r" b="b"/>
              <a:pathLst>
                <a:path w="200" h="172">
                  <a:moveTo>
                    <a:pt x="83" y="65"/>
                  </a:moveTo>
                  <a:cubicBezTo>
                    <a:pt x="105" y="26"/>
                    <a:pt x="157" y="23"/>
                    <a:pt x="200" y="38"/>
                  </a:cubicBezTo>
                  <a:cubicBezTo>
                    <a:pt x="200" y="38"/>
                    <a:pt x="200" y="37"/>
                    <a:pt x="200" y="37"/>
                  </a:cubicBezTo>
                  <a:cubicBezTo>
                    <a:pt x="159" y="14"/>
                    <a:pt x="109" y="0"/>
                    <a:pt x="73" y="14"/>
                  </a:cubicBezTo>
                  <a:cubicBezTo>
                    <a:pt x="6" y="41"/>
                    <a:pt x="0" y="81"/>
                    <a:pt x="9" y="126"/>
                  </a:cubicBezTo>
                  <a:cubicBezTo>
                    <a:pt x="14" y="152"/>
                    <a:pt x="35" y="167"/>
                    <a:pt x="64" y="172"/>
                  </a:cubicBezTo>
                  <a:cubicBezTo>
                    <a:pt x="58" y="137"/>
                    <a:pt x="64" y="97"/>
                    <a:pt x="83" y="65"/>
                  </a:cubicBezTo>
                  <a:close/>
                </a:path>
              </a:pathLst>
            </a:custGeom>
            <a:solidFill>
              <a:schemeClr val="accent1"/>
            </a:solidFill>
            <a:ln w="9360">
              <a:noFill/>
            </a:ln>
          </p:spPr>
          <p:style>
            <a:lnRef idx="0">
              <a:srgbClr val="FFFFFF"/>
            </a:lnRef>
            <a:fillRef idx="0">
              <a:srgbClr val="FFFFFF"/>
            </a:fillRef>
            <a:effectRef idx="0">
              <a:srgbClr val="FFFFFF"/>
            </a:effectRef>
            <a:fontRef idx="minor"/>
          </p:style>
        </p:sp>
        <p:sp>
          <p:nvSpPr>
            <p:cNvPr id="679" name="CustomShape 24"/>
            <p:cNvSpPr/>
            <p:nvPr/>
          </p:nvSpPr>
          <p:spPr>
            <a:xfrm flipH="1">
              <a:off x="7440120" y="3306600"/>
              <a:ext cx="102960" cy="229680"/>
            </a:xfrm>
            <a:custGeom>
              <a:avLst/>
              <a:gdLst/>
              <a:ahLst/>
              <a:cxnLst/>
              <a:rect l="l" t="t" r="r" b="b"/>
              <a:pathLst>
                <a:path w="74" h="194">
                  <a:moveTo>
                    <a:pt x="40" y="37"/>
                  </a:moveTo>
                  <a:cubicBezTo>
                    <a:pt x="49" y="21"/>
                    <a:pt x="61" y="8"/>
                    <a:pt x="74" y="0"/>
                  </a:cubicBezTo>
                  <a:cubicBezTo>
                    <a:pt x="31" y="9"/>
                    <a:pt x="0" y="30"/>
                    <a:pt x="1" y="100"/>
                  </a:cubicBezTo>
                  <a:cubicBezTo>
                    <a:pt x="1" y="132"/>
                    <a:pt x="23" y="166"/>
                    <a:pt x="51" y="194"/>
                  </a:cubicBezTo>
                  <a:cubicBezTo>
                    <a:pt x="52" y="193"/>
                    <a:pt x="52" y="193"/>
                    <a:pt x="52" y="193"/>
                  </a:cubicBezTo>
                  <a:cubicBezTo>
                    <a:pt x="29" y="143"/>
                    <a:pt x="17" y="77"/>
                    <a:pt x="40" y="37"/>
                  </a:cubicBezTo>
                  <a:close/>
                </a:path>
              </a:pathLst>
            </a:custGeom>
            <a:solidFill>
              <a:schemeClr val="accent1"/>
            </a:solidFill>
            <a:ln w="9360">
              <a:noFill/>
            </a:ln>
          </p:spPr>
          <p:style>
            <a:lnRef idx="0">
              <a:srgbClr val="FFFFFF"/>
            </a:lnRef>
            <a:fillRef idx="0">
              <a:srgbClr val="FFFFFF"/>
            </a:fillRef>
            <a:effectRef idx="0">
              <a:srgbClr val="FFFFFF"/>
            </a:effectRef>
            <a:fontRef idx="minor"/>
          </p:style>
        </p:sp>
        <p:sp>
          <p:nvSpPr>
            <p:cNvPr id="680" name="CustomShape 25"/>
            <p:cNvSpPr/>
            <p:nvPr/>
          </p:nvSpPr>
          <p:spPr>
            <a:xfrm flipH="1">
              <a:off x="7372080" y="3519720"/>
              <a:ext cx="297720" cy="306360"/>
            </a:xfrm>
            <a:custGeom>
              <a:avLst/>
              <a:gdLst/>
              <a:ahLst/>
              <a:cxnLst/>
              <a:rect l="l" t="t" r="r" b="b"/>
              <a:pathLst>
                <a:path w="213" h="259">
                  <a:moveTo>
                    <a:pt x="198" y="82"/>
                  </a:moveTo>
                  <a:cubicBezTo>
                    <a:pt x="173" y="53"/>
                    <a:pt x="145" y="23"/>
                    <a:pt x="142" y="15"/>
                  </a:cubicBezTo>
                  <a:cubicBezTo>
                    <a:pt x="99" y="0"/>
                    <a:pt x="47" y="3"/>
                    <a:pt x="25" y="42"/>
                  </a:cubicBezTo>
                  <a:cubicBezTo>
                    <a:pt x="6" y="74"/>
                    <a:pt x="0" y="114"/>
                    <a:pt x="6" y="149"/>
                  </a:cubicBezTo>
                  <a:cubicBezTo>
                    <a:pt x="10" y="176"/>
                    <a:pt x="22" y="201"/>
                    <a:pt x="39" y="218"/>
                  </a:cubicBezTo>
                  <a:cubicBezTo>
                    <a:pt x="80" y="259"/>
                    <a:pt x="139" y="246"/>
                    <a:pt x="172" y="189"/>
                  </a:cubicBezTo>
                  <a:cubicBezTo>
                    <a:pt x="190" y="158"/>
                    <a:pt x="207" y="130"/>
                    <a:pt x="211" y="104"/>
                  </a:cubicBezTo>
                  <a:cubicBezTo>
                    <a:pt x="212" y="102"/>
                    <a:pt x="213" y="100"/>
                    <a:pt x="213" y="99"/>
                  </a:cubicBezTo>
                  <a:cubicBezTo>
                    <a:pt x="213" y="98"/>
                    <a:pt x="212" y="98"/>
                    <a:pt x="212" y="97"/>
                  </a:cubicBezTo>
                  <a:cubicBezTo>
                    <a:pt x="207" y="92"/>
                    <a:pt x="203" y="87"/>
                    <a:pt x="198" y="82"/>
                  </a:cubicBezTo>
                  <a:close/>
                </a:path>
              </a:pathLst>
            </a:custGeom>
            <a:solidFill>
              <a:schemeClr val="accent1"/>
            </a:solidFill>
            <a:ln w="9360">
              <a:noFill/>
            </a:ln>
          </p:spPr>
          <p:style>
            <a:lnRef idx="0">
              <a:srgbClr val="FFFFFF"/>
            </a:lnRef>
            <a:fillRef idx="0">
              <a:srgbClr val="FFFFFF"/>
            </a:fillRef>
            <a:effectRef idx="0">
              <a:srgbClr val="FFFFFF"/>
            </a:effectRef>
            <a:fontRef idx="minor"/>
          </p:style>
        </p:sp>
        <p:sp>
          <p:nvSpPr>
            <p:cNvPr id="681" name="CustomShape 26"/>
            <p:cNvSpPr/>
            <p:nvPr/>
          </p:nvSpPr>
          <p:spPr>
            <a:xfrm flipH="1">
              <a:off x="7235640" y="3280320"/>
              <a:ext cx="283680" cy="333720"/>
            </a:xfrm>
            <a:custGeom>
              <a:avLst/>
              <a:gdLst/>
              <a:ahLst/>
              <a:cxnLst/>
              <a:rect l="l" t="t" r="r" b="b"/>
              <a:pathLst>
                <a:path w="203" h="282">
                  <a:moveTo>
                    <a:pt x="23" y="59"/>
                  </a:moveTo>
                  <a:cubicBezTo>
                    <a:pt x="0" y="99"/>
                    <a:pt x="12" y="165"/>
                    <a:pt x="35" y="215"/>
                  </a:cubicBezTo>
                  <a:cubicBezTo>
                    <a:pt x="38" y="215"/>
                    <a:pt x="55" y="231"/>
                    <a:pt x="72" y="246"/>
                  </a:cubicBezTo>
                  <a:cubicBezTo>
                    <a:pt x="79" y="252"/>
                    <a:pt x="87" y="259"/>
                    <a:pt x="96" y="267"/>
                  </a:cubicBezTo>
                  <a:cubicBezTo>
                    <a:pt x="97" y="268"/>
                    <a:pt x="98" y="269"/>
                    <a:pt x="99" y="270"/>
                  </a:cubicBezTo>
                  <a:cubicBezTo>
                    <a:pt x="104" y="274"/>
                    <a:pt x="109" y="278"/>
                    <a:pt x="113" y="282"/>
                  </a:cubicBezTo>
                  <a:cubicBezTo>
                    <a:pt x="133" y="272"/>
                    <a:pt x="151" y="241"/>
                    <a:pt x="171" y="207"/>
                  </a:cubicBezTo>
                  <a:cubicBezTo>
                    <a:pt x="203" y="150"/>
                    <a:pt x="197" y="71"/>
                    <a:pt x="156" y="31"/>
                  </a:cubicBezTo>
                  <a:cubicBezTo>
                    <a:pt x="127" y="2"/>
                    <a:pt x="89" y="0"/>
                    <a:pt x="57" y="22"/>
                  </a:cubicBezTo>
                  <a:cubicBezTo>
                    <a:pt x="44" y="30"/>
                    <a:pt x="32" y="43"/>
                    <a:pt x="23" y="59"/>
                  </a:cubicBezTo>
                  <a:close/>
                </a:path>
              </a:pathLst>
            </a:custGeom>
            <a:solidFill>
              <a:schemeClr val="accent1"/>
            </a:solidFill>
            <a:ln w="9360">
              <a:noFill/>
            </a:ln>
          </p:spPr>
          <p:style>
            <a:lnRef idx="0">
              <a:srgbClr val="FFFFFF"/>
            </a:lnRef>
            <a:fillRef idx="0">
              <a:srgbClr val="FFFFFF"/>
            </a:fillRef>
            <a:effectRef idx="0">
              <a:srgbClr val="FFFFFF"/>
            </a:effectRef>
            <a:fontRef idx="minor"/>
          </p:style>
        </p:sp>
        <p:sp>
          <p:nvSpPr>
            <p:cNvPr id="682" name="CustomShape 27"/>
            <p:cNvSpPr/>
            <p:nvPr/>
          </p:nvSpPr>
          <p:spPr>
            <a:xfrm flipH="1">
              <a:off x="6939360" y="3535200"/>
              <a:ext cx="532080" cy="465120"/>
            </a:xfrm>
            <a:custGeom>
              <a:avLst/>
              <a:gdLst/>
              <a:ahLst/>
              <a:cxnLst/>
              <a:rect l="l" t="t" r="r" b="b"/>
              <a:pathLst>
                <a:path w="381" h="393">
                  <a:moveTo>
                    <a:pt x="381" y="346"/>
                  </a:moveTo>
                  <a:cubicBezTo>
                    <a:pt x="381" y="346"/>
                    <a:pt x="378" y="344"/>
                    <a:pt x="373" y="339"/>
                  </a:cubicBezTo>
                  <a:cubicBezTo>
                    <a:pt x="336" y="304"/>
                    <a:pt x="177" y="155"/>
                    <a:pt x="79" y="67"/>
                  </a:cubicBezTo>
                  <a:cubicBezTo>
                    <a:pt x="75" y="63"/>
                    <a:pt x="70" y="59"/>
                    <a:pt x="65" y="55"/>
                  </a:cubicBezTo>
                  <a:cubicBezTo>
                    <a:pt x="64" y="54"/>
                    <a:pt x="63" y="53"/>
                    <a:pt x="62" y="52"/>
                  </a:cubicBezTo>
                  <a:cubicBezTo>
                    <a:pt x="53" y="44"/>
                    <a:pt x="45" y="37"/>
                    <a:pt x="38" y="31"/>
                  </a:cubicBezTo>
                  <a:cubicBezTo>
                    <a:pt x="21" y="16"/>
                    <a:pt x="4" y="0"/>
                    <a:pt x="1" y="0"/>
                  </a:cubicBezTo>
                  <a:cubicBezTo>
                    <a:pt x="0" y="1"/>
                    <a:pt x="0" y="1"/>
                    <a:pt x="0" y="1"/>
                  </a:cubicBezTo>
                  <a:cubicBezTo>
                    <a:pt x="0" y="1"/>
                    <a:pt x="0" y="1"/>
                    <a:pt x="0" y="1"/>
                  </a:cubicBezTo>
                  <a:cubicBezTo>
                    <a:pt x="0" y="1"/>
                    <a:pt x="0" y="1"/>
                    <a:pt x="0" y="1"/>
                  </a:cubicBezTo>
                  <a:cubicBezTo>
                    <a:pt x="0" y="1"/>
                    <a:pt x="0" y="2"/>
                    <a:pt x="0" y="2"/>
                  </a:cubicBezTo>
                  <a:cubicBezTo>
                    <a:pt x="3" y="10"/>
                    <a:pt x="31" y="40"/>
                    <a:pt x="56" y="69"/>
                  </a:cubicBezTo>
                  <a:cubicBezTo>
                    <a:pt x="61" y="74"/>
                    <a:pt x="65" y="79"/>
                    <a:pt x="70" y="84"/>
                  </a:cubicBezTo>
                  <a:cubicBezTo>
                    <a:pt x="70" y="85"/>
                    <a:pt x="71" y="85"/>
                    <a:pt x="71" y="86"/>
                  </a:cubicBezTo>
                  <a:cubicBezTo>
                    <a:pt x="161" y="186"/>
                    <a:pt x="312" y="347"/>
                    <a:pt x="347" y="385"/>
                  </a:cubicBezTo>
                  <a:cubicBezTo>
                    <a:pt x="352" y="390"/>
                    <a:pt x="354" y="393"/>
                    <a:pt x="354" y="393"/>
                  </a:cubicBezTo>
                  <a:cubicBezTo>
                    <a:pt x="354" y="393"/>
                    <a:pt x="356" y="393"/>
                    <a:pt x="358" y="392"/>
                  </a:cubicBezTo>
                  <a:cubicBezTo>
                    <a:pt x="361" y="390"/>
                    <a:pt x="367" y="387"/>
                    <a:pt x="373" y="376"/>
                  </a:cubicBezTo>
                  <a:cubicBezTo>
                    <a:pt x="379" y="366"/>
                    <a:pt x="381" y="357"/>
                    <a:pt x="381" y="351"/>
                  </a:cubicBezTo>
                  <a:cubicBezTo>
                    <a:pt x="381" y="348"/>
                    <a:pt x="381" y="346"/>
                    <a:pt x="381" y="346"/>
                  </a:cubicBezTo>
                  <a:close/>
                </a:path>
              </a:pathLst>
            </a:custGeom>
            <a:solidFill>
              <a:schemeClr val="accent1"/>
            </a:solidFill>
            <a:ln w="9360">
              <a:noFill/>
            </a:ln>
          </p:spPr>
          <p:style>
            <a:lnRef idx="0">
              <a:srgbClr val="FFFFFF"/>
            </a:lnRef>
            <a:fillRef idx="0">
              <a:srgbClr val="FFFFFF"/>
            </a:fillRef>
            <a:effectRef idx="0">
              <a:srgbClr val="FFFFFF"/>
            </a:effectRef>
            <a:fontRef idx="minor"/>
          </p:style>
        </p:sp>
        <p:sp>
          <p:nvSpPr>
            <p:cNvPr id="683" name="CustomShape 28"/>
            <p:cNvSpPr/>
            <p:nvPr/>
          </p:nvSpPr>
          <p:spPr>
            <a:xfrm flipH="1">
              <a:off x="6607440" y="4268160"/>
              <a:ext cx="360" cy="1080"/>
            </a:xfrm>
            <a:custGeom>
              <a:avLst/>
              <a:gdLst/>
              <a:ahLst/>
              <a:cxnLst/>
              <a:rect l="l" t="t"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chemeClr val="accent1"/>
            </a:solidFill>
            <a:ln w="9360">
              <a:noFill/>
            </a:ln>
          </p:spPr>
          <p:style>
            <a:lnRef idx="0">
              <a:srgbClr val="FFFFFF"/>
            </a:lnRef>
            <a:fillRef idx="0">
              <a:srgbClr val="FFFFFF"/>
            </a:fillRef>
            <a:effectRef idx="0">
              <a:srgbClr val="FFFFFF"/>
            </a:effectRef>
            <a:fontRef idx="minor"/>
          </p:style>
        </p:sp>
      </p:grpSp>
      <p:grpSp>
        <p:nvGrpSpPr>
          <p:cNvPr id="684" name="Group 29"/>
          <p:cNvGrpSpPr/>
          <p:nvPr/>
        </p:nvGrpSpPr>
        <p:grpSpPr>
          <a:xfrm>
            <a:off x="9139320" y="3280320"/>
            <a:ext cx="1144080" cy="989280"/>
            <a:chOff x="9139320" y="3280320"/>
            <a:chExt cx="1144080" cy="989280"/>
          </a:xfrm>
        </p:grpSpPr>
        <p:sp>
          <p:nvSpPr>
            <p:cNvPr id="685" name="CustomShape 30"/>
            <p:cNvSpPr/>
            <p:nvPr/>
          </p:nvSpPr>
          <p:spPr>
            <a:xfrm flipH="1">
              <a:off x="9138960" y="4167720"/>
              <a:ext cx="117000" cy="101880"/>
            </a:xfrm>
            <a:custGeom>
              <a:avLst/>
              <a:gdLst/>
              <a:ahLst/>
              <a:cxnLst/>
              <a:rect l="l" t="t" r="r" b="b"/>
              <a:pathLst>
                <a:path w="84" h="86">
                  <a:moveTo>
                    <a:pt x="69" y="67"/>
                  </a:moveTo>
                  <a:cubicBezTo>
                    <a:pt x="60" y="57"/>
                    <a:pt x="47" y="43"/>
                    <a:pt x="35" y="30"/>
                  </a:cubicBezTo>
                  <a:cubicBezTo>
                    <a:pt x="29" y="23"/>
                    <a:pt x="23" y="16"/>
                    <a:pt x="17" y="9"/>
                  </a:cubicBezTo>
                  <a:cubicBezTo>
                    <a:pt x="13" y="6"/>
                    <a:pt x="10" y="3"/>
                    <a:pt x="6" y="0"/>
                  </a:cubicBezTo>
                  <a:cubicBezTo>
                    <a:pt x="6" y="2"/>
                    <a:pt x="5" y="3"/>
                    <a:pt x="4" y="5"/>
                  </a:cubicBezTo>
                  <a:cubicBezTo>
                    <a:pt x="3" y="7"/>
                    <a:pt x="1" y="9"/>
                    <a:pt x="0" y="10"/>
                  </a:cubicBezTo>
                  <a:cubicBezTo>
                    <a:pt x="3" y="14"/>
                    <a:pt x="7" y="17"/>
                    <a:pt x="10" y="21"/>
                  </a:cubicBezTo>
                  <a:cubicBezTo>
                    <a:pt x="16" y="27"/>
                    <a:pt x="23" y="32"/>
                    <a:pt x="30" y="38"/>
                  </a:cubicBezTo>
                  <a:cubicBezTo>
                    <a:pt x="43" y="50"/>
                    <a:pt x="56" y="63"/>
                    <a:pt x="66" y="71"/>
                  </a:cubicBezTo>
                  <a:cubicBezTo>
                    <a:pt x="76" y="80"/>
                    <a:pt x="83" y="86"/>
                    <a:pt x="83" y="86"/>
                  </a:cubicBezTo>
                  <a:cubicBezTo>
                    <a:pt x="84" y="85"/>
                    <a:pt x="84" y="85"/>
                    <a:pt x="84" y="85"/>
                  </a:cubicBezTo>
                  <a:cubicBezTo>
                    <a:pt x="84" y="85"/>
                    <a:pt x="78" y="78"/>
                    <a:pt x="69" y="67"/>
                  </a:cubicBezTo>
                </a:path>
              </a:pathLst>
            </a:custGeom>
            <a:solidFill>
              <a:schemeClr val="accent2"/>
            </a:solidFill>
            <a:ln w="9360">
              <a:noFill/>
            </a:ln>
          </p:spPr>
          <p:style>
            <a:lnRef idx="0">
              <a:srgbClr val="FFFFFF"/>
            </a:lnRef>
            <a:fillRef idx="0">
              <a:srgbClr val="FFFFFF"/>
            </a:fillRef>
            <a:effectRef idx="0">
              <a:srgbClr val="FFFFFF"/>
            </a:effectRef>
            <a:fontRef idx="minor"/>
          </p:style>
        </p:sp>
        <p:sp>
          <p:nvSpPr>
            <p:cNvPr id="686" name="CustomShape 31"/>
            <p:cNvSpPr/>
            <p:nvPr/>
          </p:nvSpPr>
          <p:spPr>
            <a:xfrm flipH="1">
              <a:off x="9230040" y="3925800"/>
              <a:ext cx="289080" cy="282960"/>
            </a:xfrm>
            <a:custGeom>
              <a:avLst/>
              <a:gdLst/>
              <a:ahLst/>
              <a:cxnLst/>
              <a:rect l="l" t="t" r="r" b="b"/>
              <a:pathLst>
                <a:path w="207" h="239">
                  <a:moveTo>
                    <a:pt x="204" y="156"/>
                  </a:moveTo>
                  <a:cubicBezTo>
                    <a:pt x="48" y="0"/>
                    <a:pt x="48" y="0"/>
                    <a:pt x="48" y="0"/>
                  </a:cubicBezTo>
                  <a:cubicBezTo>
                    <a:pt x="54" y="6"/>
                    <a:pt x="48" y="30"/>
                    <a:pt x="35" y="53"/>
                  </a:cubicBezTo>
                  <a:cubicBezTo>
                    <a:pt x="22" y="75"/>
                    <a:pt x="7" y="88"/>
                    <a:pt x="0" y="83"/>
                  </a:cubicBezTo>
                  <a:cubicBezTo>
                    <a:pt x="156" y="239"/>
                    <a:pt x="156" y="239"/>
                    <a:pt x="156" y="239"/>
                  </a:cubicBezTo>
                  <a:cubicBezTo>
                    <a:pt x="156" y="239"/>
                    <a:pt x="173" y="237"/>
                    <a:pt x="188" y="214"/>
                  </a:cubicBezTo>
                  <a:cubicBezTo>
                    <a:pt x="189" y="213"/>
                    <a:pt x="191" y="211"/>
                    <a:pt x="192" y="209"/>
                  </a:cubicBezTo>
                  <a:cubicBezTo>
                    <a:pt x="193" y="207"/>
                    <a:pt x="194" y="206"/>
                    <a:pt x="194" y="204"/>
                  </a:cubicBezTo>
                  <a:cubicBezTo>
                    <a:pt x="207" y="178"/>
                    <a:pt x="204" y="156"/>
                    <a:pt x="204" y="156"/>
                  </a:cubicBezTo>
                  <a:close/>
                </a:path>
              </a:pathLst>
            </a:custGeom>
            <a:solidFill>
              <a:schemeClr val="accent2"/>
            </a:solidFill>
            <a:ln w="9360">
              <a:noFill/>
            </a:ln>
          </p:spPr>
          <p:style>
            <a:lnRef idx="0">
              <a:srgbClr val="FFFFFF"/>
            </a:lnRef>
            <a:fillRef idx="0">
              <a:srgbClr val="FFFFFF"/>
            </a:fillRef>
            <a:effectRef idx="0">
              <a:srgbClr val="FFFFFF"/>
            </a:effectRef>
            <a:fontRef idx="minor"/>
          </p:style>
        </p:sp>
        <p:sp>
          <p:nvSpPr>
            <p:cNvPr id="687" name="CustomShape 32"/>
            <p:cNvSpPr/>
            <p:nvPr/>
          </p:nvSpPr>
          <p:spPr>
            <a:xfrm flipH="1">
              <a:off x="9444960" y="3921480"/>
              <a:ext cx="80640" cy="108720"/>
            </a:xfrm>
            <a:custGeom>
              <a:avLst/>
              <a:gdLst/>
              <a:ahLst/>
              <a:cxnLst/>
              <a:rect l="l" t="t" r="r" b="b"/>
              <a:pathLst>
                <a:path w="58" h="92">
                  <a:moveTo>
                    <a:pt x="52" y="4"/>
                  </a:moveTo>
                  <a:cubicBezTo>
                    <a:pt x="48" y="0"/>
                    <a:pt x="40" y="4"/>
                    <a:pt x="31" y="13"/>
                  </a:cubicBezTo>
                  <a:cubicBezTo>
                    <a:pt x="36" y="18"/>
                    <a:pt x="39" y="20"/>
                    <a:pt x="39" y="20"/>
                  </a:cubicBezTo>
                  <a:cubicBezTo>
                    <a:pt x="39" y="20"/>
                    <a:pt x="39" y="22"/>
                    <a:pt x="39" y="25"/>
                  </a:cubicBezTo>
                  <a:cubicBezTo>
                    <a:pt x="39" y="31"/>
                    <a:pt x="37" y="40"/>
                    <a:pt x="31" y="50"/>
                  </a:cubicBezTo>
                  <a:cubicBezTo>
                    <a:pt x="25" y="61"/>
                    <a:pt x="19" y="64"/>
                    <a:pt x="16" y="66"/>
                  </a:cubicBezTo>
                  <a:cubicBezTo>
                    <a:pt x="14" y="67"/>
                    <a:pt x="12" y="67"/>
                    <a:pt x="12" y="67"/>
                  </a:cubicBezTo>
                  <a:cubicBezTo>
                    <a:pt x="12" y="67"/>
                    <a:pt x="10" y="64"/>
                    <a:pt x="5" y="59"/>
                  </a:cubicBezTo>
                  <a:cubicBezTo>
                    <a:pt x="0" y="72"/>
                    <a:pt x="0" y="83"/>
                    <a:pt x="3" y="87"/>
                  </a:cubicBezTo>
                  <a:cubicBezTo>
                    <a:pt x="4" y="87"/>
                    <a:pt x="4" y="87"/>
                    <a:pt x="4" y="87"/>
                  </a:cubicBezTo>
                  <a:cubicBezTo>
                    <a:pt x="11" y="92"/>
                    <a:pt x="26" y="79"/>
                    <a:pt x="39" y="57"/>
                  </a:cubicBezTo>
                  <a:cubicBezTo>
                    <a:pt x="52" y="34"/>
                    <a:pt x="58" y="10"/>
                    <a:pt x="52" y="4"/>
                  </a:cubicBezTo>
                  <a:close/>
                </a:path>
              </a:pathLst>
            </a:custGeom>
            <a:solidFill>
              <a:schemeClr val="accent2"/>
            </a:solidFill>
            <a:ln w="9360">
              <a:noFill/>
            </a:ln>
          </p:spPr>
          <p:style>
            <a:lnRef idx="0">
              <a:srgbClr val="FFFFFF"/>
            </a:lnRef>
            <a:fillRef idx="0">
              <a:srgbClr val="FFFFFF"/>
            </a:fillRef>
            <a:effectRef idx="0">
              <a:srgbClr val="FFFFFF"/>
            </a:effectRef>
            <a:fontRef idx="minor"/>
          </p:style>
        </p:sp>
        <p:sp>
          <p:nvSpPr>
            <p:cNvPr id="688" name="CustomShape 33"/>
            <p:cNvSpPr/>
            <p:nvPr/>
          </p:nvSpPr>
          <p:spPr>
            <a:xfrm flipH="1">
              <a:off x="10004040" y="3492720"/>
              <a:ext cx="279360" cy="203400"/>
            </a:xfrm>
            <a:custGeom>
              <a:avLst/>
              <a:gdLst/>
              <a:ahLst/>
              <a:cxnLst/>
              <a:rect l="l" t="t" r="r" b="b"/>
              <a:pathLst>
                <a:path w="200" h="172">
                  <a:moveTo>
                    <a:pt x="83" y="65"/>
                  </a:moveTo>
                  <a:cubicBezTo>
                    <a:pt x="105" y="26"/>
                    <a:pt x="157" y="23"/>
                    <a:pt x="200" y="38"/>
                  </a:cubicBezTo>
                  <a:cubicBezTo>
                    <a:pt x="200" y="38"/>
                    <a:pt x="200" y="37"/>
                    <a:pt x="200" y="37"/>
                  </a:cubicBezTo>
                  <a:cubicBezTo>
                    <a:pt x="159" y="14"/>
                    <a:pt x="109" y="0"/>
                    <a:pt x="73" y="14"/>
                  </a:cubicBezTo>
                  <a:cubicBezTo>
                    <a:pt x="6" y="41"/>
                    <a:pt x="0" y="81"/>
                    <a:pt x="9" y="126"/>
                  </a:cubicBezTo>
                  <a:cubicBezTo>
                    <a:pt x="14" y="152"/>
                    <a:pt x="35" y="167"/>
                    <a:pt x="64" y="172"/>
                  </a:cubicBezTo>
                  <a:cubicBezTo>
                    <a:pt x="58" y="137"/>
                    <a:pt x="64" y="97"/>
                    <a:pt x="83" y="65"/>
                  </a:cubicBezTo>
                  <a:close/>
                </a:path>
              </a:pathLst>
            </a:custGeom>
            <a:solidFill>
              <a:schemeClr val="accent2"/>
            </a:solidFill>
            <a:ln w="9360">
              <a:noFill/>
            </a:ln>
          </p:spPr>
          <p:style>
            <a:lnRef idx="0">
              <a:srgbClr val="FFFFFF"/>
            </a:lnRef>
            <a:fillRef idx="0">
              <a:srgbClr val="FFFFFF"/>
            </a:fillRef>
            <a:effectRef idx="0">
              <a:srgbClr val="FFFFFF"/>
            </a:effectRef>
            <a:fontRef idx="minor"/>
          </p:style>
        </p:sp>
        <p:sp>
          <p:nvSpPr>
            <p:cNvPr id="689" name="CustomShape 34"/>
            <p:cNvSpPr/>
            <p:nvPr/>
          </p:nvSpPr>
          <p:spPr>
            <a:xfrm flipH="1">
              <a:off x="9972360" y="3306600"/>
              <a:ext cx="102960" cy="229680"/>
            </a:xfrm>
            <a:custGeom>
              <a:avLst/>
              <a:gdLst/>
              <a:ahLst/>
              <a:cxnLst/>
              <a:rect l="l" t="t" r="r" b="b"/>
              <a:pathLst>
                <a:path w="74" h="194">
                  <a:moveTo>
                    <a:pt x="40" y="37"/>
                  </a:moveTo>
                  <a:cubicBezTo>
                    <a:pt x="49" y="21"/>
                    <a:pt x="61" y="8"/>
                    <a:pt x="74" y="0"/>
                  </a:cubicBezTo>
                  <a:cubicBezTo>
                    <a:pt x="31" y="9"/>
                    <a:pt x="0" y="30"/>
                    <a:pt x="1" y="100"/>
                  </a:cubicBezTo>
                  <a:cubicBezTo>
                    <a:pt x="1" y="132"/>
                    <a:pt x="23" y="166"/>
                    <a:pt x="51" y="194"/>
                  </a:cubicBezTo>
                  <a:cubicBezTo>
                    <a:pt x="52" y="193"/>
                    <a:pt x="52" y="193"/>
                    <a:pt x="52" y="193"/>
                  </a:cubicBezTo>
                  <a:cubicBezTo>
                    <a:pt x="29" y="143"/>
                    <a:pt x="17" y="77"/>
                    <a:pt x="40" y="37"/>
                  </a:cubicBezTo>
                  <a:close/>
                </a:path>
              </a:pathLst>
            </a:custGeom>
            <a:solidFill>
              <a:schemeClr val="accent2"/>
            </a:solidFill>
            <a:ln w="9360">
              <a:noFill/>
            </a:ln>
          </p:spPr>
          <p:style>
            <a:lnRef idx="0">
              <a:srgbClr val="FFFFFF"/>
            </a:lnRef>
            <a:fillRef idx="0">
              <a:srgbClr val="FFFFFF"/>
            </a:fillRef>
            <a:effectRef idx="0">
              <a:srgbClr val="FFFFFF"/>
            </a:effectRef>
            <a:fontRef idx="minor"/>
          </p:style>
        </p:sp>
        <p:sp>
          <p:nvSpPr>
            <p:cNvPr id="690" name="CustomShape 35"/>
            <p:cNvSpPr/>
            <p:nvPr/>
          </p:nvSpPr>
          <p:spPr>
            <a:xfrm flipH="1">
              <a:off x="9904320" y="3519720"/>
              <a:ext cx="297720" cy="306360"/>
            </a:xfrm>
            <a:custGeom>
              <a:avLst/>
              <a:gdLst/>
              <a:ahLst/>
              <a:cxnLst/>
              <a:rect l="l" t="t" r="r" b="b"/>
              <a:pathLst>
                <a:path w="213" h="259">
                  <a:moveTo>
                    <a:pt x="198" y="82"/>
                  </a:moveTo>
                  <a:cubicBezTo>
                    <a:pt x="173" y="53"/>
                    <a:pt x="145" y="23"/>
                    <a:pt x="142" y="15"/>
                  </a:cubicBezTo>
                  <a:cubicBezTo>
                    <a:pt x="99" y="0"/>
                    <a:pt x="47" y="3"/>
                    <a:pt x="25" y="42"/>
                  </a:cubicBezTo>
                  <a:cubicBezTo>
                    <a:pt x="6" y="74"/>
                    <a:pt x="0" y="114"/>
                    <a:pt x="6" y="149"/>
                  </a:cubicBezTo>
                  <a:cubicBezTo>
                    <a:pt x="10" y="176"/>
                    <a:pt x="22" y="201"/>
                    <a:pt x="39" y="218"/>
                  </a:cubicBezTo>
                  <a:cubicBezTo>
                    <a:pt x="80" y="259"/>
                    <a:pt x="139" y="246"/>
                    <a:pt x="172" y="189"/>
                  </a:cubicBezTo>
                  <a:cubicBezTo>
                    <a:pt x="190" y="158"/>
                    <a:pt x="207" y="130"/>
                    <a:pt x="211" y="104"/>
                  </a:cubicBezTo>
                  <a:cubicBezTo>
                    <a:pt x="212" y="102"/>
                    <a:pt x="213" y="100"/>
                    <a:pt x="213" y="99"/>
                  </a:cubicBezTo>
                  <a:cubicBezTo>
                    <a:pt x="213" y="98"/>
                    <a:pt x="212" y="98"/>
                    <a:pt x="212" y="97"/>
                  </a:cubicBezTo>
                  <a:cubicBezTo>
                    <a:pt x="207" y="92"/>
                    <a:pt x="203" y="87"/>
                    <a:pt x="198" y="82"/>
                  </a:cubicBezTo>
                  <a:close/>
                </a:path>
              </a:pathLst>
            </a:custGeom>
            <a:solidFill>
              <a:schemeClr val="accent2"/>
            </a:solidFill>
            <a:ln w="9360">
              <a:noFill/>
            </a:ln>
          </p:spPr>
          <p:style>
            <a:lnRef idx="0">
              <a:srgbClr val="FFFFFF"/>
            </a:lnRef>
            <a:fillRef idx="0">
              <a:srgbClr val="FFFFFF"/>
            </a:fillRef>
            <a:effectRef idx="0">
              <a:srgbClr val="FFFFFF"/>
            </a:effectRef>
            <a:fontRef idx="minor"/>
          </p:style>
        </p:sp>
        <p:sp>
          <p:nvSpPr>
            <p:cNvPr id="691" name="CustomShape 36"/>
            <p:cNvSpPr/>
            <p:nvPr/>
          </p:nvSpPr>
          <p:spPr>
            <a:xfrm flipH="1">
              <a:off x="9767880" y="3280320"/>
              <a:ext cx="283680" cy="333720"/>
            </a:xfrm>
            <a:custGeom>
              <a:avLst/>
              <a:gdLst/>
              <a:ahLst/>
              <a:cxnLst/>
              <a:rect l="l" t="t" r="r" b="b"/>
              <a:pathLst>
                <a:path w="203" h="282">
                  <a:moveTo>
                    <a:pt x="23" y="59"/>
                  </a:moveTo>
                  <a:cubicBezTo>
                    <a:pt x="0" y="99"/>
                    <a:pt x="12" y="165"/>
                    <a:pt x="35" y="215"/>
                  </a:cubicBezTo>
                  <a:cubicBezTo>
                    <a:pt x="38" y="215"/>
                    <a:pt x="55" y="231"/>
                    <a:pt x="72" y="246"/>
                  </a:cubicBezTo>
                  <a:cubicBezTo>
                    <a:pt x="79" y="252"/>
                    <a:pt x="87" y="259"/>
                    <a:pt x="96" y="267"/>
                  </a:cubicBezTo>
                  <a:cubicBezTo>
                    <a:pt x="97" y="268"/>
                    <a:pt x="98" y="269"/>
                    <a:pt x="99" y="270"/>
                  </a:cubicBezTo>
                  <a:cubicBezTo>
                    <a:pt x="104" y="274"/>
                    <a:pt x="109" y="278"/>
                    <a:pt x="113" y="282"/>
                  </a:cubicBezTo>
                  <a:cubicBezTo>
                    <a:pt x="133" y="272"/>
                    <a:pt x="151" y="241"/>
                    <a:pt x="171" y="207"/>
                  </a:cubicBezTo>
                  <a:cubicBezTo>
                    <a:pt x="203" y="150"/>
                    <a:pt x="197" y="71"/>
                    <a:pt x="156" y="31"/>
                  </a:cubicBezTo>
                  <a:cubicBezTo>
                    <a:pt x="127" y="2"/>
                    <a:pt x="89" y="0"/>
                    <a:pt x="57" y="22"/>
                  </a:cubicBezTo>
                  <a:cubicBezTo>
                    <a:pt x="44" y="30"/>
                    <a:pt x="32" y="43"/>
                    <a:pt x="23" y="59"/>
                  </a:cubicBezTo>
                  <a:close/>
                </a:path>
              </a:pathLst>
            </a:custGeom>
            <a:solidFill>
              <a:schemeClr val="accent2"/>
            </a:solidFill>
            <a:ln w="9360">
              <a:noFill/>
            </a:ln>
          </p:spPr>
          <p:style>
            <a:lnRef idx="0">
              <a:srgbClr val="FFFFFF"/>
            </a:lnRef>
            <a:fillRef idx="0">
              <a:srgbClr val="FFFFFF"/>
            </a:fillRef>
            <a:effectRef idx="0">
              <a:srgbClr val="FFFFFF"/>
            </a:effectRef>
            <a:fontRef idx="minor"/>
          </p:style>
        </p:sp>
        <p:sp>
          <p:nvSpPr>
            <p:cNvPr id="692" name="CustomShape 37"/>
            <p:cNvSpPr/>
            <p:nvPr/>
          </p:nvSpPr>
          <p:spPr>
            <a:xfrm flipH="1">
              <a:off x="9471600" y="3535200"/>
              <a:ext cx="532080" cy="465120"/>
            </a:xfrm>
            <a:custGeom>
              <a:avLst/>
              <a:gdLst/>
              <a:ahLst/>
              <a:cxnLst/>
              <a:rect l="l" t="t" r="r" b="b"/>
              <a:pathLst>
                <a:path w="381" h="393">
                  <a:moveTo>
                    <a:pt x="381" y="346"/>
                  </a:moveTo>
                  <a:cubicBezTo>
                    <a:pt x="381" y="346"/>
                    <a:pt x="378" y="344"/>
                    <a:pt x="373" y="339"/>
                  </a:cubicBezTo>
                  <a:cubicBezTo>
                    <a:pt x="336" y="304"/>
                    <a:pt x="177" y="155"/>
                    <a:pt x="79" y="67"/>
                  </a:cubicBezTo>
                  <a:cubicBezTo>
                    <a:pt x="75" y="63"/>
                    <a:pt x="70" y="59"/>
                    <a:pt x="65" y="55"/>
                  </a:cubicBezTo>
                  <a:cubicBezTo>
                    <a:pt x="64" y="54"/>
                    <a:pt x="63" y="53"/>
                    <a:pt x="62" y="52"/>
                  </a:cubicBezTo>
                  <a:cubicBezTo>
                    <a:pt x="53" y="44"/>
                    <a:pt x="45" y="37"/>
                    <a:pt x="38" y="31"/>
                  </a:cubicBezTo>
                  <a:cubicBezTo>
                    <a:pt x="21" y="16"/>
                    <a:pt x="4" y="0"/>
                    <a:pt x="1" y="0"/>
                  </a:cubicBezTo>
                  <a:cubicBezTo>
                    <a:pt x="0" y="1"/>
                    <a:pt x="0" y="1"/>
                    <a:pt x="0" y="1"/>
                  </a:cubicBezTo>
                  <a:cubicBezTo>
                    <a:pt x="0" y="1"/>
                    <a:pt x="0" y="1"/>
                    <a:pt x="0" y="1"/>
                  </a:cubicBezTo>
                  <a:cubicBezTo>
                    <a:pt x="0" y="1"/>
                    <a:pt x="0" y="1"/>
                    <a:pt x="0" y="1"/>
                  </a:cubicBezTo>
                  <a:cubicBezTo>
                    <a:pt x="0" y="1"/>
                    <a:pt x="0" y="2"/>
                    <a:pt x="0" y="2"/>
                  </a:cubicBezTo>
                  <a:cubicBezTo>
                    <a:pt x="3" y="10"/>
                    <a:pt x="31" y="40"/>
                    <a:pt x="56" y="69"/>
                  </a:cubicBezTo>
                  <a:cubicBezTo>
                    <a:pt x="61" y="74"/>
                    <a:pt x="65" y="79"/>
                    <a:pt x="70" y="84"/>
                  </a:cubicBezTo>
                  <a:cubicBezTo>
                    <a:pt x="70" y="85"/>
                    <a:pt x="71" y="85"/>
                    <a:pt x="71" y="86"/>
                  </a:cubicBezTo>
                  <a:cubicBezTo>
                    <a:pt x="161" y="186"/>
                    <a:pt x="312" y="347"/>
                    <a:pt x="347" y="385"/>
                  </a:cubicBezTo>
                  <a:cubicBezTo>
                    <a:pt x="352" y="390"/>
                    <a:pt x="354" y="393"/>
                    <a:pt x="354" y="393"/>
                  </a:cubicBezTo>
                  <a:cubicBezTo>
                    <a:pt x="354" y="393"/>
                    <a:pt x="356" y="393"/>
                    <a:pt x="358" y="392"/>
                  </a:cubicBezTo>
                  <a:cubicBezTo>
                    <a:pt x="361" y="390"/>
                    <a:pt x="367" y="387"/>
                    <a:pt x="373" y="376"/>
                  </a:cubicBezTo>
                  <a:cubicBezTo>
                    <a:pt x="379" y="366"/>
                    <a:pt x="381" y="357"/>
                    <a:pt x="381" y="351"/>
                  </a:cubicBezTo>
                  <a:cubicBezTo>
                    <a:pt x="381" y="348"/>
                    <a:pt x="381" y="346"/>
                    <a:pt x="381" y="346"/>
                  </a:cubicBezTo>
                  <a:close/>
                </a:path>
              </a:pathLst>
            </a:custGeom>
            <a:solidFill>
              <a:schemeClr val="accent2"/>
            </a:solidFill>
            <a:ln w="9360">
              <a:noFill/>
            </a:ln>
          </p:spPr>
          <p:style>
            <a:lnRef idx="0">
              <a:srgbClr val="FFFFFF"/>
            </a:lnRef>
            <a:fillRef idx="0">
              <a:srgbClr val="FFFFFF"/>
            </a:fillRef>
            <a:effectRef idx="0">
              <a:srgbClr val="FFFFFF"/>
            </a:effectRef>
            <a:fontRef idx="minor"/>
          </p:style>
        </p:sp>
        <p:sp>
          <p:nvSpPr>
            <p:cNvPr id="693" name="CustomShape 38"/>
            <p:cNvSpPr/>
            <p:nvPr/>
          </p:nvSpPr>
          <p:spPr>
            <a:xfrm flipH="1">
              <a:off x="9139680" y="4268160"/>
              <a:ext cx="360" cy="1080"/>
            </a:xfrm>
            <a:custGeom>
              <a:avLst/>
              <a:gdLst/>
              <a:ahLst/>
              <a:cxnLst/>
              <a:rect l="l" t="t"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chemeClr val="accent2"/>
            </a:solidFill>
            <a:ln w="9360">
              <a:noFill/>
            </a:ln>
          </p:spPr>
          <p:style>
            <a:lnRef idx="0">
              <a:srgbClr val="FFFFFF"/>
            </a:lnRef>
            <a:fillRef idx="0">
              <a:srgbClr val="FFFFFF"/>
            </a:fillRef>
            <a:effectRef idx="0">
              <a:srgbClr val="FFFFFF"/>
            </a:effectRef>
            <a:fontRef idx="minor"/>
          </p:style>
        </p:sp>
      </p:grpSp>
      <p:grpSp>
        <p:nvGrpSpPr>
          <p:cNvPr id="694" name="Group 39"/>
          <p:cNvGrpSpPr/>
          <p:nvPr/>
        </p:nvGrpSpPr>
        <p:grpSpPr>
          <a:xfrm>
            <a:off x="6607080" y="4876200"/>
            <a:ext cx="1144080" cy="989280"/>
            <a:chOff x="6607080" y="4876200"/>
            <a:chExt cx="1144080" cy="989280"/>
          </a:xfrm>
        </p:grpSpPr>
        <p:sp>
          <p:nvSpPr>
            <p:cNvPr id="695" name="CustomShape 40"/>
            <p:cNvSpPr/>
            <p:nvPr/>
          </p:nvSpPr>
          <p:spPr>
            <a:xfrm flipH="1">
              <a:off x="6606720" y="5763600"/>
              <a:ext cx="117000" cy="101880"/>
            </a:xfrm>
            <a:custGeom>
              <a:avLst/>
              <a:gdLst/>
              <a:ahLst/>
              <a:cxnLst/>
              <a:rect l="l" t="t" r="r" b="b"/>
              <a:pathLst>
                <a:path w="84" h="86">
                  <a:moveTo>
                    <a:pt x="69" y="67"/>
                  </a:moveTo>
                  <a:cubicBezTo>
                    <a:pt x="60" y="57"/>
                    <a:pt x="47" y="43"/>
                    <a:pt x="35" y="30"/>
                  </a:cubicBezTo>
                  <a:cubicBezTo>
                    <a:pt x="29" y="23"/>
                    <a:pt x="23" y="16"/>
                    <a:pt x="17" y="9"/>
                  </a:cubicBezTo>
                  <a:cubicBezTo>
                    <a:pt x="13" y="6"/>
                    <a:pt x="10" y="3"/>
                    <a:pt x="6" y="0"/>
                  </a:cubicBezTo>
                  <a:cubicBezTo>
                    <a:pt x="6" y="2"/>
                    <a:pt x="5" y="3"/>
                    <a:pt x="4" y="5"/>
                  </a:cubicBezTo>
                  <a:cubicBezTo>
                    <a:pt x="3" y="7"/>
                    <a:pt x="1" y="9"/>
                    <a:pt x="0" y="10"/>
                  </a:cubicBezTo>
                  <a:cubicBezTo>
                    <a:pt x="3" y="14"/>
                    <a:pt x="7" y="17"/>
                    <a:pt x="10" y="21"/>
                  </a:cubicBezTo>
                  <a:cubicBezTo>
                    <a:pt x="16" y="27"/>
                    <a:pt x="23" y="32"/>
                    <a:pt x="30" y="38"/>
                  </a:cubicBezTo>
                  <a:cubicBezTo>
                    <a:pt x="43" y="50"/>
                    <a:pt x="56" y="63"/>
                    <a:pt x="66" y="71"/>
                  </a:cubicBezTo>
                  <a:cubicBezTo>
                    <a:pt x="76" y="80"/>
                    <a:pt x="83" y="86"/>
                    <a:pt x="83" y="86"/>
                  </a:cubicBezTo>
                  <a:cubicBezTo>
                    <a:pt x="84" y="85"/>
                    <a:pt x="84" y="85"/>
                    <a:pt x="84" y="85"/>
                  </a:cubicBezTo>
                  <a:cubicBezTo>
                    <a:pt x="84" y="85"/>
                    <a:pt x="78" y="78"/>
                    <a:pt x="69" y="67"/>
                  </a:cubicBezTo>
                </a:path>
              </a:pathLst>
            </a:custGeom>
            <a:solidFill>
              <a:schemeClr val="accent3"/>
            </a:solidFill>
            <a:ln w="9360">
              <a:noFill/>
            </a:ln>
          </p:spPr>
          <p:style>
            <a:lnRef idx="0">
              <a:srgbClr val="FFFFFF"/>
            </a:lnRef>
            <a:fillRef idx="0">
              <a:srgbClr val="FFFFFF"/>
            </a:fillRef>
            <a:effectRef idx="0">
              <a:srgbClr val="FFFFFF"/>
            </a:effectRef>
            <a:fontRef idx="minor"/>
          </p:style>
        </p:sp>
        <p:sp>
          <p:nvSpPr>
            <p:cNvPr id="696" name="CustomShape 41"/>
            <p:cNvSpPr/>
            <p:nvPr/>
          </p:nvSpPr>
          <p:spPr>
            <a:xfrm flipH="1">
              <a:off x="6697800" y="5521680"/>
              <a:ext cx="289080" cy="282960"/>
            </a:xfrm>
            <a:custGeom>
              <a:avLst/>
              <a:gdLst/>
              <a:ahLst/>
              <a:cxnLst/>
              <a:rect l="l" t="t" r="r" b="b"/>
              <a:pathLst>
                <a:path w="207" h="239">
                  <a:moveTo>
                    <a:pt x="204" y="156"/>
                  </a:moveTo>
                  <a:cubicBezTo>
                    <a:pt x="48" y="0"/>
                    <a:pt x="48" y="0"/>
                    <a:pt x="48" y="0"/>
                  </a:cubicBezTo>
                  <a:cubicBezTo>
                    <a:pt x="54" y="6"/>
                    <a:pt x="48" y="30"/>
                    <a:pt x="35" y="53"/>
                  </a:cubicBezTo>
                  <a:cubicBezTo>
                    <a:pt x="22" y="75"/>
                    <a:pt x="7" y="88"/>
                    <a:pt x="0" y="83"/>
                  </a:cubicBezTo>
                  <a:cubicBezTo>
                    <a:pt x="156" y="239"/>
                    <a:pt x="156" y="239"/>
                    <a:pt x="156" y="239"/>
                  </a:cubicBezTo>
                  <a:cubicBezTo>
                    <a:pt x="156" y="239"/>
                    <a:pt x="173" y="237"/>
                    <a:pt x="188" y="214"/>
                  </a:cubicBezTo>
                  <a:cubicBezTo>
                    <a:pt x="189" y="213"/>
                    <a:pt x="191" y="211"/>
                    <a:pt x="192" y="209"/>
                  </a:cubicBezTo>
                  <a:cubicBezTo>
                    <a:pt x="193" y="207"/>
                    <a:pt x="194" y="206"/>
                    <a:pt x="194" y="204"/>
                  </a:cubicBezTo>
                  <a:cubicBezTo>
                    <a:pt x="207" y="178"/>
                    <a:pt x="204" y="156"/>
                    <a:pt x="204" y="156"/>
                  </a:cubicBezTo>
                  <a:close/>
                </a:path>
              </a:pathLst>
            </a:custGeom>
            <a:solidFill>
              <a:schemeClr val="accent3"/>
            </a:solidFill>
            <a:ln w="9360">
              <a:noFill/>
            </a:ln>
          </p:spPr>
          <p:style>
            <a:lnRef idx="0">
              <a:srgbClr val="FFFFFF"/>
            </a:lnRef>
            <a:fillRef idx="0">
              <a:srgbClr val="FFFFFF"/>
            </a:fillRef>
            <a:effectRef idx="0">
              <a:srgbClr val="FFFFFF"/>
            </a:effectRef>
            <a:fontRef idx="minor"/>
          </p:style>
        </p:sp>
        <p:sp>
          <p:nvSpPr>
            <p:cNvPr id="697" name="CustomShape 42"/>
            <p:cNvSpPr/>
            <p:nvPr/>
          </p:nvSpPr>
          <p:spPr>
            <a:xfrm flipH="1">
              <a:off x="6912720" y="5517360"/>
              <a:ext cx="80640" cy="108720"/>
            </a:xfrm>
            <a:custGeom>
              <a:avLst/>
              <a:gdLst/>
              <a:ahLst/>
              <a:cxnLst/>
              <a:rect l="l" t="t" r="r" b="b"/>
              <a:pathLst>
                <a:path w="58" h="92">
                  <a:moveTo>
                    <a:pt x="52" y="4"/>
                  </a:moveTo>
                  <a:cubicBezTo>
                    <a:pt x="48" y="0"/>
                    <a:pt x="40" y="4"/>
                    <a:pt x="31" y="13"/>
                  </a:cubicBezTo>
                  <a:cubicBezTo>
                    <a:pt x="36" y="18"/>
                    <a:pt x="39" y="20"/>
                    <a:pt x="39" y="20"/>
                  </a:cubicBezTo>
                  <a:cubicBezTo>
                    <a:pt x="39" y="20"/>
                    <a:pt x="39" y="22"/>
                    <a:pt x="39" y="25"/>
                  </a:cubicBezTo>
                  <a:cubicBezTo>
                    <a:pt x="39" y="31"/>
                    <a:pt x="37" y="40"/>
                    <a:pt x="31" y="50"/>
                  </a:cubicBezTo>
                  <a:cubicBezTo>
                    <a:pt x="25" y="61"/>
                    <a:pt x="19" y="64"/>
                    <a:pt x="16" y="66"/>
                  </a:cubicBezTo>
                  <a:cubicBezTo>
                    <a:pt x="14" y="67"/>
                    <a:pt x="12" y="67"/>
                    <a:pt x="12" y="67"/>
                  </a:cubicBezTo>
                  <a:cubicBezTo>
                    <a:pt x="12" y="67"/>
                    <a:pt x="10" y="64"/>
                    <a:pt x="5" y="59"/>
                  </a:cubicBezTo>
                  <a:cubicBezTo>
                    <a:pt x="0" y="72"/>
                    <a:pt x="0" y="83"/>
                    <a:pt x="3" y="87"/>
                  </a:cubicBezTo>
                  <a:cubicBezTo>
                    <a:pt x="4" y="87"/>
                    <a:pt x="4" y="87"/>
                    <a:pt x="4" y="87"/>
                  </a:cubicBezTo>
                  <a:cubicBezTo>
                    <a:pt x="11" y="92"/>
                    <a:pt x="26" y="79"/>
                    <a:pt x="39" y="57"/>
                  </a:cubicBezTo>
                  <a:cubicBezTo>
                    <a:pt x="52" y="34"/>
                    <a:pt x="58" y="10"/>
                    <a:pt x="52" y="4"/>
                  </a:cubicBezTo>
                  <a:close/>
                </a:path>
              </a:pathLst>
            </a:custGeom>
            <a:solidFill>
              <a:schemeClr val="accent3"/>
            </a:solidFill>
            <a:ln w="9360">
              <a:noFill/>
            </a:ln>
          </p:spPr>
          <p:style>
            <a:lnRef idx="0">
              <a:srgbClr val="FFFFFF"/>
            </a:lnRef>
            <a:fillRef idx="0">
              <a:srgbClr val="FFFFFF"/>
            </a:fillRef>
            <a:effectRef idx="0">
              <a:srgbClr val="FFFFFF"/>
            </a:effectRef>
            <a:fontRef idx="minor"/>
          </p:style>
        </p:sp>
        <p:sp>
          <p:nvSpPr>
            <p:cNvPr id="698" name="CustomShape 43"/>
            <p:cNvSpPr/>
            <p:nvPr/>
          </p:nvSpPr>
          <p:spPr>
            <a:xfrm flipH="1">
              <a:off x="7471800" y="5088600"/>
              <a:ext cx="279360" cy="203400"/>
            </a:xfrm>
            <a:custGeom>
              <a:avLst/>
              <a:gdLst/>
              <a:ahLst/>
              <a:cxnLst/>
              <a:rect l="l" t="t" r="r" b="b"/>
              <a:pathLst>
                <a:path w="200" h="172">
                  <a:moveTo>
                    <a:pt x="83" y="65"/>
                  </a:moveTo>
                  <a:cubicBezTo>
                    <a:pt x="105" y="26"/>
                    <a:pt x="157" y="23"/>
                    <a:pt x="200" y="38"/>
                  </a:cubicBezTo>
                  <a:cubicBezTo>
                    <a:pt x="200" y="38"/>
                    <a:pt x="200" y="37"/>
                    <a:pt x="200" y="37"/>
                  </a:cubicBezTo>
                  <a:cubicBezTo>
                    <a:pt x="159" y="14"/>
                    <a:pt x="109" y="0"/>
                    <a:pt x="73" y="14"/>
                  </a:cubicBezTo>
                  <a:cubicBezTo>
                    <a:pt x="6" y="41"/>
                    <a:pt x="0" y="81"/>
                    <a:pt x="9" y="126"/>
                  </a:cubicBezTo>
                  <a:cubicBezTo>
                    <a:pt x="14" y="152"/>
                    <a:pt x="35" y="167"/>
                    <a:pt x="64" y="172"/>
                  </a:cubicBezTo>
                  <a:cubicBezTo>
                    <a:pt x="58" y="137"/>
                    <a:pt x="64" y="97"/>
                    <a:pt x="83" y="65"/>
                  </a:cubicBezTo>
                  <a:close/>
                </a:path>
              </a:pathLst>
            </a:custGeom>
            <a:solidFill>
              <a:schemeClr val="accent3"/>
            </a:solidFill>
            <a:ln w="9360">
              <a:noFill/>
            </a:ln>
          </p:spPr>
          <p:style>
            <a:lnRef idx="0">
              <a:srgbClr val="FFFFFF"/>
            </a:lnRef>
            <a:fillRef idx="0">
              <a:srgbClr val="FFFFFF"/>
            </a:fillRef>
            <a:effectRef idx="0">
              <a:srgbClr val="FFFFFF"/>
            </a:effectRef>
            <a:fontRef idx="minor"/>
          </p:style>
        </p:sp>
        <p:sp>
          <p:nvSpPr>
            <p:cNvPr id="699" name="CustomShape 44"/>
            <p:cNvSpPr/>
            <p:nvPr/>
          </p:nvSpPr>
          <p:spPr>
            <a:xfrm flipH="1">
              <a:off x="7440120" y="4902480"/>
              <a:ext cx="102960" cy="229680"/>
            </a:xfrm>
            <a:custGeom>
              <a:avLst/>
              <a:gdLst/>
              <a:ahLst/>
              <a:cxnLst/>
              <a:rect l="l" t="t" r="r" b="b"/>
              <a:pathLst>
                <a:path w="74" h="194">
                  <a:moveTo>
                    <a:pt x="40" y="37"/>
                  </a:moveTo>
                  <a:cubicBezTo>
                    <a:pt x="49" y="21"/>
                    <a:pt x="61" y="8"/>
                    <a:pt x="74" y="0"/>
                  </a:cubicBezTo>
                  <a:cubicBezTo>
                    <a:pt x="31" y="9"/>
                    <a:pt x="0" y="30"/>
                    <a:pt x="1" y="100"/>
                  </a:cubicBezTo>
                  <a:cubicBezTo>
                    <a:pt x="1" y="132"/>
                    <a:pt x="23" y="166"/>
                    <a:pt x="51" y="194"/>
                  </a:cubicBezTo>
                  <a:cubicBezTo>
                    <a:pt x="52" y="193"/>
                    <a:pt x="52" y="193"/>
                    <a:pt x="52" y="193"/>
                  </a:cubicBezTo>
                  <a:cubicBezTo>
                    <a:pt x="29" y="143"/>
                    <a:pt x="17" y="77"/>
                    <a:pt x="40" y="37"/>
                  </a:cubicBezTo>
                  <a:close/>
                </a:path>
              </a:pathLst>
            </a:custGeom>
            <a:solidFill>
              <a:schemeClr val="accent3"/>
            </a:solidFill>
            <a:ln w="9360">
              <a:noFill/>
            </a:ln>
          </p:spPr>
          <p:style>
            <a:lnRef idx="0">
              <a:srgbClr val="FFFFFF"/>
            </a:lnRef>
            <a:fillRef idx="0">
              <a:srgbClr val="FFFFFF"/>
            </a:fillRef>
            <a:effectRef idx="0">
              <a:srgbClr val="FFFFFF"/>
            </a:effectRef>
            <a:fontRef idx="minor"/>
          </p:style>
        </p:sp>
        <p:sp>
          <p:nvSpPr>
            <p:cNvPr id="700" name="CustomShape 45"/>
            <p:cNvSpPr/>
            <p:nvPr/>
          </p:nvSpPr>
          <p:spPr>
            <a:xfrm flipH="1">
              <a:off x="7372080" y="5115600"/>
              <a:ext cx="297720" cy="306360"/>
            </a:xfrm>
            <a:custGeom>
              <a:avLst/>
              <a:gdLst/>
              <a:ahLst/>
              <a:cxnLst/>
              <a:rect l="l" t="t" r="r" b="b"/>
              <a:pathLst>
                <a:path w="213" h="259">
                  <a:moveTo>
                    <a:pt x="198" y="82"/>
                  </a:moveTo>
                  <a:cubicBezTo>
                    <a:pt x="173" y="53"/>
                    <a:pt x="145" y="23"/>
                    <a:pt x="142" y="15"/>
                  </a:cubicBezTo>
                  <a:cubicBezTo>
                    <a:pt x="99" y="0"/>
                    <a:pt x="47" y="3"/>
                    <a:pt x="25" y="42"/>
                  </a:cubicBezTo>
                  <a:cubicBezTo>
                    <a:pt x="6" y="74"/>
                    <a:pt x="0" y="114"/>
                    <a:pt x="6" y="149"/>
                  </a:cubicBezTo>
                  <a:cubicBezTo>
                    <a:pt x="10" y="176"/>
                    <a:pt x="22" y="201"/>
                    <a:pt x="39" y="218"/>
                  </a:cubicBezTo>
                  <a:cubicBezTo>
                    <a:pt x="80" y="259"/>
                    <a:pt x="139" y="246"/>
                    <a:pt x="172" y="189"/>
                  </a:cubicBezTo>
                  <a:cubicBezTo>
                    <a:pt x="190" y="158"/>
                    <a:pt x="207" y="130"/>
                    <a:pt x="211" y="104"/>
                  </a:cubicBezTo>
                  <a:cubicBezTo>
                    <a:pt x="212" y="102"/>
                    <a:pt x="213" y="100"/>
                    <a:pt x="213" y="99"/>
                  </a:cubicBezTo>
                  <a:cubicBezTo>
                    <a:pt x="213" y="98"/>
                    <a:pt x="212" y="98"/>
                    <a:pt x="212" y="97"/>
                  </a:cubicBezTo>
                  <a:cubicBezTo>
                    <a:pt x="207" y="92"/>
                    <a:pt x="203" y="87"/>
                    <a:pt x="198" y="82"/>
                  </a:cubicBezTo>
                  <a:close/>
                </a:path>
              </a:pathLst>
            </a:custGeom>
            <a:solidFill>
              <a:schemeClr val="accent3"/>
            </a:solidFill>
            <a:ln w="9360">
              <a:noFill/>
            </a:ln>
          </p:spPr>
          <p:style>
            <a:lnRef idx="0">
              <a:srgbClr val="FFFFFF"/>
            </a:lnRef>
            <a:fillRef idx="0">
              <a:srgbClr val="FFFFFF"/>
            </a:fillRef>
            <a:effectRef idx="0">
              <a:srgbClr val="FFFFFF"/>
            </a:effectRef>
            <a:fontRef idx="minor"/>
          </p:style>
        </p:sp>
        <p:sp>
          <p:nvSpPr>
            <p:cNvPr id="701" name="CustomShape 46"/>
            <p:cNvSpPr/>
            <p:nvPr/>
          </p:nvSpPr>
          <p:spPr>
            <a:xfrm flipH="1">
              <a:off x="7235640" y="4876200"/>
              <a:ext cx="283680" cy="333720"/>
            </a:xfrm>
            <a:custGeom>
              <a:avLst/>
              <a:gdLst/>
              <a:ahLst/>
              <a:cxnLst/>
              <a:rect l="l" t="t" r="r" b="b"/>
              <a:pathLst>
                <a:path w="203" h="282">
                  <a:moveTo>
                    <a:pt x="23" y="59"/>
                  </a:moveTo>
                  <a:cubicBezTo>
                    <a:pt x="0" y="99"/>
                    <a:pt x="12" y="165"/>
                    <a:pt x="35" y="215"/>
                  </a:cubicBezTo>
                  <a:cubicBezTo>
                    <a:pt x="38" y="215"/>
                    <a:pt x="55" y="231"/>
                    <a:pt x="72" y="246"/>
                  </a:cubicBezTo>
                  <a:cubicBezTo>
                    <a:pt x="79" y="252"/>
                    <a:pt x="87" y="259"/>
                    <a:pt x="96" y="267"/>
                  </a:cubicBezTo>
                  <a:cubicBezTo>
                    <a:pt x="97" y="268"/>
                    <a:pt x="98" y="269"/>
                    <a:pt x="99" y="270"/>
                  </a:cubicBezTo>
                  <a:cubicBezTo>
                    <a:pt x="104" y="274"/>
                    <a:pt x="109" y="278"/>
                    <a:pt x="113" y="282"/>
                  </a:cubicBezTo>
                  <a:cubicBezTo>
                    <a:pt x="133" y="272"/>
                    <a:pt x="151" y="241"/>
                    <a:pt x="171" y="207"/>
                  </a:cubicBezTo>
                  <a:cubicBezTo>
                    <a:pt x="203" y="150"/>
                    <a:pt x="197" y="71"/>
                    <a:pt x="156" y="31"/>
                  </a:cubicBezTo>
                  <a:cubicBezTo>
                    <a:pt x="127" y="2"/>
                    <a:pt x="89" y="0"/>
                    <a:pt x="57" y="22"/>
                  </a:cubicBezTo>
                  <a:cubicBezTo>
                    <a:pt x="44" y="30"/>
                    <a:pt x="32" y="43"/>
                    <a:pt x="23" y="59"/>
                  </a:cubicBezTo>
                  <a:close/>
                </a:path>
              </a:pathLst>
            </a:custGeom>
            <a:solidFill>
              <a:schemeClr val="accent3"/>
            </a:solidFill>
            <a:ln w="9360">
              <a:noFill/>
            </a:ln>
          </p:spPr>
          <p:style>
            <a:lnRef idx="0">
              <a:srgbClr val="FFFFFF"/>
            </a:lnRef>
            <a:fillRef idx="0">
              <a:srgbClr val="FFFFFF"/>
            </a:fillRef>
            <a:effectRef idx="0">
              <a:srgbClr val="FFFFFF"/>
            </a:effectRef>
            <a:fontRef idx="minor"/>
          </p:style>
        </p:sp>
        <p:sp>
          <p:nvSpPr>
            <p:cNvPr id="702" name="CustomShape 47"/>
            <p:cNvSpPr/>
            <p:nvPr/>
          </p:nvSpPr>
          <p:spPr>
            <a:xfrm flipH="1">
              <a:off x="6939360" y="5131080"/>
              <a:ext cx="532080" cy="465120"/>
            </a:xfrm>
            <a:custGeom>
              <a:avLst/>
              <a:gdLst/>
              <a:ahLst/>
              <a:cxnLst/>
              <a:rect l="l" t="t" r="r" b="b"/>
              <a:pathLst>
                <a:path w="381" h="393">
                  <a:moveTo>
                    <a:pt x="381" y="346"/>
                  </a:moveTo>
                  <a:cubicBezTo>
                    <a:pt x="381" y="346"/>
                    <a:pt x="378" y="344"/>
                    <a:pt x="373" y="339"/>
                  </a:cubicBezTo>
                  <a:cubicBezTo>
                    <a:pt x="336" y="304"/>
                    <a:pt x="177" y="155"/>
                    <a:pt x="79" y="67"/>
                  </a:cubicBezTo>
                  <a:cubicBezTo>
                    <a:pt x="75" y="63"/>
                    <a:pt x="70" y="59"/>
                    <a:pt x="65" y="55"/>
                  </a:cubicBezTo>
                  <a:cubicBezTo>
                    <a:pt x="64" y="54"/>
                    <a:pt x="63" y="53"/>
                    <a:pt x="62" y="52"/>
                  </a:cubicBezTo>
                  <a:cubicBezTo>
                    <a:pt x="53" y="44"/>
                    <a:pt x="45" y="37"/>
                    <a:pt x="38" y="31"/>
                  </a:cubicBezTo>
                  <a:cubicBezTo>
                    <a:pt x="21" y="16"/>
                    <a:pt x="4" y="0"/>
                    <a:pt x="1" y="0"/>
                  </a:cubicBezTo>
                  <a:cubicBezTo>
                    <a:pt x="0" y="1"/>
                    <a:pt x="0" y="1"/>
                    <a:pt x="0" y="1"/>
                  </a:cubicBezTo>
                  <a:cubicBezTo>
                    <a:pt x="0" y="1"/>
                    <a:pt x="0" y="1"/>
                    <a:pt x="0" y="1"/>
                  </a:cubicBezTo>
                  <a:cubicBezTo>
                    <a:pt x="0" y="1"/>
                    <a:pt x="0" y="1"/>
                    <a:pt x="0" y="1"/>
                  </a:cubicBezTo>
                  <a:cubicBezTo>
                    <a:pt x="0" y="1"/>
                    <a:pt x="0" y="2"/>
                    <a:pt x="0" y="2"/>
                  </a:cubicBezTo>
                  <a:cubicBezTo>
                    <a:pt x="3" y="10"/>
                    <a:pt x="31" y="40"/>
                    <a:pt x="56" y="69"/>
                  </a:cubicBezTo>
                  <a:cubicBezTo>
                    <a:pt x="61" y="74"/>
                    <a:pt x="65" y="79"/>
                    <a:pt x="70" y="84"/>
                  </a:cubicBezTo>
                  <a:cubicBezTo>
                    <a:pt x="70" y="85"/>
                    <a:pt x="71" y="85"/>
                    <a:pt x="71" y="86"/>
                  </a:cubicBezTo>
                  <a:cubicBezTo>
                    <a:pt x="161" y="186"/>
                    <a:pt x="312" y="347"/>
                    <a:pt x="347" y="385"/>
                  </a:cubicBezTo>
                  <a:cubicBezTo>
                    <a:pt x="352" y="390"/>
                    <a:pt x="354" y="393"/>
                    <a:pt x="354" y="393"/>
                  </a:cubicBezTo>
                  <a:cubicBezTo>
                    <a:pt x="354" y="393"/>
                    <a:pt x="356" y="393"/>
                    <a:pt x="358" y="392"/>
                  </a:cubicBezTo>
                  <a:cubicBezTo>
                    <a:pt x="361" y="390"/>
                    <a:pt x="367" y="387"/>
                    <a:pt x="373" y="376"/>
                  </a:cubicBezTo>
                  <a:cubicBezTo>
                    <a:pt x="379" y="366"/>
                    <a:pt x="381" y="357"/>
                    <a:pt x="381" y="351"/>
                  </a:cubicBezTo>
                  <a:cubicBezTo>
                    <a:pt x="381" y="348"/>
                    <a:pt x="381" y="346"/>
                    <a:pt x="381" y="346"/>
                  </a:cubicBezTo>
                  <a:close/>
                </a:path>
              </a:pathLst>
            </a:custGeom>
            <a:solidFill>
              <a:schemeClr val="accent3"/>
            </a:solidFill>
            <a:ln w="9360">
              <a:noFill/>
            </a:ln>
          </p:spPr>
          <p:style>
            <a:lnRef idx="0">
              <a:srgbClr val="FFFFFF"/>
            </a:lnRef>
            <a:fillRef idx="0">
              <a:srgbClr val="FFFFFF"/>
            </a:fillRef>
            <a:effectRef idx="0">
              <a:srgbClr val="FFFFFF"/>
            </a:effectRef>
            <a:fontRef idx="minor"/>
          </p:style>
        </p:sp>
        <p:sp>
          <p:nvSpPr>
            <p:cNvPr id="703" name="CustomShape 48"/>
            <p:cNvSpPr/>
            <p:nvPr/>
          </p:nvSpPr>
          <p:spPr>
            <a:xfrm flipH="1">
              <a:off x="6607440" y="5864040"/>
              <a:ext cx="360" cy="1080"/>
            </a:xfrm>
            <a:custGeom>
              <a:avLst/>
              <a:gdLst/>
              <a:ahLst/>
              <a:cxnLst/>
              <a:rect l="l" t="t"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chemeClr val="accent3"/>
            </a:solidFill>
            <a:ln w="9360">
              <a:noFill/>
            </a:ln>
          </p:spPr>
          <p:style>
            <a:lnRef idx="0">
              <a:srgbClr val="FFFFFF"/>
            </a:lnRef>
            <a:fillRef idx="0">
              <a:srgbClr val="FFFFFF"/>
            </a:fillRef>
            <a:effectRef idx="0">
              <a:srgbClr val="FFFFFF"/>
            </a:effectRef>
            <a:fontRef idx="minor"/>
          </p:style>
        </p:sp>
      </p:grpSp>
      <p:grpSp>
        <p:nvGrpSpPr>
          <p:cNvPr id="704" name="Group 49"/>
          <p:cNvGrpSpPr/>
          <p:nvPr/>
        </p:nvGrpSpPr>
        <p:grpSpPr>
          <a:xfrm>
            <a:off x="9182880" y="4876200"/>
            <a:ext cx="1144080" cy="989280"/>
            <a:chOff x="9182880" y="4876200"/>
            <a:chExt cx="1144080" cy="989280"/>
          </a:xfrm>
        </p:grpSpPr>
        <p:sp>
          <p:nvSpPr>
            <p:cNvPr id="705" name="CustomShape 50"/>
            <p:cNvSpPr/>
            <p:nvPr/>
          </p:nvSpPr>
          <p:spPr>
            <a:xfrm flipH="1">
              <a:off x="9182520" y="5763600"/>
              <a:ext cx="117000" cy="101880"/>
            </a:xfrm>
            <a:custGeom>
              <a:avLst/>
              <a:gdLst/>
              <a:ahLst/>
              <a:cxnLst/>
              <a:rect l="l" t="t" r="r" b="b"/>
              <a:pathLst>
                <a:path w="84" h="86">
                  <a:moveTo>
                    <a:pt x="69" y="67"/>
                  </a:moveTo>
                  <a:cubicBezTo>
                    <a:pt x="60" y="57"/>
                    <a:pt x="47" y="43"/>
                    <a:pt x="35" y="30"/>
                  </a:cubicBezTo>
                  <a:cubicBezTo>
                    <a:pt x="29" y="23"/>
                    <a:pt x="23" y="16"/>
                    <a:pt x="17" y="9"/>
                  </a:cubicBezTo>
                  <a:cubicBezTo>
                    <a:pt x="13" y="6"/>
                    <a:pt x="10" y="3"/>
                    <a:pt x="6" y="0"/>
                  </a:cubicBezTo>
                  <a:cubicBezTo>
                    <a:pt x="6" y="2"/>
                    <a:pt x="5" y="3"/>
                    <a:pt x="4" y="5"/>
                  </a:cubicBezTo>
                  <a:cubicBezTo>
                    <a:pt x="3" y="7"/>
                    <a:pt x="1" y="9"/>
                    <a:pt x="0" y="10"/>
                  </a:cubicBezTo>
                  <a:cubicBezTo>
                    <a:pt x="3" y="14"/>
                    <a:pt x="7" y="17"/>
                    <a:pt x="10" y="21"/>
                  </a:cubicBezTo>
                  <a:cubicBezTo>
                    <a:pt x="16" y="27"/>
                    <a:pt x="23" y="32"/>
                    <a:pt x="30" y="38"/>
                  </a:cubicBezTo>
                  <a:cubicBezTo>
                    <a:pt x="43" y="50"/>
                    <a:pt x="56" y="63"/>
                    <a:pt x="66" y="71"/>
                  </a:cubicBezTo>
                  <a:cubicBezTo>
                    <a:pt x="76" y="80"/>
                    <a:pt x="83" y="86"/>
                    <a:pt x="83" y="86"/>
                  </a:cubicBezTo>
                  <a:cubicBezTo>
                    <a:pt x="84" y="85"/>
                    <a:pt x="84" y="85"/>
                    <a:pt x="84" y="85"/>
                  </a:cubicBezTo>
                  <a:cubicBezTo>
                    <a:pt x="84" y="85"/>
                    <a:pt x="78" y="78"/>
                    <a:pt x="69" y="67"/>
                  </a:cubicBezTo>
                </a:path>
              </a:pathLst>
            </a:custGeom>
            <a:solidFill>
              <a:schemeClr val="accent4"/>
            </a:solidFill>
            <a:ln w="9360">
              <a:noFill/>
            </a:ln>
          </p:spPr>
          <p:style>
            <a:lnRef idx="0">
              <a:srgbClr val="FFFFFF"/>
            </a:lnRef>
            <a:fillRef idx="0">
              <a:srgbClr val="FFFFFF"/>
            </a:fillRef>
            <a:effectRef idx="0">
              <a:srgbClr val="FFFFFF"/>
            </a:effectRef>
            <a:fontRef idx="minor"/>
          </p:style>
        </p:sp>
        <p:sp>
          <p:nvSpPr>
            <p:cNvPr id="706" name="CustomShape 51"/>
            <p:cNvSpPr/>
            <p:nvPr/>
          </p:nvSpPr>
          <p:spPr>
            <a:xfrm flipH="1">
              <a:off x="9273600" y="5521680"/>
              <a:ext cx="289080" cy="282960"/>
            </a:xfrm>
            <a:custGeom>
              <a:avLst/>
              <a:gdLst/>
              <a:ahLst/>
              <a:cxnLst/>
              <a:rect l="l" t="t" r="r" b="b"/>
              <a:pathLst>
                <a:path w="207" h="239">
                  <a:moveTo>
                    <a:pt x="204" y="156"/>
                  </a:moveTo>
                  <a:cubicBezTo>
                    <a:pt x="48" y="0"/>
                    <a:pt x="48" y="0"/>
                    <a:pt x="48" y="0"/>
                  </a:cubicBezTo>
                  <a:cubicBezTo>
                    <a:pt x="54" y="6"/>
                    <a:pt x="48" y="30"/>
                    <a:pt x="35" y="53"/>
                  </a:cubicBezTo>
                  <a:cubicBezTo>
                    <a:pt x="22" y="75"/>
                    <a:pt x="7" y="88"/>
                    <a:pt x="0" y="83"/>
                  </a:cubicBezTo>
                  <a:cubicBezTo>
                    <a:pt x="156" y="239"/>
                    <a:pt x="156" y="239"/>
                    <a:pt x="156" y="239"/>
                  </a:cubicBezTo>
                  <a:cubicBezTo>
                    <a:pt x="156" y="239"/>
                    <a:pt x="173" y="237"/>
                    <a:pt x="188" y="214"/>
                  </a:cubicBezTo>
                  <a:cubicBezTo>
                    <a:pt x="189" y="213"/>
                    <a:pt x="191" y="211"/>
                    <a:pt x="192" y="209"/>
                  </a:cubicBezTo>
                  <a:cubicBezTo>
                    <a:pt x="193" y="207"/>
                    <a:pt x="194" y="206"/>
                    <a:pt x="194" y="204"/>
                  </a:cubicBezTo>
                  <a:cubicBezTo>
                    <a:pt x="207" y="178"/>
                    <a:pt x="204" y="156"/>
                    <a:pt x="204" y="156"/>
                  </a:cubicBezTo>
                  <a:close/>
                </a:path>
              </a:pathLst>
            </a:custGeom>
            <a:solidFill>
              <a:schemeClr val="accent4"/>
            </a:solidFill>
            <a:ln w="9360">
              <a:noFill/>
            </a:ln>
          </p:spPr>
          <p:style>
            <a:lnRef idx="0">
              <a:srgbClr val="FFFFFF"/>
            </a:lnRef>
            <a:fillRef idx="0">
              <a:srgbClr val="FFFFFF"/>
            </a:fillRef>
            <a:effectRef idx="0">
              <a:srgbClr val="FFFFFF"/>
            </a:effectRef>
            <a:fontRef idx="minor"/>
          </p:style>
        </p:sp>
        <p:sp>
          <p:nvSpPr>
            <p:cNvPr id="707" name="CustomShape 52"/>
            <p:cNvSpPr/>
            <p:nvPr/>
          </p:nvSpPr>
          <p:spPr>
            <a:xfrm flipH="1">
              <a:off x="9488520" y="5517360"/>
              <a:ext cx="80640" cy="108720"/>
            </a:xfrm>
            <a:custGeom>
              <a:avLst/>
              <a:gdLst/>
              <a:ahLst/>
              <a:cxnLst/>
              <a:rect l="l" t="t" r="r" b="b"/>
              <a:pathLst>
                <a:path w="58" h="92">
                  <a:moveTo>
                    <a:pt x="52" y="4"/>
                  </a:moveTo>
                  <a:cubicBezTo>
                    <a:pt x="48" y="0"/>
                    <a:pt x="40" y="4"/>
                    <a:pt x="31" y="13"/>
                  </a:cubicBezTo>
                  <a:cubicBezTo>
                    <a:pt x="36" y="18"/>
                    <a:pt x="39" y="20"/>
                    <a:pt x="39" y="20"/>
                  </a:cubicBezTo>
                  <a:cubicBezTo>
                    <a:pt x="39" y="20"/>
                    <a:pt x="39" y="22"/>
                    <a:pt x="39" y="25"/>
                  </a:cubicBezTo>
                  <a:cubicBezTo>
                    <a:pt x="39" y="31"/>
                    <a:pt x="37" y="40"/>
                    <a:pt x="31" y="50"/>
                  </a:cubicBezTo>
                  <a:cubicBezTo>
                    <a:pt x="25" y="61"/>
                    <a:pt x="19" y="64"/>
                    <a:pt x="16" y="66"/>
                  </a:cubicBezTo>
                  <a:cubicBezTo>
                    <a:pt x="14" y="67"/>
                    <a:pt x="12" y="67"/>
                    <a:pt x="12" y="67"/>
                  </a:cubicBezTo>
                  <a:cubicBezTo>
                    <a:pt x="12" y="67"/>
                    <a:pt x="10" y="64"/>
                    <a:pt x="5" y="59"/>
                  </a:cubicBezTo>
                  <a:cubicBezTo>
                    <a:pt x="0" y="72"/>
                    <a:pt x="0" y="83"/>
                    <a:pt x="3" y="87"/>
                  </a:cubicBezTo>
                  <a:cubicBezTo>
                    <a:pt x="4" y="87"/>
                    <a:pt x="4" y="87"/>
                    <a:pt x="4" y="87"/>
                  </a:cubicBezTo>
                  <a:cubicBezTo>
                    <a:pt x="11" y="92"/>
                    <a:pt x="26" y="79"/>
                    <a:pt x="39" y="57"/>
                  </a:cubicBezTo>
                  <a:cubicBezTo>
                    <a:pt x="52" y="34"/>
                    <a:pt x="58" y="10"/>
                    <a:pt x="52" y="4"/>
                  </a:cubicBezTo>
                  <a:close/>
                </a:path>
              </a:pathLst>
            </a:custGeom>
            <a:solidFill>
              <a:schemeClr val="accent4"/>
            </a:solidFill>
            <a:ln w="9360">
              <a:noFill/>
            </a:ln>
          </p:spPr>
          <p:style>
            <a:lnRef idx="0">
              <a:srgbClr val="FFFFFF"/>
            </a:lnRef>
            <a:fillRef idx="0">
              <a:srgbClr val="FFFFFF"/>
            </a:fillRef>
            <a:effectRef idx="0">
              <a:srgbClr val="FFFFFF"/>
            </a:effectRef>
            <a:fontRef idx="minor"/>
          </p:style>
        </p:sp>
        <p:sp>
          <p:nvSpPr>
            <p:cNvPr id="708" name="CustomShape 53"/>
            <p:cNvSpPr/>
            <p:nvPr/>
          </p:nvSpPr>
          <p:spPr>
            <a:xfrm flipH="1">
              <a:off x="10047600" y="5088600"/>
              <a:ext cx="279360" cy="203400"/>
            </a:xfrm>
            <a:custGeom>
              <a:avLst/>
              <a:gdLst/>
              <a:ahLst/>
              <a:cxnLst/>
              <a:rect l="l" t="t" r="r" b="b"/>
              <a:pathLst>
                <a:path w="200" h="172">
                  <a:moveTo>
                    <a:pt x="83" y="65"/>
                  </a:moveTo>
                  <a:cubicBezTo>
                    <a:pt x="105" y="26"/>
                    <a:pt x="157" y="23"/>
                    <a:pt x="200" y="38"/>
                  </a:cubicBezTo>
                  <a:cubicBezTo>
                    <a:pt x="200" y="38"/>
                    <a:pt x="200" y="37"/>
                    <a:pt x="200" y="37"/>
                  </a:cubicBezTo>
                  <a:cubicBezTo>
                    <a:pt x="159" y="14"/>
                    <a:pt x="109" y="0"/>
                    <a:pt x="73" y="14"/>
                  </a:cubicBezTo>
                  <a:cubicBezTo>
                    <a:pt x="6" y="41"/>
                    <a:pt x="0" y="81"/>
                    <a:pt x="9" y="126"/>
                  </a:cubicBezTo>
                  <a:cubicBezTo>
                    <a:pt x="14" y="152"/>
                    <a:pt x="35" y="167"/>
                    <a:pt x="64" y="172"/>
                  </a:cubicBezTo>
                  <a:cubicBezTo>
                    <a:pt x="58" y="137"/>
                    <a:pt x="64" y="97"/>
                    <a:pt x="83" y="65"/>
                  </a:cubicBezTo>
                  <a:close/>
                </a:path>
              </a:pathLst>
            </a:custGeom>
            <a:solidFill>
              <a:schemeClr val="accent4"/>
            </a:solidFill>
            <a:ln w="9360">
              <a:noFill/>
            </a:ln>
          </p:spPr>
          <p:style>
            <a:lnRef idx="0">
              <a:srgbClr val="FFFFFF"/>
            </a:lnRef>
            <a:fillRef idx="0">
              <a:srgbClr val="FFFFFF"/>
            </a:fillRef>
            <a:effectRef idx="0">
              <a:srgbClr val="FFFFFF"/>
            </a:effectRef>
            <a:fontRef idx="minor"/>
          </p:style>
        </p:sp>
        <p:sp>
          <p:nvSpPr>
            <p:cNvPr id="709" name="CustomShape 54"/>
            <p:cNvSpPr/>
            <p:nvPr/>
          </p:nvSpPr>
          <p:spPr>
            <a:xfrm flipH="1">
              <a:off x="10015920" y="4902480"/>
              <a:ext cx="102960" cy="229680"/>
            </a:xfrm>
            <a:custGeom>
              <a:avLst/>
              <a:gdLst/>
              <a:ahLst/>
              <a:cxnLst/>
              <a:rect l="l" t="t" r="r" b="b"/>
              <a:pathLst>
                <a:path w="74" h="194">
                  <a:moveTo>
                    <a:pt x="40" y="37"/>
                  </a:moveTo>
                  <a:cubicBezTo>
                    <a:pt x="49" y="21"/>
                    <a:pt x="61" y="8"/>
                    <a:pt x="74" y="0"/>
                  </a:cubicBezTo>
                  <a:cubicBezTo>
                    <a:pt x="31" y="9"/>
                    <a:pt x="0" y="30"/>
                    <a:pt x="1" y="100"/>
                  </a:cubicBezTo>
                  <a:cubicBezTo>
                    <a:pt x="1" y="132"/>
                    <a:pt x="23" y="166"/>
                    <a:pt x="51" y="194"/>
                  </a:cubicBezTo>
                  <a:cubicBezTo>
                    <a:pt x="52" y="193"/>
                    <a:pt x="52" y="193"/>
                    <a:pt x="52" y="193"/>
                  </a:cubicBezTo>
                  <a:cubicBezTo>
                    <a:pt x="29" y="143"/>
                    <a:pt x="17" y="77"/>
                    <a:pt x="40" y="37"/>
                  </a:cubicBezTo>
                  <a:close/>
                </a:path>
              </a:pathLst>
            </a:custGeom>
            <a:solidFill>
              <a:schemeClr val="accent4"/>
            </a:solidFill>
            <a:ln w="9360">
              <a:noFill/>
            </a:ln>
          </p:spPr>
          <p:style>
            <a:lnRef idx="0">
              <a:srgbClr val="FFFFFF"/>
            </a:lnRef>
            <a:fillRef idx="0">
              <a:srgbClr val="FFFFFF"/>
            </a:fillRef>
            <a:effectRef idx="0">
              <a:srgbClr val="FFFFFF"/>
            </a:effectRef>
            <a:fontRef idx="minor"/>
          </p:style>
        </p:sp>
        <p:sp>
          <p:nvSpPr>
            <p:cNvPr id="710" name="CustomShape 55"/>
            <p:cNvSpPr/>
            <p:nvPr/>
          </p:nvSpPr>
          <p:spPr>
            <a:xfrm flipH="1">
              <a:off x="9947880" y="5115600"/>
              <a:ext cx="297720" cy="306360"/>
            </a:xfrm>
            <a:custGeom>
              <a:avLst/>
              <a:gdLst/>
              <a:ahLst/>
              <a:cxnLst/>
              <a:rect l="l" t="t" r="r" b="b"/>
              <a:pathLst>
                <a:path w="213" h="259">
                  <a:moveTo>
                    <a:pt x="198" y="82"/>
                  </a:moveTo>
                  <a:cubicBezTo>
                    <a:pt x="173" y="53"/>
                    <a:pt x="145" y="23"/>
                    <a:pt x="142" y="15"/>
                  </a:cubicBezTo>
                  <a:cubicBezTo>
                    <a:pt x="99" y="0"/>
                    <a:pt x="47" y="3"/>
                    <a:pt x="25" y="42"/>
                  </a:cubicBezTo>
                  <a:cubicBezTo>
                    <a:pt x="6" y="74"/>
                    <a:pt x="0" y="114"/>
                    <a:pt x="6" y="149"/>
                  </a:cubicBezTo>
                  <a:cubicBezTo>
                    <a:pt x="10" y="176"/>
                    <a:pt x="22" y="201"/>
                    <a:pt x="39" y="218"/>
                  </a:cubicBezTo>
                  <a:cubicBezTo>
                    <a:pt x="80" y="259"/>
                    <a:pt x="139" y="246"/>
                    <a:pt x="172" y="189"/>
                  </a:cubicBezTo>
                  <a:cubicBezTo>
                    <a:pt x="190" y="158"/>
                    <a:pt x="207" y="130"/>
                    <a:pt x="211" y="104"/>
                  </a:cubicBezTo>
                  <a:cubicBezTo>
                    <a:pt x="212" y="102"/>
                    <a:pt x="213" y="100"/>
                    <a:pt x="213" y="99"/>
                  </a:cubicBezTo>
                  <a:cubicBezTo>
                    <a:pt x="213" y="98"/>
                    <a:pt x="212" y="98"/>
                    <a:pt x="212" y="97"/>
                  </a:cubicBezTo>
                  <a:cubicBezTo>
                    <a:pt x="207" y="92"/>
                    <a:pt x="203" y="87"/>
                    <a:pt x="198" y="82"/>
                  </a:cubicBezTo>
                  <a:close/>
                </a:path>
              </a:pathLst>
            </a:custGeom>
            <a:solidFill>
              <a:schemeClr val="accent4"/>
            </a:solidFill>
            <a:ln w="9360">
              <a:noFill/>
            </a:ln>
          </p:spPr>
          <p:style>
            <a:lnRef idx="0">
              <a:srgbClr val="FFFFFF"/>
            </a:lnRef>
            <a:fillRef idx="0">
              <a:srgbClr val="FFFFFF"/>
            </a:fillRef>
            <a:effectRef idx="0">
              <a:srgbClr val="FFFFFF"/>
            </a:effectRef>
            <a:fontRef idx="minor"/>
          </p:style>
        </p:sp>
        <p:sp>
          <p:nvSpPr>
            <p:cNvPr id="711" name="CustomShape 56"/>
            <p:cNvSpPr/>
            <p:nvPr/>
          </p:nvSpPr>
          <p:spPr>
            <a:xfrm flipH="1">
              <a:off x="9811440" y="4876200"/>
              <a:ext cx="283680" cy="333720"/>
            </a:xfrm>
            <a:custGeom>
              <a:avLst/>
              <a:gdLst/>
              <a:ahLst/>
              <a:cxnLst/>
              <a:rect l="l" t="t" r="r" b="b"/>
              <a:pathLst>
                <a:path w="203" h="282">
                  <a:moveTo>
                    <a:pt x="23" y="59"/>
                  </a:moveTo>
                  <a:cubicBezTo>
                    <a:pt x="0" y="99"/>
                    <a:pt x="12" y="165"/>
                    <a:pt x="35" y="215"/>
                  </a:cubicBezTo>
                  <a:cubicBezTo>
                    <a:pt x="38" y="215"/>
                    <a:pt x="55" y="231"/>
                    <a:pt x="72" y="246"/>
                  </a:cubicBezTo>
                  <a:cubicBezTo>
                    <a:pt x="79" y="252"/>
                    <a:pt x="87" y="259"/>
                    <a:pt x="96" y="267"/>
                  </a:cubicBezTo>
                  <a:cubicBezTo>
                    <a:pt x="97" y="268"/>
                    <a:pt x="98" y="269"/>
                    <a:pt x="99" y="270"/>
                  </a:cubicBezTo>
                  <a:cubicBezTo>
                    <a:pt x="104" y="274"/>
                    <a:pt x="109" y="278"/>
                    <a:pt x="113" y="282"/>
                  </a:cubicBezTo>
                  <a:cubicBezTo>
                    <a:pt x="133" y="272"/>
                    <a:pt x="151" y="241"/>
                    <a:pt x="171" y="207"/>
                  </a:cubicBezTo>
                  <a:cubicBezTo>
                    <a:pt x="203" y="150"/>
                    <a:pt x="197" y="71"/>
                    <a:pt x="156" y="31"/>
                  </a:cubicBezTo>
                  <a:cubicBezTo>
                    <a:pt x="127" y="2"/>
                    <a:pt x="89" y="0"/>
                    <a:pt x="57" y="22"/>
                  </a:cubicBezTo>
                  <a:cubicBezTo>
                    <a:pt x="44" y="30"/>
                    <a:pt x="32" y="43"/>
                    <a:pt x="23" y="59"/>
                  </a:cubicBezTo>
                  <a:close/>
                </a:path>
              </a:pathLst>
            </a:custGeom>
            <a:solidFill>
              <a:schemeClr val="accent4"/>
            </a:solidFill>
            <a:ln w="9360">
              <a:noFill/>
            </a:ln>
          </p:spPr>
          <p:style>
            <a:lnRef idx="0">
              <a:srgbClr val="FFFFFF"/>
            </a:lnRef>
            <a:fillRef idx="0">
              <a:srgbClr val="FFFFFF"/>
            </a:fillRef>
            <a:effectRef idx="0">
              <a:srgbClr val="FFFFFF"/>
            </a:effectRef>
            <a:fontRef idx="minor"/>
          </p:style>
        </p:sp>
        <p:sp>
          <p:nvSpPr>
            <p:cNvPr id="712" name="CustomShape 57"/>
            <p:cNvSpPr/>
            <p:nvPr/>
          </p:nvSpPr>
          <p:spPr>
            <a:xfrm flipH="1">
              <a:off x="9515160" y="5131080"/>
              <a:ext cx="532080" cy="465120"/>
            </a:xfrm>
            <a:custGeom>
              <a:avLst/>
              <a:gdLst/>
              <a:ahLst/>
              <a:cxnLst/>
              <a:rect l="l" t="t" r="r" b="b"/>
              <a:pathLst>
                <a:path w="381" h="393">
                  <a:moveTo>
                    <a:pt x="381" y="346"/>
                  </a:moveTo>
                  <a:cubicBezTo>
                    <a:pt x="381" y="346"/>
                    <a:pt x="378" y="344"/>
                    <a:pt x="373" y="339"/>
                  </a:cubicBezTo>
                  <a:cubicBezTo>
                    <a:pt x="336" y="304"/>
                    <a:pt x="177" y="155"/>
                    <a:pt x="79" y="67"/>
                  </a:cubicBezTo>
                  <a:cubicBezTo>
                    <a:pt x="75" y="63"/>
                    <a:pt x="70" y="59"/>
                    <a:pt x="65" y="55"/>
                  </a:cubicBezTo>
                  <a:cubicBezTo>
                    <a:pt x="64" y="54"/>
                    <a:pt x="63" y="53"/>
                    <a:pt x="62" y="52"/>
                  </a:cubicBezTo>
                  <a:cubicBezTo>
                    <a:pt x="53" y="44"/>
                    <a:pt x="45" y="37"/>
                    <a:pt x="38" y="31"/>
                  </a:cubicBezTo>
                  <a:cubicBezTo>
                    <a:pt x="21" y="16"/>
                    <a:pt x="4" y="0"/>
                    <a:pt x="1" y="0"/>
                  </a:cubicBezTo>
                  <a:cubicBezTo>
                    <a:pt x="0" y="1"/>
                    <a:pt x="0" y="1"/>
                    <a:pt x="0" y="1"/>
                  </a:cubicBezTo>
                  <a:cubicBezTo>
                    <a:pt x="0" y="1"/>
                    <a:pt x="0" y="1"/>
                    <a:pt x="0" y="1"/>
                  </a:cubicBezTo>
                  <a:cubicBezTo>
                    <a:pt x="0" y="1"/>
                    <a:pt x="0" y="1"/>
                    <a:pt x="0" y="1"/>
                  </a:cubicBezTo>
                  <a:cubicBezTo>
                    <a:pt x="0" y="1"/>
                    <a:pt x="0" y="2"/>
                    <a:pt x="0" y="2"/>
                  </a:cubicBezTo>
                  <a:cubicBezTo>
                    <a:pt x="3" y="10"/>
                    <a:pt x="31" y="40"/>
                    <a:pt x="56" y="69"/>
                  </a:cubicBezTo>
                  <a:cubicBezTo>
                    <a:pt x="61" y="74"/>
                    <a:pt x="65" y="79"/>
                    <a:pt x="70" y="84"/>
                  </a:cubicBezTo>
                  <a:cubicBezTo>
                    <a:pt x="70" y="85"/>
                    <a:pt x="71" y="85"/>
                    <a:pt x="71" y="86"/>
                  </a:cubicBezTo>
                  <a:cubicBezTo>
                    <a:pt x="161" y="186"/>
                    <a:pt x="312" y="347"/>
                    <a:pt x="347" y="385"/>
                  </a:cubicBezTo>
                  <a:cubicBezTo>
                    <a:pt x="352" y="390"/>
                    <a:pt x="354" y="393"/>
                    <a:pt x="354" y="393"/>
                  </a:cubicBezTo>
                  <a:cubicBezTo>
                    <a:pt x="354" y="393"/>
                    <a:pt x="356" y="393"/>
                    <a:pt x="358" y="392"/>
                  </a:cubicBezTo>
                  <a:cubicBezTo>
                    <a:pt x="361" y="390"/>
                    <a:pt x="367" y="387"/>
                    <a:pt x="373" y="376"/>
                  </a:cubicBezTo>
                  <a:cubicBezTo>
                    <a:pt x="379" y="366"/>
                    <a:pt x="381" y="357"/>
                    <a:pt x="381" y="351"/>
                  </a:cubicBezTo>
                  <a:cubicBezTo>
                    <a:pt x="381" y="348"/>
                    <a:pt x="381" y="346"/>
                    <a:pt x="381" y="346"/>
                  </a:cubicBezTo>
                  <a:close/>
                </a:path>
              </a:pathLst>
            </a:custGeom>
            <a:solidFill>
              <a:schemeClr val="accent4"/>
            </a:solidFill>
            <a:ln w="9360">
              <a:noFill/>
            </a:ln>
          </p:spPr>
          <p:style>
            <a:lnRef idx="0">
              <a:srgbClr val="FFFFFF"/>
            </a:lnRef>
            <a:fillRef idx="0">
              <a:srgbClr val="FFFFFF"/>
            </a:fillRef>
            <a:effectRef idx="0">
              <a:srgbClr val="FFFFFF"/>
            </a:effectRef>
            <a:fontRef idx="minor"/>
          </p:style>
        </p:sp>
        <p:sp>
          <p:nvSpPr>
            <p:cNvPr id="713" name="CustomShape 58"/>
            <p:cNvSpPr/>
            <p:nvPr/>
          </p:nvSpPr>
          <p:spPr>
            <a:xfrm flipH="1">
              <a:off x="9183240" y="5864040"/>
              <a:ext cx="360" cy="1080"/>
            </a:xfrm>
            <a:custGeom>
              <a:avLst/>
              <a:gdLst/>
              <a:ahLst/>
              <a:cxnLst/>
              <a:rect l="l" t="t"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chemeClr val="accent4"/>
            </a:solidFill>
            <a:ln w="9360">
              <a:noFill/>
            </a:ln>
          </p:spPr>
          <p:style>
            <a:lnRef idx="0">
              <a:srgbClr val="FFFFFF"/>
            </a:lnRef>
            <a:fillRef idx="0">
              <a:srgbClr val="FFFFFF"/>
            </a:fillRef>
            <a:effectRef idx="0">
              <a:srgbClr val="FFFFFF"/>
            </a:effectRef>
            <a:fontRef idx="minor"/>
          </p:style>
        </p:sp>
      </p:grpSp>
      <p:sp>
        <p:nvSpPr>
          <p:cNvPr id="714" name="CustomShape 59"/>
          <p:cNvSpPr/>
          <p:nvPr/>
        </p:nvSpPr>
        <p:spPr>
          <a:xfrm>
            <a:off x="6572160" y="2243160"/>
            <a:ext cx="4884120" cy="78984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20000"/>
              </a:lnSpc>
              <a:spcBef>
                <a:spcPts val="280"/>
              </a:spcBef>
              <a:spcAft>
                <a:spcPts val="600"/>
              </a:spcAft>
            </a:pPr>
            <a:r>
              <a:rPr lang="en-US" sz="1400" b="0" strike="noStrike" spc="-1">
                <a:solidFill>
                  <a:srgbClr val="808080"/>
                </a:solidFill>
                <a:latin typeface="Arial" panose="020B0604020202020204"/>
                <a:ea typeface="微软雅黑" panose="020B0503020204020204" charset="-122"/>
              </a:rPr>
              <a:t>请替换文字内容</a:t>
            </a:r>
            <a:endParaRPr lang="en-US" sz="1400" b="0" strike="noStrike" spc="-1">
              <a:latin typeface="Arial" panose="020B0604020202020204"/>
            </a:endParaRPr>
          </a:p>
          <a:p>
            <a:pPr>
              <a:lnSpc>
                <a:spcPct val="120000"/>
              </a:lnSpc>
              <a:spcBef>
                <a:spcPts val="160"/>
              </a:spcBef>
              <a:spcAft>
                <a:spcPts val="600"/>
              </a:spcAft>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directly.Please replace text, click add relevant headline, modify the text content, also can copy your content to this directly.</a:t>
            </a:r>
            <a:endParaRPr lang="en-US" sz="800" b="0" strike="noStrike" spc="-1">
              <a:latin typeface="Arial" panose="020B0604020202020204"/>
            </a:endParaRPr>
          </a:p>
        </p:txBody>
      </p:sp>
      <p:sp>
        <p:nvSpPr>
          <p:cNvPr id="715" name="CustomShape 60"/>
          <p:cNvSpPr/>
          <p:nvPr/>
        </p:nvSpPr>
        <p:spPr>
          <a:xfrm>
            <a:off x="7076520" y="4199040"/>
            <a:ext cx="1776240" cy="43704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just">
              <a:lnSpc>
                <a:spcPct val="120000"/>
              </a:lnSpc>
              <a:spcBef>
                <a:spcPts val="160"/>
              </a:spcBef>
              <a:spcAft>
                <a:spcPts val="600"/>
              </a:spcAft>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716" name="CustomShape 61"/>
          <p:cNvSpPr/>
          <p:nvPr/>
        </p:nvSpPr>
        <p:spPr>
          <a:xfrm>
            <a:off x="7076520" y="3919320"/>
            <a:ext cx="1422360" cy="2559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just">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717" name="CustomShape 62"/>
          <p:cNvSpPr/>
          <p:nvPr/>
        </p:nvSpPr>
        <p:spPr>
          <a:xfrm>
            <a:off x="9680040" y="4199040"/>
            <a:ext cx="1776240" cy="43704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just">
              <a:lnSpc>
                <a:spcPct val="120000"/>
              </a:lnSpc>
              <a:spcBef>
                <a:spcPts val="160"/>
              </a:spcBef>
              <a:spcAft>
                <a:spcPts val="600"/>
              </a:spcAft>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718" name="CustomShape 63"/>
          <p:cNvSpPr/>
          <p:nvPr/>
        </p:nvSpPr>
        <p:spPr>
          <a:xfrm>
            <a:off x="9680040" y="3919320"/>
            <a:ext cx="1422360" cy="2559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just">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719" name="CustomShape 64"/>
          <p:cNvSpPr/>
          <p:nvPr/>
        </p:nvSpPr>
        <p:spPr>
          <a:xfrm>
            <a:off x="7076520" y="5862960"/>
            <a:ext cx="1776240" cy="43704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just">
              <a:lnSpc>
                <a:spcPct val="120000"/>
              </a:lnSpc>
              <a:spcBef>
                <a:spcPts val="160"/>
              </a:spcBef>
              <a:spcAft>
                <a:spcPts val="600"/>
              </a:spcAft>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720" name="CustomShape 65"/>
          <p:cNvSpPr/>
          <p:nvPr/>
        </p:nvSpPr>
        <p:spPr>
          <a:xfrm>
            <a:off x="7076520" y="5582880"/>
            <a:ext cx="1422360" cy="2559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just">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721" name="CustomShape 66"/>
          <p:cNvSpPr/>
          <p:nvPr/>
        </p:nvSpPr>
        <p:spPr>
          <a:xfrm>
            <a:off x="9680040" y="5862960"/>
            <a:ext cx="1776240" cy="43704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just">
              <a:lnSpc>
                <a:spcPct val="120000"/>
              </a:lnSpc>
              <a:spcBef>
                <a:spcPts val="160"/>
              </a:spcBef>
              <a:spcAft>
                <a:spcPts val="600"/>
              </a:spcAft>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722" name="CustomShape 67"/>
          <p:cNvSpPr/>
          <p:nvPr/>
        </p:nvSpPr>
        <p:spPr>
          <a:xfrm>
            <a:off x="9680040" y="5582880"/>
            <a:ext cx="1422360" cy="2559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just">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723" name="CustomShape 68"/>
          <p:cNvSpPr/>
          <p:nvPr/>
        </p:nvSpPr>
        <p:spPr>
          <a:xfrm>
            <a:off x="824040" y="235440"/>
            <a:ext cx="2807280" cy="4881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3200" b="1" strike="noStrike" spc="-1">
                <a:solidFill>
                  <a:srgbClr val="A6A6A6"/>
                </a:solidFill>
                <a:latin typeface="Arial" panose="020B0604020202020204"/>
                <a:ea typeface="微软雅黑" panose="020B0503020204020204" charset="-122"/>
              </a:rPr>
              <a:t>此处添加标题</a:t>
            </a:r>
            <a:endParaRPr lang="en-US" sz="3200" b="0" strike="noStrike" spc="-1">
              <a:latin typeface="Arial" panose="020B0604020202020204"/>
            </a:endParaRPr>
          </a:p>
        </p:txBody>
      </p:sp>
      <p:sp>
        <p:nvSpPr>
          <p:cNvPr id="724" name="CustomShape 69"/>
          <p:cNvSpPr/>
          <p:nvPr/>
        </p:nvSpPr>
        <p:spPr>
          <a:xfrm>
            <a:off x="824040" y="743760"/>
            <a:ext cx="2807280" cy="2138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400" b="1" strike="noStrike" spc="-1">
                <a:solidFill>
                  <a:srgbClr val="A6A6A6"/>
                </a:solidFill>
                <a:latin typeface="Arial" panose="020B0604020202020204"/>
                <a:ea typeface="微软雅黑" panose="020B0503020204020204" charset="-122"/>
              </a:rPr>
              <a:t>CLICK TO ADD CAPTION TEXT</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3"/>
                                        </p:tgtEl>
                                        <p:attrNameLst>
                                          <p:attrName>style.visibility</p:attrName>
                                        </p:attrNameLst>
                                      </p:cBhvr>
                                      <p:to>
                                        <p:strVal val="visible"/>
                                      </p:to>
                                    </p:set>
                                    <p:animEffect transition="in" filter="fade">
                                      <p:cBhvr additive="repl">
                                        <p:cTn id="7" dur="750"/>
                                        <p:tgtEl>
                                          <p:spTgt spid="66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66"/>
                                        </p:tgtEl>
                                        <p:attrNameLst>
                                          <p:attrName>style.visibility</p:attrName>
                                        </p:attrNameLst>
                                      </p:cBhvr>
                                      <p:to>
                                        <p:strVal val="visible"/>
                                      </p:to>
                                    </p:set>
                                    <p:animEffect transition="in" filter="fade">
                                      <p:cBhvr additive="repl">
                                        <p:cTn id="11" dur="750"/>
                                        <p:tgtEl>
                                          <p:spTgt spid="66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68"/>
                                        </p:tgtEl>
                                        <p:attrNameLst>
                                          <p:attrName>style.visibility</p:attrName>
                                        </p:attrNameLst>
                                      </p:cBhvr>
                                      <p:to>
                                        <p:strVal val="visible"/>
                                      </p:to>
                                    </p:set>
                                    <p:animEffect transition="in" filter="fade">
                                      <p:cBhvr additive="repl">
                                        <p:cTn id="15" dur="750"/>
                                        <p:tgtEl>
                                          <p:spTgt spid="668"/>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670"/>
                                        </p:tgtEl>
                                        <p:attrNameLst>
                                          <p:attrName>style.visibility</p:attrName>
                                        </p:attrNameLst>
                                      </p:cBhvr>
                                      <p:to>
                                        <p:strVal val="visible"/>
                                      </p:to>
                                    </p:set>
                                    <p:animEffect transition="in" filter="fade">
                                      <p:cBhvr additive="repl">
                                        <p:cTn id="19" dur="750"/>
                                        <p:tgtEl>
                                          <p:spTgt spid="670"/>
                                        </p:tgtEl>
                                      </p:cBhvr>
                                    </p:animEffect>
                                  </p:childTnLst>
                                </p:cTn>
                              </p:par>
                            </p:childTnLst>
                          </p:cTn>
                        </p:par>
                        <p:par>
                          <p:cTn id="20" fill="hold">
                            <p:stCondLst>
                              <p:cond delay="4000"/>
                            </p:stCondLst>
                            <p:childTnLst>
                              <p:par>
                                <p:cTn id="21" presetID="22" presetClass="entr" presetSubtype="2" fill="hold" nodeType="afterEffect">
                                  <p:stCondLst>
                                    <p:cond delay="0"/>
                                  </p:stCondLst>
                                  <p:childTnLst>
                                    <p:set>
                                      <p:cBhvr>
                                        <p:cTn id="22" dur="1" fill="hold">
                                          <p:stCondLst>
                                            <p:cond delay="0"/>
                                          </p:stCondLst>
                                        </p:cTn>
                                        <p:tgtEl>
                                          <p:spTgt spid="660"/>
                                        </p:tgtEl>
                                        <p:attrNameLst>
                                          <p:attrName>style.visibility</p:attrName>
                                        </p:attrNameLst>
                                      </p:cBhvr>
                                      <p:to>
                                        <p:strVal val="visible"/>
                                      </p:to>
                                    </p:set>
                                    <p:animEffect transition="in" filter="wipe(right)">
                                      <p:cBhvr additive="repl">
                                        <p:cTn id="23" dur="500"/>
                                        <p:tgtEl>
                                          <p:spTgt spid="660"/>
                                        </p:tgtEl>
                                      </p:cBhvr>
                                    </p:animEffect>
                                  </p:childTnLst>
                                </p:cTn>
                              </p:par>
                            </p:childTnLst>
                          </p:cTn>
                        </p:par>
                        <p:par>
                          <p:cTn id="24" fill="hold">
                            <p:stCondLst>
                              <p:cond delay="4500"/>
                            </p:stCondLst>
                            <p:childTnLst>
                              <p:par>
                                <p:cTn id="25" presetID="22" presetClass="entr" presetSubtype="2" fill="hold" nodeType="afterEffect">
                                  <p:stCondLst>
                                    <p:cond delay="0"/>
                                  </p:stCondLst>
                                  <p:childTnLst>
                                    <p:set>
                                      <p:cBhvr>
                                        <p:cTn id="26" dur="1" fill="hold">
                                          <p:stCondLst>
                                            <p:cond delay="0"/>
                                          </p:stCondLst>
                                        </p:cTn>
                                        <p:tgtEl>
                                          <p:spTgt spid="661"/>
                                        </p:tgtEl>
                                        <p:attrNameLst>
                                          <p:attrName>style.visibility</p:attrName>
                                        </p:attrNameLst>
                                      </p:cBhvr>
                                      <p:to>
                                        <p:strVal val="visible"/>
                                      </p:to>
                                    </p:set>
                                    <p:animEffect transition="in" filter="wipe(right)">
                                      <p:cBhvr additive="repl">
                                        <p:cTn id="27" dur="500"/>
                                        <p:tgtEl>
                                          <p:spTgt spid="661"/>
                                        </p:tgtEl>
                                      </p:cBhvr>
                                    </p:animEffect>
                                  </p:childTnLst>
                                </p:cTn>
                              </p:par>
                            </p:childTnLst>
                          </p:cTn>
                        </p:par>
                        <p:par>
                          <p:cTn id="28" fill="hold">
                            <p:stCondLst>
                              <p:cond delay="5000"/>
                            </p:stCondLst>
                            <p:childTnLst>
                              <p:par>
                                <p:cTn id="29" presetID="22" presetClass="entr" presetSubtype="4" fill="hold" nodeType="afterEffect">
                                  <p:stCondLst>
                                    <p:cond delay="0"/>
                                  </p:stCondLst>
                                  <p:childTnLst>
                                    <p:set>
                                      <p:cBhvr>
                                        <p:cTn id="30" dur="1" fill="hold">
                                          <p:stCondLst>
                                            <p:cond delay="0"/>
                                          </p:stCondLst>
                                        </p:cTn>
                                        <p:tgtEl>
                                          <p:spTgt spid="662"/>
                                        </p:tgtEl>
                                        <p:attrNameLst>
                                          <p:attrName>style.visibility</p:attrName>
                                        </p:attrNameLst>
                                      </p:cBhvr>
                                      <p:to>
                                        <p:strVal val="visible"/>
                                      </p:to>
                                    </p:set>
                                    <p:animEffect transition="in" filter="wipe(down)">
                                      <p:cBhvr additive="repl">
                                        <p:cTn id="31" dur="500"/>
                                        <p:tgtEl>
                                          <p:spTgt spid="662"/>
                                        </p:tgtEl>
                                      </p:cBhvr>
                                    </p:animEffect>
                                  </p:childTnLst>
                                </p:cTn>
                              </p:par>
                            </p:childTnLst>
                          </p:cTn>
                        </p:par>
                        <p:par>
                          <p:cTn id="32" fill="hold">
                            <p:stCondLst>
                              <p:cond delay="5500"/>
                            </p:stCondLst>
                            <p:childTnLst>
                              <p:par>
                                <p:cTn id="33" presetID="22" presetClass="entr" presetSubtype="4" fill="hold" nodeType="afterEffect">
                                  <p:stCondLst>
                                    <p:cond delay="0"/>
                                  </p:stCondLst>
                                  <p:childTnLst>
                                    <p:set>
                                      <p:cBhvr>
                                        <p:cTn id="34" dur="1" fill="hold">
                                          <p:stCondLst>
                                            <p:cond delay="0"/>
                                          </p:stCondLst>
                                        </p:cTn>
                                        <p:tgtEl>
                                          <p:spTgt spid="659"/>
                                        </p:tgtEl>
                                        <p:attrNameLst>
                                          <p:attrName>style.visibility</p:attrName>
                                        </p:attrNameLst>
                                      </p:cBhvr>
                                      <p:to>
                                        <p:strVal val="visible"/>
                                      </p:to>
                                    </p:set>
                                    <p:animEffect transition="in" filter="wipe(down)">
                                      <p:cBhvr additive="repl">
                                        <p:cTn id="35" dur="500"/>
                                        <p:tgtEl>
                                          <p:spTgt spid="659"/>
                                        </p:tgtEl>
                                      </p:cBhvr>
                                    </p:animEffect>
                                  </p:childTnLst>
                                </p:cTn>
                              </p:par>
                            </p:childTnLst>
                          </p:cTn>
                        </p:par>
                        <p:par>
                          <p:cTn id="36" fill="hold">
                            <p:stCondLst>
                              <p:cond delay="6000"/>
                            </p:stCondLst>
                            <p:childTnLst>
                              <p:par>
                                <p:cTn id="37" presetID="22" presetClass="entr" presetSubtype="4" fill="hold" nodeType="afterEffect">
                                  <p:stCondLst>
                                    <p:cond delay="0"/>
                                  </p:stCondLst>
                                  <p:childTnLst>
                                    <p:set>
                                      <p:cBhvr>
                                        <p:cTn id="38" dur="1" fill="hold">
                                          <p:stCondLst>
                                            <p:cond delay="0"/>
                                          </p:stCondLst>
                                        </p:cTn>
                                        <p:tgtEl>
                                          <p:spTgt spid="658"/>
                                        </p:tgtEl>
                                        <p:attrNameLst>
                                          <p:attrName>style.visibility</p:attrName>
                                        </p:attrNameLst>
                                      </p:cBhvr>
                                      <p:to>
                                        <p:strVal val="visible"/>
                                      </p:to>
                                    </p:set>
                                    <p:animEffect transition="in" filter="wipe(down)">
                                      <p:cBhvr additive="repl">
                                        <p:cTn id="39" dur="500"/>
                                        <p:tgtEl>
                                          <p:spTgt spid="658"/>
                                        </p:tgtEl>
                                      </p:cBhvr>
                                    </p:animEffect>
                                  </p:childTnLst>
                                </p:cTn>
                              </p:par>
                            </p:childTnLst>
                          </p:cTn>
                        </p:par>
                        <p:par>
                          <p:cTn id="40" fill="hold">
                            <p:stCondLst>
                              <p:cond delay="6500"/>
                            </p:stCondLst>
                            <p:childTnLst>
                              <p:par>
                                <p:cTn id="41" presetID="22" presetClass="entr" presetSubtype="8" fill="hold" nodeType="afterEffect">
                                  <p:stCondLst>
                                    <p:cond delay="0"/>
                                  </p:stCondLst>
                                  <p:childTnLst>
                                    <p:set>
                                      <p:cBhvr>
                                        <p:cTn id="42" dur="1" fill="hold">
                                          <p:stCondLst>
                                            <p:cond delay="0"/>
                                          </p:stCondLst>
                                        </p:cTn>
                                        <p:tgtEl>
                                          <p:spTgt spid="657"/>
                                        </p:tgtEl>
                                        <p:attrNameLst>
                                          <p:attrName>style.visibility</p:attrName>
                                        </p:attrNameLst>
                                      </p:cBhvr>
                                      <p:to>
                                        <p:strVal val="visible"/>
                                      </p:to>
                                    </p:set>
                                    <p:animEffect transition="in" filter="wipe(left)">
                                      <p:cBhvr additive="repl">
                                        <p:cTn id="43" dur="500"/>
                                        <p:tgtEl>
                                          <p:spTgt spid="657"/>
                                        </p:tgtEl>
                                      </p:cBhvr>
                                    </p:animEffect>
                                  </p:childTnLst>
                                </p:cTn>
                              </p:par>
                            </p:childTnLst>
                          </p:cTn>
                        </p:par>
                        <p:par>
                          <p:cTn id="44" fill="hold">
                            <p:stCondLst>
                              <p:cond delay="7000"/>
                            </p:stCondLst>
                            <p:childTnLst>
                              <p:par>
                                <p:cTn id="45" presetID="22" presetClass="entr" presetSubtype="8" fill="hold" nodeType="afterEffect">
                                  <p:stCondLst>
                                    <p:cond delay="0"/>
                                  </p:stCondLst>
                                  <p:childTnLst>
                                    <p:set>
                                      <p:cBhvr>
                                        <p:cTn id="46" dur="1" fill="hold">
                                          <p:stCondLst>
                                            <p:cond delay="0"/>
                                          </p:stCondLst>
                                        </p:cTn>
                                        <p:tgtEl>
                                          <p:spTgt spid="656"/>
                                        </p:tgtEl>
                                        <p:attrNameLst>
                                          <p:attrName>style.visibility</p:attrName>
                                        </p:attrNameLst>
                                      </p:cBhvr>
                                      <p:to>
                                        <p:strVal val="visible"/>
                                      </p:to>
                                    </p:set>
                                    <p:animEffect transition="in" filter="wipe(left)">
                                      <p:cBhvr additive="repl">
                                        <p:cTn id="47" dur="500"/>
                                        <p:tgtEl>
                                          <p:spTgt spid="656"/>
                                        </p:tgtEl>
                                      </p:cBhvr>
                                    </p:animEffect>
                                  </p:childTnLst>
                                </p:cTn>
                              </p:par>
                            </p:childTnLst>
                          </p:cTn>
                        </p:par>
                        <p:par>
                          <p:cTn id="48" fill="hold">
                            <p:stCondLst>
                              <p:cond delay="7500"/>
                            </p:stCondLst>
                            <p:childTnLst>
                              <p:par>
                                <p:cTn id="49" presetID="2" presetClass="entr" presetSubtype="3" fill="hold" nodeType="afterEffect">
                                  <p:stCondLst>
                                    <p:cond delay="0"/>
                                  </p:stCondLst>
                                  <p:childTnLst>
                                    <p:set>
                                      <p:cBhvr>
                                        <p:cTn id="50" dur="1" fill="hold">
                                          <p:stCondLst>
                                            <p:cond delay="0"/>
                                          </p:stCondLst>
                                        </p:cTn>
                                        <p:tgtEl>
                                          <p:spTgt spid="672"/>
                                        </p:tgtEl>
                                        <p:attrNameLst>
                                          <p:attrName>style.visibility</p:attrName>
                                        </p:attrNameLst>
                                      </p:cBhvr>
                                      <p:to>
                                        <p:strVal val="visible"/>
                                      </p:to>
                                    </p:set>
                                    <p:anim calcmode="lin" valueType="num">
                                      <p:cBhvr additive="repl">
                                        <p:cTn id="51" dur="500" fill="hold"/>
                                        <p:tgtEl>
                                          <p:spTgt spid="672"/>
                                        </p:tgtEl>
                                        <p:attrNameLst>
                                          <p:attrName>ppt_x</p:attrName>
                                        </p:attrNameLst>
                                      </p:cBhvr>
                                      <p:tavLst>
                                        <p:tav tm="0">
                                          <p:val>
                                            <p:strVal val="1+#ppt_w/2"/>
                                          </p:val>
                                        </p:tav>
                                        <p:tav tm="100000">
                                          <p:val>
                                            <p:strVal val="#ppt_x"/>
                                          </p:val>
                                        </p:tav>
                                      </p:tavLst>
                                    </p:anim>
                                    <p:anim calcmode="lin" valueType="num">
                                      <p:cBhvr additive="repl">
                                        <p:cTn id="52" dur="500" fill="hold"/>
                                        <p:tgtEl>
                                          <p:spTgt spid="672"/>
                                        </p:tgtEl>
                                        <p:attrNameLst>
                                          <p:attrName>ppt_y</p:attrName>
                                        </p:attrNameLst>
                                      </p:cBhvr>
                                      <p:tavLst>
                                        <p:tav tm="0">
                                          <p:val>
                                            <p:strVal val="0-#ppt_h/2"/>
                                          </p:val>
                                        </p:tav>
                                        <p:tav tm="100000">
                                          <p:val>
                                            <p:strVal val="#ppt_y"/>
                                          </p:val>
                                        </p:tav>
                                      </p:tavLst>
                                    </p:anim>
                                  </p:childTnLst>
                                </p:cTn>
                              </p:par>
                            </p:childTnLst>
                          </p:cTn>
                        </p:par>
                        <p:par>
                          <p:cTn id="53" fill="hold">
                            <p:stCondLst>
                              <p:cond delay="8000"/>
                            </p:stCondLst>
                            <p:childTnLst>
                              <p:par>
                                <p:cTn id="54" presetID="42" presetClass="entr" presetSubtype="0" fill="hold" nodeType="afterEffect">
                                  <p:stCondLst>
                                    <p:cond delay="0"/>
                                  </p:stCondLst>
                                  <p:childTnLst>
                                    <p:set>
                                      <p:cBhvr>
                                        <p:cTn id="55" dur="1" fill="hold">
                                          <p:stCondLst>
                                            <p:cond delay="0"/>
                                          </p:stCondLst>
                                        </p:cTn>
                                        <p:tgtEl>
                                          <p:spTgt spid="714"/>
                                        </p:tgtEl>
                                        <p:attrNameLst>
                                          <p:attrName>style.visibility</p:attrName>
                                        </p:attrNameLst>
                                      </p:cBhvr>
                                      <p:to>
                                        <p:strVal val="visible"/>
                                      </p:to>
                                    </p:set>
                                    <p:animEffect transition="in" filter="fade">
                                      <p:cBhvr additive="repl">
                                        <p:cTn id="56" dur="1000"/>
                                        <p:tgtEl>
                                          <p:spTgt spid="714"/>
                                        </p:tgtEl>
                                      </p:cBhvr>
                                    </p:animEffect>
                                    <p:anim calcmode="lin" valueType="num">
                                      <p:cBhvr additive="repl">
                                        <p:cTn id="57" dur="1000" fill="hold"/>
                                        <p:tgtEl>
                                          <p:spTgt spid="714"/>
                                        </p:tgtEl>
                                        <p:attrNameLst>
                                          <p:attrName>ppt_x</p:attrName>
                                        </p:attrNameLst>
                                      </p:cBhvr>
                                      <p:tavLst>
                                        <p:tav tm="0">
                                          <p:val>
                                            <p:strVal val="#ppt_x"/>
                                          </p:val>
                                        </p:tav>
                                        <p:tav tm="100000">
                                          <p:val>
                                            <p:strVal val="#ppt_x"/>
                                          </p:val>
                                        </p:tav>
                                      </p:tavLst>
                                    </p:anim>
                                    <p:anim calcmode="lin" valueType="num">
                                      <p:cBhvr additive="repl">
                                        <p:cTn id="58" dur="1000" fill="hold"/>
                                        <p:tgtEl>
                                          <p:spTgt spid="714"/>
                                        </p:tgtEl>
                                        <p:attrNameLst>
                                          <p:attrName>ppt_y</p:attrName>
                                        </p:attrNameLst>
                                      </p:cBhvr>
                                      <p:tavLst>
                                        <p:tav tm="0">
                                          <p:val>
                                            <p:strVal val="#ppt_y+.1"/>
                                          </p:val>
                                        </p:tav>
                                        <p:tav tm="100000">
                                          <p:val>
                                            <p:strVal val="#ppt_y"/>
                                          </p:val>
                                        </p:tav>
                                      </p:tavLst>
                                    </p:anim>
                                  </p:childTnLst>
                                </p:cTn>
                              </p:par>
                            </p:childTnLst>
                          </p:cTn>
                        </p:par>
                        <p:par>
                          <p:cTn id="59" fill="hold">
                            <p:stCondLst>
                              <p:cond delay="9000"/>
                            </p:stCondLst>
                            <p:childTnLst>
                              <p:par>
                                <p:cTn id="60" presetID="22" presetClass="entr" presetSubtype="8" fill="hold" nodeType="afterEffect">
                                  <p:stCondLst>
                                    <p:cond delay="0"/>
                                  </p:stCondLst>
                                  <p:childTnLst>
                                    <p:set>
                                      <p:cBhvr>
                                        <p:cTn id="61" dur="1" fill="hold">
                                          <p:stCondLst>
                                            <p:cond delay="0"/>
                                          </p:stCondLst>
                                        </p:cTn>
                                        <p:tgtEl>
                                          <p:spTgt spid="674"/>
                                        </p:tgtEl>
                                        <p:attrNameLst>
                                          <p:attrName>style.visibility</p:attrName>
                                        </p:attrNameLst>
                                      </p:cBhvr>
                                      <p:to>
                                        <p:strVal val="visible"/>
                                      </p:to>
                                    </p:set>
                                    <p:animEffect transition="in" filter="wipe(left)">
                                      <p:cBhvr additive="repl">
                                        <p:cTn id="62" dur="750"/>
                                        <p:tgtEl>
                                          <p:spTgt spid="674"/>
                                        </p:tgtEl>
                                      </p:cBhvr>
                                    </p:animEffect>
                                  </p:childTnLst>
                                </p:cTn>
                              </p:par>
                            </p:childTnLst>
                          </p:cTn>
                        </p:par>
                        <p:par>
                          <p:cTn id="63" fill="hold">
                            <p:stCondLst>
                              <p:cond delay="10000"/>
                            </p:stCondLst>
                            <p:childTnLst>
                              <p:par>
                                <p:cTn id="64" presetID="22" presetClass="entr" presetSubtype="8" fill="hold" nodeType="afterEffect">
                                  <p:stCondLst>
                                    <p:cond delay="0"/>
                                  </p:stCondLst>
                                  <p:childTnLst>
                                    <p:set>
                                      <p:cBhvr>
                                        <p:cTn id="65" dur="1" fill="hold">
                                          <p:stCondLst>
                                            <p:cond delay="0"/>
                                          </p:stCondLst>
                                        </p:cTn>
                                        <p:tgtEl>
                                          <p:spTgt spid="684"/>
                                        </p:tgtEl>
                                        <p:attrNameLst>
                                          <p:attrName>style.visibility</p:attrName>
                                        </p:attrNameLst>
                                      </p:cBhvr>
                                      <p:to>
                                        <p:strVal val="visible"/>
                                      </p:to>
                                    </p:set>
                                    <p:animEffect transition="in" filter="wipe(left)">
                                      <p:cBhvr additive="repl">
                                        <p:cTn id="66" dur="750"/>
                                        <p:tgtEl>
                                          <p:spTgt spid="684"/>
                                        </p:tgtEl>
                                      </p:cBhvr>
                                    </p:animEffect>
                                  </p:childTnLst>
                                </p:cTn>
                              </p:par>
                            </p:childTnLst>
                          </p:cTn>
                        </p:par>
                        <p:par>
                          <p:cTn id="67" fill="hold">
                            <p:stCondLst>
                              <p:cond delay="11000"/>
                            </p:stCondLst>
                            <p:childTnLst>
                              <p:par>
                                <p:cTn id="68" presetID="22" presetClass="entr" presetSubtype="8" fill="hold" nodeType="afterEffect">
                                  <p:stCondLst>
                                    <p:cond delay="0"/>
                                  </p:stCondLst>
                                  <p:childTnLst>
                                    <p:set>
                                      <p:cBhvr>
                                        <p:cTn id="69" dur="1" fill="hold">
                                          <p:stCondLst>
                                            <p:cond delay="0"/>
                                          </p:stCondLst>
                                        </p:cTn>
                                        <p:tgtEl>
                                          <p:spTgt spid="694"/>
                                        </p:tgtEl>
                                        <p:attrNameLst>
                                          <p:attrName>style.visibility</p:attrName>
                                        </p:attrNameLst>
                                      </p:cBhvr>
                                      <p:to>
                                        <p:strVal val="visible"/>
                                      </p:to>
                                    </p:set>
                                    <p:animEffect transition="in" filter="wipe(left)">
                                      <p:cBhvr additive="repl">
                                        <p:cTn id="70" dur="750"/>
                                        <p:tgtEl>
                                          <p:spTgt spid="694"/>
                                        </p:tgtEl>
                                      </p:cBhvr>
                                    </p:animEffect>
                                  </p:childTnLst>
                                </p:cTn>
                              </p:par>
                            </p:childTnLst>
                          </p:cTn>
                        </p:par>
                        <p:par>
                          <p:cTn id="71" fill="hold">
                            <p:stCondLst>
                              <p:cond delay="12000"/>
                            </p:stCondLst>
                            <p:childTnLst>
                              <p:par>
                                <p:cTn id="72" presetID="22" presetClass="entr" presetSubtype="8" fill="hold" nodeType="afterEffect">
                                  <p:stCondLst>
                                    <p:cond delay="0"/>
                                  </p:stCondLst>
                                  <p:childTnLst>
                                    <p:set>
                                      <p:cBhvr>
                                        <p:cTn id="73" dur="1" fill="hold">
                                          <p:stCondLst>
                                            <p:cond delay="0"/>
                                          </p:stCondLst>
                                        </p:cTn>
                                        <p:tgtEl>
                                          <p:spTgt spid="704"/>
                                        </p:tgtEl>
                                        <p:attrNameLst>
                                          <p:attrName>style.visibility</p:attrName>
                                        </p:attrNameLst>
                                      </p:cBhvr>
                                      <p:to>
                                        <p:strVal val="visible"/>
                                      </p:to>
                                    </p:set>
                                    <p:animEffect transition="in" filter="wipe(left)">
                                      <p:cBhvr additive="repl">
                                        <p:cTn id="74" dur="750"/>
                                        <p:tgtEl>
                                          <p:spTgt spid="704"/>
                                        </p:tgtEl>
                                      </p:cBhvr>
                                    </p:animEffect>
                                  </p:childTnLst>
                                </p:cTn>
                              </p:par>
                            </p:childTnLst>
                          </p:cTn>
                        </p:par>
                        <p:par>
                          <p:cTn id="75" fill="hold">
                            <p:stCondLst>
                              <p:cond delay="13000"/>
                            </p:stCondLst>
                            <p:childTnLst>
                              <p:par>
                                <p:cTn id="76" presetID="22" presetClass="entr" presetSubtype="8" fill="hold" nodeType="afterEffect">
                                  <p:stCondLst>
                                    <p:cond delay="0"/>
                                  </p:stCondLst>
                                  <p:childTnLst>
                                    <p:set>
                                      <p:cBhvr>
                                        <p:cTn id="77" dur="1" fill="hold">
                                          <p:stCondLst>
                                            <p:cond delay="0"/>
                                          </p:stCondLst>
                                        </p:cTn>
                                        <p:tgtEl>
                                          <p:spTgt spid="715"/>
                                        </p:tgtEl>
                                        <p:attrNameLst>
                                          <p:attrName>style.visibility</p:attrName>
                                        </p:attrNameLst>
                                      </p:cBhvr>
                                      <p:to>
                                        <p:strVal val="visible"/>
                                      </p:to>
                                    </p:set>
                                    <p:animEffect transition="in" filter="wipe(left)">
                                      <p:cBhvr additive="repl">
                                        <p:cTn id="78" dur="750"/>
                                        <p:tgtEl>
                                          <p:spTgt spid="715"/>
                                        </p:tgtEl>
                                      </p:cBhvr>
                                    </p:animEffect>
                                  </p:childTnLst>
                                </p:cTn>
                              </p:par>
                            </p:childTnLst>
                          </p:cTn>
                        </p:par>
                        <p:par>
                          <p:cTn id="79" fill="hold">
                            <p:stCondLst>
                              <p:cond delay="14000"/>
                            </p:stCondLst>
                            <p:childTnLst>
                              <p:par>
                                <p:cTn id="80" presetID="22" presetClass="entr" presetSubtype="4" fill="hold" nodeType="afterEffect">
                                  <p:stCondLst>
                                    <p:cond delay="0"/>
                                  </p:stCondLst>
                                  <p:childTnLst>
                                    <p:set>
                                      <p:cBhvr>
                                        <p:cTn id="81" dur="1" fill="hold">
                                          <p:stCondLst>
                                            <p:cond delay="0"/>
                                          </p:stCondLst>
                                        </p:cTn>
                                        <p:tgtEl>
                                          <p:spTgt spid="716"/>
                                        </p:tgtEl>
                                        <p:attrNameLst>
                                          <p:attrName>style.visibility</p:attrName>
                                        </p:attrNameLst>
                                      </p:cBhvr>
                                      <p:to>
                                        <p:strVal val="visible"/>
                                      </p:to>
                                    </p:set>
                                    <p:animEffect transition="in" filter="wipe(down)">
                                      <p:cBhvr additive="repl">
                                        <p:cTn id="82" dur="750"/>
                                        <p:tgtEl>
                                          <p:spTgt spid="716"/>
                                        </p:tgtEl>
                                      </p:cBhvr>
                                    </p:animEffect>
                                  </p:childTnLst>
                                </p:cTn>
                              </p:par>
                            </p:childTnLst>
                          </p:cTn>
                        </p:par>
                        <p:par>
                          <p:cTn id="83" fill="hold">
                            <p:stCondLst>
                              <p:cond delay="15000"/>
                            </p:stCondLst>
                            <p:childTnLst>
                              <p:par>
                                <p:cTn id="84" presetID="22" presetClass="entr" presetSubtype="8" fill="hold" nodeType="afterEffect">
                                  <p:stCondLst>
                                    <p:cond delay="0"/>
                                  </p:stCondLst>
                                  <p:childTnLst>
                                    <p:set>
                                      <p:cBhvr>
                                        <p:cTn id="85" dur="1" fill="hold">
                                          <p:stCondLst>
                                            <p:cond delay="0"/>
                                          </p:stCondLst>
                                        </p:cTn>
                                        <p:tgtEl>
                                          <p:spTgt spid="717"/>
                                        </p:tgtEl>
                                        <p:attrNameLst>
                                          <p:attrName>style.visibility</p:attrName>
                                        </p:attrNameLst>
                                      </p:cBhvr>
                                      <p:to>
                                        <p:strVal val="visible"/>
                                      </p:to>
                                    </p:set>
                                    <p:animEffect transition="in" filter="wipe(left)">
                                      <p:cBhvr additive="repl">
                                        <p:cTn id="86" dur="750"/>
                                        <p:tgtEl>
                                          <p:spTgt spid="717"/>
                                        </p:tgtEl>
                                      </p:cBhvr>
                                    </p:animEffect>
                                  </p:childTnLst>
                                </p:cTn>
                              </p:par>
                            </p:childTnLst>
                          </p:cTn>
                        </p:par>
                        <p:par>
                          <p:cTn id="87" fill="hold">
                            <p:stCondLst>
                              <p:cond delay="16000"/>
                            </p:stCondLst>
                            <p:childTnLst>
                              <p:par>
                                <p:cTn id="88" presetID="22" presetClass="entr" presetSubtype="4" fill="hold" nodeType="afterEffect">
                                  <p:stCondLst>
                                    <p:cond delay="0"/>
                                  </p:stCondLst>
                                  <p:childTnLst>
                                    <p:set>
                                      <p:cBhvr>
                                        <p:cTn id="89" dur="1" fill="hold">
                                          <p:stCondLst>
                                            <p:cond delay="0"/>
                                          </p:stCondLst>
                                        </p:cTn>
                                        <p:tgtEl>
                                          <p:spTgt spid="718"/>
                                        </p:tgtEl>
                                        <p:attrNameLst>
                                          <p:attrName>style.visibility</p:attrName>
                                        </p:attrNameLst>
                                      </p:cBhvr>
                                      <p:to>
                                        <p:strVal val="visible"/>
                                      </p:to>
                                    </p:set>
                                    <p:animEffect transition="in" filter="wipe(down)">
                                      <p:cBhvr additive="repl">
                                        <p:cTn id="90" dur="750"/>
                                        <p:tgtEl>
                                          <p:spTgt spid="718"/>
                                        </p:tgtEl>
                                      </p:cBhvr>
                                    </p:animEffect>
                                  </p:childTnLst>
                                </p:cTn>
                              </p:par>
                            </p:childTnLst>
                          </p:cTn>
                        </p:par>
                        <p:par>
                          <p:cTn id="91" fill="hold">
                            <p:stCondLst>
                              <p:cond delay="17000"/>
                            </p:stCondLst>
                            <p:childTnLst>
                              <p:par>
                                <p:cTn id="92" presetID="22" presetClass="entr" presetSubtype="8" fill="hold" nodeType="afterEffect">
                                  <p:stCondLst>
                                    <p:cond delay="0"/>
                                  </p:stCondLst>
                                  <p:childTnLst>
                                    <p:set>
                                      <p:cBhvr>
                                        <p:cTn id="93" dur="1" fill="hold">
                                          <p:stCondLst>
                                            <p:cond delay="0"/>
                                          </p:stCondLst>
                                        </p:cTn>
                                        <p:tgtEl>
                                          <p:spTgt spid="719"/>
                                        </p:tgtEl>
                                        <p:attrNameLst>
                                          <p:attrName>style.visibility</p:attrName>
                                        </p:attrNameLst>
                                      </p:cBhvr>
                                      <p:to>
                                        <p:strVal val="visible"/>
                                      </p:to>
                                    </p:set>
                                    <p:animEffect transition="in" filter="wipe(left)">
                                      <p:cBhvr additive="repl">
                                        <p:cTn id="94" dur="750"/>
                                        <p:tgtEl>
                                          <p:spTgt spid="719"/>
                                        </p:tgtEl>
                                      </p:cBhvr>
                                    </p:animEffect>
                                  </p:childTnLst>
                                </p:cTn>
                              </p:par>
                            </p:childTnLst>
                          </p:cTn>
                        </p:par>
                        <p:par>
                          <p:cTn id="95" fill="hold">
                            <p:stCondLst>
                              <p:cond delay="18000"/>
                            </p:stCondLst>
                            <p:childTnLst>
                              <p:par>
                                <p:cTn id="96" presetID="22" presetClass="entr" presetSubtype="4" fill="hold" nodeType="afterEffect">
                                  <p:stCondLst>
                                    <p:cond delay="0"/>
                                  </p:stCondLst>
                                  <p:childTnLst>
                                    <p:set>
                                      <p:cBhvr>
                                        <p:cTn id="97" dur="1" fill="hold">
                                          <p:stCondLst>
                                            <p:cond delay="0"/>
                                          </p:stCondLst>
                                        </p:cTn>
                                        <p:tgtEl>
                                          <p:spTgt spid="720"/>
                                        </p:tgtEl>
                                        <p:attrNameLst>
                                          <p:attrName>style.visibility</p:attrName>
                                        </p:attrNameLst>
                                      </p:cBhvr>
                                      <p:to>
                                        <p:strVal val="visible"/>
                                      </p:to>
                                    </p:set>
                                    <p:animEffect transition="in" filter="wipe(down)">
                                      <p:cBhvr additive="repl">
                                        <p:cTn id="98" dur="750"/>
                                        <p:tgtEl>
                                          <p:spTgt spid="720"/>
                                        </p:tgtEl>
                                      </p:cBhvr>
                                    </p:animEffect>
                                  </p:childTnLst>
                                </p:cTn>
                              </p:par>
                            </p:childTnLst>
                          </p:cTn>
                        </p:par>
                        <p:par>
                          <p:cTn id="99" fill="hold">
                            <p:stCondLst>
                              <p:cond delay="19000"/>
                            </p:stCondLst>
                            <p:childTnLst>
                              <p:par>
                                <p:cTn id="100" presetID="22" presetClass="entr" presetSubtype="8" fill="hold" nodeType="afterEffect">
                                  <p:stCondLst>
                                    <p:cond delay="0"/>
                                  </p:stCondLst>
                                  <p:childTnLst>
                                    <p:set>
                                      <p:cBhvr>
                                        <p:cTn id="101" dur="1" fill="hold">
                                          <p:stCondLst>
                                            <p:cond delay="0"/>
                                          </p:stCondLst>
                                        </p:cTn>
                                        <p:tgtEl>
                                          <p:spTgt spid="721"/>
                                        </p:tgtEl>
                                        <p:attrNameLst>
                                          <p:attrName>style.visibility</p:attrName>
                                        </p:attrNameLst>
                                      </p:cBhvr>
                                      <p:to>
                                        <p:strVal val="visible"/>
                                      </p:to>
                                    </p:set>
                                    <p:animEffect transition="in" filter="wipe(left)">
                                      <p:cBhvr additive="repl">
                                        <p:cTn id="102" dur="750"/>
                                        <p:tgtEl>
                                          <p:spTgt spid="721"/>
                                        </p:tgtEl>
                                      </p:cBhvr>
                                    </p:animEffect>
                                  </p:childTnLst>
                                </p:cTn>
                              </p:par>
                            </p:childTnLst>
                          </p:cTn>
                        </p:par>
                        <p:par>
                          <p:cTn id="103" fill="hold">
                            <p:stCondLst>
                              <p:cond delay="20000"/>
                            </p:stCondLst>
                            <p:childTnLst>
                              <p:par>
                                <p:cTn id="104" presetID="22" presetClass="entr" presetSubtype="4" fill="hold" nodeType="afterEffect">
                                  <p:stCondLst>
                                    <p:cond delay="0"/>
                                  </p:stCondLst>
                                  <p:childTnLst>
                                    <p:set>
                                      <p:cBhvr>
                                        <p:cTn id="105" dur="1" fill="hold">
                                          <p:stCondLst>
                                            <p:cond delay="0"/>
                                          </p:stCondLst>
                                        </p:cTn>
                                        <p:tgtEl>
                                          <p:spTgt spid="722"/>
                                        </p:tgtEl>
                                        <p:attrNameLst>
                                          <p:attrName>style.visibility</p:attrName>
                                        </p:attrNameLst>
                                      </p:cBhvr>
                                      <p:to>
                                        <p:strVal val="visible"/>
                                      </p:to>
                                    </p:set>
                                    <p:animEffect transition="in" filter="wipe(down)">
                                      <p:cBhvr additive="repl">
                                        <p:cTn id="106" dur="750"/>
                                        <p:tgtEl>
                                          <p:spTgt spid="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5" name="Group 1"/>
          <p:cNvGrpSpPr/>
          <p:nvPr/>
        </p:nvGrpSpPr>
        <p:grpSpPr>
          <a:xfrm>
            <a:off x="1590120" y="2211120"/>
            <a:ext cx="3179160" cy="2404440"/>
            <a:chOff x="1590120" y="2211120"/>
            <a:chExt cx="3179160" cy="2404440"/>
          </a:xfrm>
        </p:grpSpPr>
        <p:sp>
          <p:nvSpPr>
            <p:cNvPr id="726" name="Line 2"/>
            <p:cNvSpPr/>
            <p:nvPr/>
          </p:nvSpPr>
          <p:spPr>
            <a:xfrm>
              <a:off x="2088360" y="2211120"/>
              <a:ext cx="360" cy="2009880"/>
            </a:xfrm>
            <a:prstGeom prst="line">
              <a:avLst/>
            </a:prstGeom>
            <a:ln>
              <a:solidFill>
                <a:schemeClr val="bg1">
                  <a:lumMod val="75000"/>
                </a:schemeClr>
              </a:solidFill>
              <a:custDash>
                <a:ds d="500000" sp="100000"/>
              </a:custDash>
            </a:ln>
          </p:spPr>
          <p:style>
            <a:lnRef idx="1">
              <a:schemeClr val="accent1"/>
            </a:lnRef>
            <a:fillRef idx="0">
              <a:schemeClr val="accent1"/>
            </a:fillRef>
            <a:effectRef idx="0">
              <a:schemeClr val="accent1"/>
            </a:effectRef>
            <a:fontRef idx="minor"/>
          </p:style>
        </p:sp>
        <p:sp>
          <p:nvSpPr>
            <p:cNvPr id="727" name="Line 3"/>
            <p:cNvSpPr/>
            <p:nvPr/>
          </p:nvSpPr>
          <p:spPr>
            <a:xfrm>
              <a:off x="2706840" y="2211120"/>
              <a:ext cx="360" cy="2009880"/>
            </a:xfrm>
            <a:prstGeom prst="line">
              <a:avLst/>
            </a:prstGeom>
            <a:ln>
              <a:solidFill>
                <a:schemeClr val="bg1">
                  <a:lumMod val="75000"/>
                </a:schemeClr>
              </a:solidFill>
              <a:custDash>
                <a:ds d="500000" sp="100000"/>
              </a:custDash>
            </a:ln>
          </p:spPr>
          <p:style>
            <a:lnRef idx="1">
              <a:schemeClr val="accent1"/>
            </a:lnRef>
            <a:fillRef idx="0">
              <a:schemeClr val="accent1"/>
            </a:fillRef>
            <a:effectRef idx="0">
              <a:schemeClr val="accent1"/>
            </a:effectRef>
            <a:fontRef idx="minor"/>
          </p:style>
        </p:sp>
        <p:sp>
          <p:nvSpPr>
            <p:cNvPr id="728" name="Line 4"/>
            <p:cNvSpPr/>
            <p:nvPr/>
          </p:nvSpPr>
          <p:spPr>
            <a:xfrm>
              <a:off x="3324960" y="2211120"/>
              <a:ext cx="360" cy="2009880"/>
            </a:xfrm>
            <a:prstGeom prst="line">
              <a:avLst/>
            </a:prstGeom>
            <a:ln>
              <a:solidFill>
                <a:schemeClr val="bg1">
                  <a:lumMod val="75000"/>
                </a:schemeClr>
              </a:solidFill>
              <a:custDash>
                <a:ds d="500000" sp="100000"/>
              </a:custDash>
            </a:ln>
          </p:spPr>
          <p:style>
            <a:lnRef idx="1">
              <a:schemeClr val="accent1"/>
            </a:lnRef>
            <a:fillRef idx="0">
              <a:schemeClr val="accent1"/>
            </a:fillRef>
            <a:effectRef idx="0">
              <a:schemeClr val="accent1"/>
            </a:effectRef>
            <a:fontRef idx="minor"/>
          </p:style>
        </p:sp>
        <p:sp>
          <p:nvSpPr>
            <p:cNvPr id="729" name="Line 5"/>
            <p:cNvSpPr/>
            <p:nvPr/>
          </p:nvSpPr>
          <p:spPr>
            <a:xfrm>
              <a:off x="3943440" y="2211120"/>
              <a:ext cx="360" cy="2009880"/>
            </a:xfrm>
            <a:prstGeom prst="line">
              <a:avLst/>
            </a:prstGeom>
            <a:ln>
              <a:solidFill>
                <a:schemeClr val="bg1">
                  <a:lumMod val="75000"/>
                </a:schemeClr>
              </a:solidFill>
              <a:custDash>
                <a:ds d="500000" sp="100000"/>
              </a:custDash>
            </a:ln>
          </p:spPr>
          <p:style>
            <a:lnRef idx="1">
              <a:schemeClr val="accent1"/>
            </a:lnRef>
            <a:fillRef idx="0">
              <a:schemeClr val="accent1"/>
            </a:fillRef>
            <a:effectRef idx="0">
              <a:schemeClr val="accent1"/>
            </a:effectRef>
            <a:fontRef idx="minor"/>
          </p:style>
        </p:sp>
        <p:sp>
          <p:nvSpPr>
            <p:cNvPr id="730" name="Line 6"/>
            <p:cNvSpPr/>
            <p:nvPr/>
          </p:nvSpPr>
          <p:spPr>
            <a:xfrm>
              <a:off x="4561920" y="2211120"/>
              <a:ext cx="360" cy="2009880"/>
            </a:xfrm>
            <a:prstGeom prst="line">
              <a:avLst/>
            </a:prstGeom>
            <a:ln>
              <a:solidFill>
                <a:schemeClr val="bg1">
                  <a:lumMod val="75000"/>
                </a:schemeClr>
              </a:solidFill>
              <a:custDash>
                <a:ds d="500000" sp="100000"/>
              </a:custDash>
            </a:ln>
          </p:spPr>
          <p:style>
            <a:lnRef idx="1">
              <a:schemeClr val="accent1"/>
            </a:lnRef>
            <a:fillRef idx="0">
              <a:schemeClr val="accent1"/>
            </a:fillRef>
            <a:effectRef idx="0">
              <a:schemeClr val="accent1"/>
            </a:effectRef>
            <a:fontRef idx="minor"/>
          </p:style>
        </p:sp>
        <p:sp>
          <p:nvSpPr>
            <p:cNvPr id="731" name="CustomShape 7"/>
            <p:cNvSpPr/>
            <p:nvPr/>
          </p:nvSpPr>
          <p:spPr>
            <a:xfrm>
              <a:off x="2088360" y="3744360"/>
              <a:ext cx="2473560" cy="386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32" name="CustomShape 8"/>
            <p:cNvSpPr/>
            <p:nvPr/>
          </p:nvSpPr>
          <p:spPr>
            <a:xfrm>
              <a:off x="2088360" y="3267720"/>
              <a:ext cx="2473560" cy="386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33" name="CustomShape 9"/>
            <p:cNvSpPr/>
            <p:nvPr/>
          </p:nvSpPr>
          <p:spPr>
            <a:xfrm>
              <a:off x="2088360" y="2791080"/>
              <a:ext cx="2473560" cy="386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34" name="CustomShape 10"/>
            <p:cNvSpPr/>
            <p:nvPr/>
          </p:nvSpPr>
          <p:spPr>
            <a:xfrm>
              <a:off x="2088360" y="2314080"/>
              <a:ext cx="2473560" cy="386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35" name="CustomShape 11"/>
            <p:cNvSpPr/>
            <p:nvPr/>
          </p:nvSpPr>
          <p:spPr>
            <a:xfrm>
              <a:off x="2088360" y="3744360"/>
              <a:ext cx="1713240" cy="386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36" name="CustomShape 12"/>
            <p:cNvSpPr/>
            <p:nvPr/>
          </p:nvSpPr>
          <p:spPr>
            <a:xfrm>
              <a:off x="2088360" y="3267720"/>
              <a:ext cx="759960" cy="386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37" name="CustomShape 13"/>
            <p:cNvSpPr/>
            <p:nvPr/>
          </p:nvSpPr>
          <p:spPr>
            <a:xfrm>
              <a:off x="2088360" y="2791080"/>
              <a:ext cx="1391040" cy="386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38" name="CustomShape 14"/>
            <p:cNvSpPr/>
            <p:nvPr/>
          </p:nvSpPr>
          <p:spPr>
            <a:xfrm>
              <a:off x="2088360" y="2314080"/>
              <a:ext cx="2254320" cy="386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39" name="CustomShape 15"/>
            <p:cNvSpPr/>
            <p:nvPr/>
          </p:nvSpPr>
          <p:spPr>
            <a:xfrm>
              <a:off x="1958760" y="4324320"/>
              <a:ext cx="25884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100" b="0" strike="noStrike" spc="-1">
                  <a:solidFill>
                    <a:srgbClr val="A6A6A6"/>
                  </a:solidFill>
                  <a:latin typeface="Arial" panose="020B0604020202020204"/>
                  <a:ea typeface="微软雅黑" panose="020B0503020204020204" charset="-122"/>
                </a:rPr>
                <a:t>0</a:t>
              </a:r>
              <a:endParaRPr lang="en-US" sz="1100" b="0" strike="noStrike" spc="-1">
                <a:latin typeface="Arial" panose="020B0604020202020204"/>
              </a:endParaRPr>
            </a:p>
          </p:txBody>
        </p:sp>
        <p:sp>
          <p:nvSpPr>
            <p:cNvPr id="740" name="CustomShape 16"/>
            <p:cNvSpPr/>
            <p:nvPr/>
          </p:nvSpPr>
          <p:spPr>
            <a:xfrm>
              <a:off x="2538000" y="4324320"/>
              <a:ext cx="33660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100" b="0" strike="noStrike" spc="-1">
                  <a:solidFill>
                    <a:srgbClr val="A6A6A6"/>
                  </a:solidFill>
                  <a:latin typeface="Arial" panose="020B0604020202020204"/>
                  <a:ea typeface="微软雅黑" panose="020B0503020204020204" charset="-122"/>
                </a:rPr>
                <a:t>50</a:t>
              </a:r>
              <a:endParaRPr lang="en-US" sz="1100" b="0" strike="noStrike" spc="-1">
                <a:latin typeface="Arial" panose="020B0604020202020204"/>
              </a:endParaRPr>
            </a:p>
          </p:txBody>
        </p:sp>
        <p:sp>
          <p:nvSpPr>
            <p:cNvPr id="741" name="CustomShape 17"/>
            <p:cNvSpPr/>
            <p:nvPr/>
          </p:nvSpPr>
          <p:spPr>
            <a:xfrm>
              <a:off x="4354920" y="4324320"/>
              <a:ext cx="41436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100" b="0" strike="noStrike" spc="-1">
                  <a:solidFill>
                    <a:srgbClr val="A6A6A6"/>
                  </a:solidFill>
                  <a:latin typeface="Arial" panose="020B0604020202020204"/>
                  <a:ea typeface="微软雅黑" panose="020B0503020204020204" charset="-122"/>
                </a:rPr>
                <a:t>200</a:t>
              </a:r>
              <a:endParaRPr lang="en-US" sz="1100" b="0" strike="noStrike" spc="-1">
                <a:latin typeface="Arial" panose="020B0604020202020204"/>
              </a:endParaRPr>
            </a:p>
          </p:txBody>
        </p:sp>
        <p:sp>
          <p:nvSpPr>
            <p:cNvPr id="742" name="CustomShape 18"/>
            <p:cNvSpPr/>
            <p:nvPr/>
          </p:nvSpPr>
          <p:spPr>
            <a:xfrm>
              <a:off x="3736440" y="4324320"/>
              <a:ext cx="41436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100" b="0" strike="noStrike" spc="-1">
                  <a:solidFill>
                    <a:srgbClr val="A6A6A6"/>
                  </a:solidFill>
                  <a:latin typeface="Arial" panose="020B0604020202020204"/>
                  <a:ea typeface="微软雅黑" panose="020B0503020204020204" charset="-122"/>
                </a:rPr>
                <a:t>150</a:t>
              </a:r>
              <a:endParaRPr lang="en-US" sz="1100" b="0" strike="noStrike" spc="-1">
                <a:latin typeface="Arial" panose="020B0604020202020204"/>
              </a:endParaRPr>
            </a:p>
          </p:txBody>
        </p:sp>
        <p:sp>
          <p:nvSpPr>
            <p:cNvPr id="743" name="CustomShape 19"/>
            <p:cNvSpPr/>
            <p:nvPr/>
          </p:nvSpPr>
          <p:spPr>
            <a:xfrm>
              <a:off x="3117960" y="4324320"/>
              <a:ext cx="41436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100" b="0" strike="noStrike" spc="-1">
                  <a:solidFill>
                    <a:srgbClr val="A6A6A6"/>
                  </a:solidFill>
                  <a:latin typeface="Arial" panose="020B0604020202020204"/>
                  <a:ea typeface="微软雅黑" panose="020B0503020204020204" charset="-122"/>
                </a:rPr>
                <a:t>100</a:t>
              </a:r>
              <a:endParaRPr lang="en-US" sz="1100" b="0" strike="noStrike" spc="-1">
                <a:latin typeface="Arial" panose="020B0604020202020204"/>
              </a:endParaRPr>
            </a:p>
          </p:txBody>
        </p:sp>
        <p:sp>
          <p:nvSpPr>
            <p:cNvPr id="744" name="CustomShape 20"/>
            <p:cNvSpPr/>
            <p:nvPr/>
          </p:nvSpPr>
          <p:spPr>
            <a:xfrm>
              <a:off x="1590120" y="2338200"/>
              <a:ext cx="49212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r">
                <a:lnSpc>
                  <a:spcPct val="120000"/>
                </a:lnSpc>
              </a:pPr>
              <a:r>
                <a:rPr lang="en-US" sz="1100" b="0" strike="noStrike" spc="-1">
                  <a:solidFill>
                    <a:srgbClr val="A6A6A6"/>
                  </a:solidFill>
                  <a:latin typeface="Arial" panose="020B0604020202020204"/>
                  <a:ea typeface="微软雅黑" panose="020B0503020204020204" charset="-122"/>
                </a:rPr>
                <a:t>2015</a:t>
              </a:r>
              <a:endParaRPr lang="en-US" sz="1100" b="0" strike="noStrike" spc="-1">
                <a:latin typeface="Arial" panose="020B0604020202020204"/>
              </a:endParaRPr>
            </a:p>
          </p:txBody>
        </p:sp>
        <p:sp>
          <p:nvSpPr>
            <p:cNvPr id="745" name="CustomShape 21"/>
            <p:cNvSpPr/>
            <p:nvPr/>
          </p:nvSpPr>
          <p:spPr>
            <a:xfrm>
              <a:off x="1590120" y="3768480"/>
              <a:ext cx="49212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r">
                <a:lnSpc>
                  <a:spcPct val="120000"/>
                </a:lnSpc>
              </a:pPr>
              <a:r>
                <a:rPr lang="en-US" sz="1100" b="0" strike="noStrike" spc="-1">
                  <a:solidFill>
                    <a:srgbClr val="A6A6A6"/>
                  </a:solidFill>
                  <a:latin typeface="Arial" panose="020B0604020202020204"/>
                  <a:ea typeface="微软雅黑" panose="020B0503020204020204" charset="-122"/>
                </a:rPr>
                <a:t>2012</a:t>
              </a:r>
              <a:endParaRPr lang="en-US" sz="1100" b="0" strike="noStrike" spc="-1">
                <a:latin typeface="Arial" panose="020B0604020202020204"/>
              </a:endParaRPr>
            </a:p>
          </p:txBody>
        </p:sp>
        <p:sp>
          <p:nvSpPr>
            <p:cNvPr id="746" name="CustomShape 22"/>
            <p:cNvSpPr/>
            <p:nvPr/>
          </p:nvSpPr>
          <p:spPr>
            <a:xfrm>
              <a:off x="1590120" y="3291840"/>
              <a:ext cx="49212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r">
                <a:lnSpc>
                  <a:spcPct val="120000"/>
                </a:lnSpc>
              </a:pPr>
              <a:r>
                <a:rPr lang="en-US" sz="1100" b="0" strike="noStrike" spc="-1">
                  <a:solidFill>
                    <a:srgbClr val="A6A6A6"/>
                  </a:solidFill>
                  <a:latin typeface="Arial" panose="020B0604020202020204"/>
                  <a:ea typeface="微软雅黑" panose="020B0503020204020204" charset="-122"/>
                </a:rPr>
                <a:t>2013</a:t>
              </a:r>
              <a:endParaRPr lang="en-US" sz="1100" b="0" strike="noStrike" spc="-1">
                <a:latin typeface="Arial" panose="020B0604020202020204"/>
              </a:endParaRPr>
            </a:p>
          </p:txBody>
        </p:sp>
        <p:sp>
          <p:nvSpPr>
            <p:cNvPr id="747" name="CustomShape 23"/>
            <p:cNvSpPr/>
            <p:nvPr/>
          </p:nvSpPr>
          <p:spPr>
            <a:xfrm>
              <a:off x="1590120" y="2815200"/>
              <a:ext cx="49212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r">
                <a:lnSpc>
                  <a:spcPct val="120000"/>
                </a:lnSpc>
              </a:pPr>
              <a:r>
                <a:rPr lang="en-US" sz="1100" b="0" strike="noStrike" spc="-1">
                  <a:solidFill>
                    <a:srgbClr val="A6A6A6"/>
                  </a:solidFill>
                  <a:latin typeface="Arial" panose="020B0604020202020204"/>
                  <a:ea typeface="微软雅黑" panose="020B0503020204020204" charset="-122"/>
                </a:rPr>
                <a:t>2014</a:t>
              </a:r>
              <a:endParaRPr lang="en-US" sz="1100" b="0" strike="noStrike" spc="-1">
                <a:latin typeface="Arial" panose="020B0604020202020204"/>
              </a:endParaRPr>
            </a:p>
          </p:txBody>
        </p:sp>
      </p:grpSp>
      <p:grpSp>
        <p:nvGrpSpPr>
          <p:cNvPr id="748" name="Group 24"/>
          <p:cNvGrpSpPr/>
          <p:nvPr/>
        </p:nvGrpSpPr>
        <p:grpSpPr>
          <a:xfrm>
            <a:off x="8287920" y="2211120"/>
            <a:ext cx="3178800" cy="2404440"/>
            <a:chOff x="8287920" y="2211120"/>
            <a:chExt cx="3178800" cy="2404440"/>
          </a:xfrm>
        </p:grpSpPr>
        <p:sp>
          <p:nvSpPr>
            <p:cNvPr id="749" name="Line 25"/>
            <p:cNvSpPr/>
            <p:nvPr/>
          </p:nvSpPr>
          <p:spPr>
            <a:xfrm>
              <a:off x="8785800" y="2211120"/>
              <a:ext cx="360" cy="2009880"/>
            </a:xfrm>
            <a:prstGeom prst="line">
              <a:avLst/>
            </a:prstGeom>
            <a:ln>
              <a:solidFill>
                <a:schemeClr val="bg1">
                  <a:lumMod val="75000"/>
                </a:schemeClr>
              </a:solidFill>
              <a:custDash>
                <a:ds d="500000" sp="100000"/>
              </a:custDash>
            </a:ln>
          </p:spPr>
          <p:style>
            <a:lnRef idx="1">
              <a:schemeClr val="accent1"/>
            </a:lnRef>
            <a:fillRef idx="0">
              <a:schemeClr val="accent1"/>
            </a:fillRef>
            <a:effectRef idx="0">
              <a:schemeClr val="accent1"/>
            </a:effectRef>
            <a:fontRef idx="minor"/>
          </p:style>
        </p:sp>
        <p:sp>
          <p:nvSpPr>
            <p:cNvPr id="750" name="Line 26"/>
            <p:cNvSpPr/>
            <p:nvPr/>
          </p:nvSpPr>
          <p:spPr>
            <a:xfrm>
              <a:off x="9404280" y="2211120"/>
              <a:ext cx="360" cy="2009880"/>
            </a:xfrm>
            <a:prstGeom prst="line">
              <a:avLst/>
            </a:prstGeom>
            <a:ln>
              <a:solidFill>
                <a:schemeClr val="bg1">
                  <a:lumMod val="75000"/>
                </a:schemeClr>
              </a:solidFill>
              <a:custDash>
                <a:ds d="500000" sp="100000"/>
              </a:custDash>
            </a:ln>
          </p:spPr>
          <p:style>
            <a:lnRef idx="1">
              <a:schemeClr val="accent1"/>
            </a:lnRef>
            <a:fillRef idx="0">
              <a:schemeClr val="accent1"/>
            </a:fillRef>
            <a:effectRef idx="0">
              <a:schemeClr val="accent1"/>
            </a:effectRef>
            <a:fontRef idx="minor"/>
          </p:style>
        </p:sp>
        <p:sp>
          <p:nvSpPr>
            <p:cNvPr id="751" name="Line 27"/>
            <p:cNvSpPr/>
            <p:nvPr/>
          </p:nvSpPr>
          <p:spPr>
            <a:xfrm>
              <a:off x="10022760" y="2211120"/>
              <a:ext cx="360" cy="2009880"/>
            </a:xfrm>
            <a:prstGeom prst="line">
              <a:avLst/>
            </a:prstGeom>
            <a:ln>
              <a:solidFill>
                <a:schemeClr val="bg1">
                  <a:lumMod val="75000"/>
                </a:schemeClr>
              </a:solidFill>
              <a:custDash>
                <a:ds d="500000" sp="100000"/>
              </a:custDash>
            </a:ln>
          </p:spPr>
          <p:style>
            <a:lnRef idx="1">
              <a:schemeClr val="accent1"/>
            </a:lnRef>
            <a:fillRef idx="0">
              <a:schemeClr val="accent1"/>
            </a:fillRef>
            <a:effectRef idx="0">
              <a:schemeClr val="accent1"/>
            </a:effectRef>
            <a:fontRef idx="minor"/>
          </p:style>
        </p:sp>
        <p:sp>
          <p:nvSpPr>
            <p:cNvPr id="752" name="Line 28"/>
            <p:cNvSpPr/>
            <p:nvPr/>
          </p:nvSpPr>
          <p:spPr>
            <a:xfrm>
              <a:off x="10641240" y="2211120"/>
              <a:ext cx="360" cy="2009880"/>
            </a:xfrm>
            <a:prstGeom prst="line">
              <a:avLst/>
            </a:prstGeom>
            <a:ln>
              <a:solidFill>
                <a:schemeClr val="bg1">
                  <a:lumMod val="75000"/>
                </a:schemeClr>
              </a:solidFill>
              <a:custDash>
                <a:ds d="500000" sp="100000"/>
              </a:custDash>
            </a:ln>
          </p:spPr>
          <p:style>
            <a:lnRef idx="1">
              <a:schemeClr val="accent1"/>
            </a:lnRef>
            <a:fillRef idx="0">
              <a:schemeClr val="accent1"/>
            </a:fillRef>
            <a:effectRef idx="0">
              <a:schemeClr val="accent1"/>
            </a:effectRef>
            <a:fontRef idx="minor"/>
          </p:style>
        </p:sp>
        <p:sp>
          <p:nvSpPr>
            <p:cNvPr id="753" name="Line 29"/>
            <p:cNvSpPr/>
            <p:nvPr/>
          </p:nvSpPr>
          <p:spPr>
            <a:xfrm>
              <a:off x="11259720" y="2211120"/>
              <a:ext cx="360" cy="2009880"/>
            </a:xfrm>
            <a:prstGeom prst="line">
              <a:avLst/>
            </a:prstGeom>
            <a:ln>
              <a:solidFill>
                <a:schemeClr val="bg1">
                  <a:lumMod val="75000"/>
                </a:schemeClr>
              </a:solidFill>
              <a:custDash>
                <a:ds d="500000" sp="100000"/>
              </a:custDash>
            </a:ln>
          </p:spPr>
          <p:style>
            <a:lnRef idx="1">
              <a:schemeClr val="accent1"/>
            </a:lnRef>
            <a:fillRef idx="0">
              <a:schemeClr val="accent1"/>
            </a:fillRef>
            <a:effectRef idx="0">
              <a:schemeClr val="accent1"/>
            </a:effectRef>
            <a:fontRef idx="minor"/>
          </p:style>
        </p:sp>
        <p:sp>
          <p:nvSpPr>
            <p:cNvPr id="754" name="CustomShape 30"/>
            <p:cNvSpPr/>
            <p:nvPr/>
          </p:nvSpPr>
          <p:spPr>
            <a:xfrm>
              <a:off x="8786160" y="3744360"/>
              <a:ext cx="2473560" cy="386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55" name="CustomShape 31"/>
            <p:cNvSpPr/>
            <p:nvPr/>
          </p:nvSpPr>
          <p:spPr>
            <a:xfrm>
              <a:off x="8786160" y="3267720"/>
              <a:ext cx="2473560" cy="386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56" name="CustomShape 32"/>
            <p:cNvSpPr/>
            <p:nvPr/>
          </p:nvSpPr>
          <p:spPr>
            <a:xfrm>
              <a:off x="8786160" y="2791080"/>
              <a:ext cx="2473560" cy="386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57" name="CustomShape 33"/>
            <p:cNvSpPr/>
            <p:nvPr/>
          </p:nvSpPr>
          <p:spPr>
            <a:xfrm>
              <a:off x="8786160" y="2314080"/>
              <a:ext cx="2473560" cy="386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58" name="CustomShape 34"/>
            <p:cNvSpPr/>
            <p:nvPr/>
          </p:nvSpPr>
          <p:spPr>
            <a:xfrm>
              <a:off x="8786160" y="3744360"/>
              <a:ext cx="1479600" cy="386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759" name="CustomShape 35"/>
            <p:cNvSpPr/>
            <p:nvPr/>
          </p:nvSpPr>
          <p:spPr>
            <a:xfrm>
              <a:off x="8786160" y="3267720"/>
              <a:ext cx="2097360" cy="386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760" name="CustomShape 36"/>
            <p:cNvSpPr/>
            <p:nvPr/>
          </p:nvSpPr>
          <p:spPr>
            <a:xfrm>
              <a:off x="8786160" y="2791080"/>
              <a:ext cx="1479600" cy="386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761" name="CustomShape 37"/>
            <p:cNvSpPr/>
            <p:nvPr/>
          </p:nvSpPr>
          <p:spPr>
            <a:xfrm>
              <a:off x="8786160" y="2314080"/>
              <a:ext cx="1855080" cy="386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762" name="CustomShape 38"/>
            <p:cNvSpPr/>
            <p:nvPr/>
          </p:nvSpPr>
          <p:spPr>
            <a:xfrm>
              <a:off x="8656200" y="4324320"/>
              <a:ext cx="25884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100" b="0" strike="noStrike" spc="-1">
                  <a:solidFill>
                    <a:srgbClr val="A6A6A6"/>
                  </a:solidFill>
                  <a:latin typeface="Arial" panose="020B0604020202020204"/>
                  <a:ea typeface="微软雅黑" panose="020B0503020204020204" charset="-122"/>
                </a:rPr>
                <a:t>0</a:t>
              </a:r>
              <a:endParaRPr lang="en-US" sz="1100" b="0" strike="noStrike" spc="-1">
                <a:latin typeface="Arial" panose="020B0604020202020204"/>
              </a:endParaRPr>
            </a:p>
          </p:txBody>
        </p:sp>
        <p:sp>
          <p:nvSpPr>
            <p:cNvPr id="763" name="CustomShape 39"/>
            <p:cNvSpPr/>
            <p:nvPr/>
          </p:nvSpPr>
          <p:spPr>
            <a:xfrm>
              <a:off x="9235800" y="4324320"/>
              <a:ext cx="33660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100" b="0" strike="noStrike" spc="-1">
                  <a:solidFill>
                    <a:srgbClr val="A6A6A6"/>
                  </a:solidFill>
                  <a:latin typeface="Arial" panose="020B0604020202020204"/>
                  <a:ea typeface="微软雅黑" panose="020B0503020204020204" charset="-122"/>
                </a:rPr>
                <a:t>50</a:t>
              </a:r>
              <a:endParaRPr lang="en-US" sz="1100" b="0" strike="noStrike" spc="-1">
                <a:latin typeface="Arial" panose="020B0604020202020204"/>
              </a:endParaRPr>
            </a:p>
          </p:txBody>
        </p:sp>
        <p:sp>
          <p:nvSpPr>
            <p:cNvPr id="764" name="CustomShape 40"/>
            <p:cNvSpPr/>
            <p:nvPr/>
          </p:nvSpPr>
          <p:spPr>
            <a:xfrm>
              <a:off x="11052360" y="4324320"/>
              <a:ext cx="41436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100" b="0" strike="noStrike" spc="-1">
                  <a:solidFill>
                    <a:srgbClr val="A6A6A6"/>
                  </a:solidFill>
                  <a:latin typeface="Arial" panose="020B0604020202020204"/>
                  <a:ea typeface="微软雅黑" panose="020B0503020204020204" charset="-122"/>
                </a:rPr>
                <a:t>200</a:t>
              </a:r>
              <a:endParaRPr lang="en-US" sz="1100" b="0" strike="noStrike" spc="-1">
                <a:latin typeface="Arial" panose="020B0604020202020204"/>
              </a:endParaRPr>
            </a:p>
          </p:txBody>
        </p:sp>
        <p:sp>
          <p:nvSpPr>
            <p:cNvPr id="765" name="CustomShape 41"/>
            <p:cNvSpPr/>
            <p:nvPr/>
          </p:nvSpPr>
          <p:spPr>
            <a:xfrm>
              <a:off x="10434240" y="4324320"/>
              <a:ext cx="41436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100" b="0" strike="noStrike" spc="-1">
                  <a:solidFill>
                    <a:srgbClr val="A6A6A6"/>
                  </a:solidFill>
                  <a:latin typeface="Arial" panose="020B0604020202020204"/>
                  <a:ea typeface="微软雅黑" panose="020B0503020204020204" charset="-122"/>
                </a:rPr>
                <a:t>150</a:t>
              </a:r>
              <a:endParaRPr lang="en-US" sz="1100" b="0" strike="noStrike" spc="-1">
                <a:latin typeface="Arial" panose="020B0604020202020204"/>
              </a:endParaRPr>
            </a:p>
          </p:txBody>
        </p:sp>
        <p:sp>
          <p:nvSpPr>
            <p:cNvPr id="766" name="CustomShape 42"/>
            <p:cNvSpPr/>
            <p:nvPr/>
          </p:nvSpPr>
          <p:spPr>
            <a:xfrm>
              <a:off x="9815760" y="4324320"/>
              <a:ext cx="41436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100" b="0" strike="noStrike" spc="-1">
                  <a:solidFill>
                    <a:srgbClr val="A6A6A6"/>
                  </a:solidFill>
                  <a:latin typeface="Arial" panose="020B0604020202020204"/>
                  <a:ea typeface="微软雅黑" panose="020B0503020204020204" charset="-122"/>
                </a:rPr>
                <a:t>100</a:t>
              </a:r>
              <a:endParaRPr lang="en-US" sz="1100" b="0" strike="noStrike" spc="-1">
                <a:latin typeface="Arial" panose="020B0604020202020204"/>
              </a:endParaRPr>
            </a:p>
          </p:txBody>
        </p:sp>
        <p:sp>
          <p:nvSpPr>
            <p:cNvPr id="767" name="CustomShape 43"/>
            <p:cNvSpPr/>
            <p:nvPr/>
          </p:nvSpPr>
          <p:spPr>
            <a:xfrm>
              <a:off x="8287920" y="2338200"/>
              <a:ext cx="49212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r">
                <a:lnSpc>
                  <a:spcPct val="120000"/>
                </a:lnSpc>
              </a:pPr>
              <a:r>
                <a:rPr lang="en-US" sz="1100" b="0" strike="noStrike" spc="-1">
                  <a:solidFill>
                    <a:srgbClr val="A6A6A6"/>
                  </a:solidFill>
                  <a:latin typeface="Arial" panose="020B0604020202020204"/>
                  <a:ea typeface="微软雅黑" panose="020B0503020204020204" charset="-122"/>
                </a:rPr>
                <a:t>2015</a:t>
              </a:r>
              <a:endParaRPr lang="en-US" sz="1100" b="0" strike="noStrike" spc="-1">
                <a:latin typeface="Arial" panose="020B0604020202020204"/>
              </a:endParaRPr>
            </a:p>
          </p:txBody>
        </p:sp>
        <p:sp>
          <p:nvSpPr>
            <p:cNvPr id="768" name="CustomShape 44"/>
            <p:cNvSpPr/>
            <p:nvPr/>
          </p:nvSpPr>
          <p:spPr>
            <a:xfrm>
              <a:off x="8287920" y="3768480"/>
              <a:ext cx="49212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r">
                <a:lnSpc>
                  <a:spcPct val="120000"/>
                </a:lnSpc>
              </a:pPr>
              <a:r>
                <a:rPr lang="en-US" sz="1100" b="0" strike="noStrike" spc="-1">
                  <a:solidFill>
                    <a:srgbClr val="A6A6A6"/>
                  </a:solidFill>
                  <a:latin typeface="Arial" panose="020B0604020202020204"/>
                  <a:ea typeface="微软雅黑" panose="020B0503020204020204" charset="-122"/>
                </a:rPr>
                <a:t>2012</a:t>
              </a:r>
              <a:endParaRPr lang="en-US" sz="1100" b="0" strike="noStrike" spc="-1">
                <a:latin typeface="Arial" panose="020B0604020202020204"/>
              </a:endParaRPr>
            </a:p>
          </p:txBody>
        </p:sp>
        <p:sp>
          <p:nvSpPr>
            <p:cNvPr id="769" name="CustomShape 45"/>
            <p:cNvSpPr/>
            <p:nvPr/>
          </p:nvSpPr>
          <p:spPr>
            <a:xfrm>
              <a:off x="8287920" y="3291840"/>
              <a:ext cx="49212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r">
                <a:lnSpc>
                  <a:spcPct val="120000"/>
                </a:lnSpc>
              </a:pPr>
              <a:r>
                <a:rPr lang="en-US" sz="1100" b="0" strike="noStrike" spc="-1">
                  <a:solidFill>
                    <a:srgbClr val="A6A6A6"/>
                  </a:solidFill>
                  <a:latin typeface="Arial" panose="020B0604020202020204"/>
                  <a:ea typeface="微软雅黑" panose="020B0503020204020204" charset="-122"/>
                </a:rPr>
                <a:t>2013</a:t>
              </a:r>
              <a:endParaRPr lang="en-US" sz="1100" b="0" strike="noStrike" spc="-1">
                <a:latin typeface="Arial" panose="020B0604020202020204"/>
              </a:endParaRPr>
            </a:p>
          </p:txBody>
        </p:sp>
        <p:sp>
          <p:nvSpPr>
            <p:cNvPr id="770" name="CustomShape 46"/>
            <p:cNvSpPr/>
            <p:nvPr/>
          </p:nvSpPr>
          <p:spPr>
            <a:xfrm>
              <a:off x="8287920" y="2815200"/>
              <a:ext cx="49212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r">
                <a:lnSpc>
                  <a:spcPct val="120000"/>
                </a:lnSpc>
              </a:pPr>
              <a:r>
                <a:rPr lang="en-US" sz="1100" b="0" strike="noStrike" spc="-1">
                  <a:solidFill>
                    <a:srgbClr val="A6A6A6"/>
                  </a:solidFill>
                  <a:latin typeface="Arial" panose="020B0604020202020204"/>
                  <a:ea typeface="微软雅黑" panose="020B0503020204020204" charset="-122"/>
                </a:rPr>
                <a:t>2014</a:t>
              </a:r>
              <a:endParaRPr lang="en-US" sz="1100" b="0" strike="noStrike" spc="-1">
                <a:latin typeface="Arial" panose="020B0604020202020204"/>
              </a:endParaRPr>
            </a:p>
          </p:txBody>
        </p:sp>
      </p:grpSp>
      <p:grpSp>
        <p:nvGrpSpPr>
          <p:cNvPr id="771" name="Group 47"/>
          <p:cNvGrpSpPr/>
          <p:nvPr/>
        </p:nvGrpSpPr>
        <p:grpSpPr>
          <a:xfrm>
            <a:off x="4902120" y="2211120"/>
            <a:ext cx="3179160" cy="2404440"/>
            <a:chOff x="4902120" y="2211120"/>
            <a:chExt cx="3179160" cy="2404440"/>
          </a:xfrm>
        </p:grpSpPr>
        <p:sp>
          <p:nvSpPr>
            <p:cNvPr id="772" name="Line 48"/>
            <p:cNvSpPr/>
            <p:nvPr/>
          </p:nvSpPr>
          <p:spPr>
            <a:xfrm>
              <a:off x="5400000" y="2211120"/>
              <a:ext cx="360" cy="2009880"/>
            </a:xfrm>
            <a:prstGeom prst="line">
              <a:avLst/>
            </a:prstGeom>
            <a:ln>
              <a:solidFill>
                <a:schemeClr val="bg1">
                  <a:lumMod val="75000"/>
                </a:schemeClr>
              </a:solidFill>
              <a:custDash>
                <a:ds d="500000" sp="100000"/>
              </a:custDash>
            </a:ln>
          </p:spPr>
          <p:style>
            <a:lnRef idx="1">
              <a:schemeClr val="accent1"/>
            </a:lnRef>
            <a:fillRef idx="0">
              <a:schemeClr val="accent1"/>
            </a:fillRef>
            <a:effectRef idx="0">
              <a:schemeClr val="accent1"/>
            </a:effectRef>
            <a:fontRef idx="minor"/>
          </p:style>
        </p:sp>
        <p:sp>
          <p:nvSpPr>
            <p:cNvPr id="773" name="Line 49"/>
            <p:cNvSpPr/>
            <p:nvPr/>
          </p:nvSpPr>
          <p:spPr>
            <a:xfrm>
              <a:off x="6018480" y="2211120"/>
              <a:ext cx="360" cy="2009880"/>
            </a:xfrm>
            <a:prstGeom prst="line">
              <a:avLst/>
            </a:prstGeom>
            <a:ln>
              <a:solidFill>
                <a:schemeClr val="bg1">
                  <a:lumMod val="75000"/>
                </a:schemeClr>
              </a:solidFill>
              <a:custDash>
                <a:ds d="500000" sp="100000"/>
              </a:custDash>
            </a:ln>
          </p:spPr>
          <p:style>
            <a:lnRef idx="1">
              <a:schemeClr val="accent1"/>
            </a:lnRef>
            <a:fillRef idx="0">
              <a:schemeClr val="accent1"/>
            </a:fillRef>
            <a:effectRef idx="0">
              <a:schemeClr val="accent1"/>
            </a:effectRef>
            <a:fontRef idx="minor"/>
          </p:style>
        </p:sp>
        <p:sp>
          <p:nvSpPr>
            <p:cNvPr id="774" name="Line 50"/>
            <p:cNvSpPr/>
            <p:nvPr/>
          </p:nvSpPr>
          <p:spPr>
            <a:xfrm>
              <a:off x="6636960" y="2211120"/>
              <a:ext cx="360" cy="2009880"/>
            </a:xfrm>
            <a:prstGeom prst="line">
              <a:avLst/>
            </a:prstGeom>
            <a:ln>
              <a:solidFill>
                <a:schemeClr val="bg1">
                  <a:lumMod val="75000"/>
                </a:schemeClr>
              </a:solidFill>
              <a:custDash>
                <a:ds d="500000" sp="100000"/>
              </a:custDash>
            </a:ln>
          </p:spPr>
          <p:style>
            <a:lnRef idx="1">
              <a:schemeClr val="accent1"/>
            </a:lnRef>
            <a:fillRef idx="0">
              <a:schemeClr val="accent1"/>
            </a:fillRef>
            <a:effectRef idx="0">
              <a:schemeClr val="accent1"/>
            </a:effectRef>
            <a:fontRef idx="minor"/>
          </p:style>
        </p:sp>
        <p:sp>
          <p:nvSpPr>
            <p:cNvPr id="775" name="Line 51"/>
            <p:cNvSpPr/>
            <p:nvPr/>
          </p:nvSpPr>
          <p:spPr>
            <a:xfrm>
              <a:off x="7255440" y="2211120"/>
              <a:ext cx="360" cy="2009880"/>
            </a:xfrm>
            <a:prstGeom prst="line">
              <a:avLst/>
            </a:prstGeom>
            <a:ln>
              <a:solidFill>
                <a:schemeClr val="bg1">
                  <a:lumMod val="75000"/>
                </a:schemeClr>
              </a:solidFill>
              <a:custDash>
                <a:ds d="500000" sp="100000"/>
              </a:custDash>
            </a:ln>
          </p:spPr>
          <p:style>
            <a:lnRef idx="1">
              <a:schemeClr val="accent1"/>
            </a:lnRef>
            <a:fillRef idx="0">
              <a:schemeClr val="accent1"/>
            </a:fillRef>
            <a:effectRef idx="0">
              <a:schemeClr val="accent1"/>
            </a:effectRef>
            <a:fontRef idx="minor"/>
          </p:style>
        </p:sp>
        <p:sp>
          <p:nvSpPr>
            <p:cNvPr id="776" name="Line 52"/>
            <p:cNvSpPr/>
            <p:nvPr/>
          </p:nvSpPr>
          <p:spPr>
            <a:xfrm>
              <a:off x="7873920" y="2211120"/>
              <a:ext cx="360" cy="2009880"/>
            </a:xfrm>
            <a:prstGeom prst="line">
              <a:avLst/>
            </a:prstGeom>
            <a:ln>
              <a:solidFill>
                <a:schemeClr val="bg1">
                  <a:lumMod val="75000"/>
                </a:schemeClr>
              </a:solidFill>
              <a:custDash>
                <a:ds d="500000" sp="100000"/>
              </a:custDash>
            </a:ln>
          </p:spPr>
          <p:style>
            <a:lnRef idx="1">
              <a:schemeClr val="accent1"/>
            </a:lnRef>
            <a:fillRef idx="0">
              <a:schemeClr val="accent1"/>
            </a:fillRef>
            <a:effectRef idx="0">
              <a:schemeClr val="accent1"/>
            </a:effectRef>
            <a:fontRef idx="minor"/>
          </p:style>
        </p:sp>
        <p:sp>
          <p:nvSpPr>
            <p:cNvPr id="777" name="CustomShape 53"/>
            <p:cNvSpPr/>
            <p:nvPr/>
          </p:nvSpPr>
          <p:spPr>
            <a:xfrm>
              <a:off x="5400360" y="3744360"/>
              <a:ext cx="2473560" cy="386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78" name="CustomShape 54"/>
            <p:cNvSpPr/>
            <p:nvPr/>
          </p:nvSpPr>
          <p:spPr>
            <a:xfrm>
              <a:off x="5400360" y="3267720"/>
              <a:ext cx="2473560" cy="386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79" name="CustomShape 55"/>
            <p:cNvSpPr/>
            <p:nvPr/>
          </p:nvSpPr>
          <p:spPr>
            <a:xfrm>
              <a:off x="5400360" y="2791080"/>
              <a:ext cx="2473560" cy="386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80" name="CustomShape 56"/>
            <p:cNvSpPr/>
            <p:nvPr/>
          </p:nvSpPr>
          <p:spPr>
            <a:xfrm>
              <a:off x="5400360" y="2314080"/>
              <a:ext cx="2473560" cy="386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81" name="CustomShape 57"/>
            <p:cNvSpPr/>
            <p:nvPr/>
          </p:nvSpPr>
          <p:spPr>
            <a:xfrm>
              <a:off x="5400360" y="3744360"/>
              <a:ext cx="1094760" cy="386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782" name="CustomShape 58"/>
            <p:cNvSpPr/>
            <p:nvPr/>
          </p:nvSpPr>
          <p:spPr>
            <a:xfrm>
              <a:off x="5400360" y="3267720"/>
              <a:ext cx="1996560" cy="386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783" name="CustomShape 59"/>
            <p:cNvSpPr/>
            <p:nvPr/>
          </p:nvSpPr>
          <p:spPr>
            <a:xfrm>
              <a:off x="5400360" y="2791080"/>
              <a:ext cx="1700280" cy="386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784" name="CustomShape 60"/>
            <p:cNvSpPr/>
            <p:nvPr/>
          </p:nvSpPr>
          <p:spPr>
            <a:xfrm>
              <a:off x="5400360" y="2314080"/>
              <a:ext cx="1479600" cy="386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785" name="CustomShape 61"/>
            <p:cNvSpPr/>
            <p:nvPr/>
          </p:nvSpPr>
          <p:spPr>
            <a:xfrm>
              <a:off x="5270400" y="4324320"/>
              <a:ext cx="25884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100" b="0" strike="noStrike" spc="-1">
                  <a:solidFill>
                    <a:srgbClr val="A6A6A6"/>
                  </a:solidFill>
                  <a:latin typeface="Arial" panose="020B0604020202020204"/>
                  <a:ea typeface="微软雅黑" panose="020B0503020204020204" charset="-122"/>
                </a:rPr>
                <a:t>0</a:t>
              </a:r>
              <a:endParaRPr lang="en-US" sz="1100" b="0" strike="noStrike" spc="-1">
                <a:latin typeface="Arial" panose="020B0604020202020204"/>
              </a:endParaRPr>
            </a:p>
          </p:txBody>
        </p:sp>
        <p:sp>
          <p:nvSpPr>
            <p:cNvPr id="786" name="CustomShape 62"/>
            <p:cNvSpPr/>
            <p:nvPr/>
          </p:nvSpPr>
          <p:spPr>
            <a:xfrm>
              <a:off x="5850000" y="4324320"/>
              <a:ext cx="33660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100" b="0" strike="noStrike" spc="-1">
                  <a:solidFill>
                    <a:srgbClr val="A6A6A6"/>
                  </a:solidFill>
                  <a:latin typeface="Arial" panose="020B0604020202020204"/>
                  <a:ea typeface="微软雅黑" panose="020B0503020204020204" charset="-122"/>
                </a:rPr>
                <a:t>50</a:t>
              </a:r>
              <a:endParaRPr lang="en-US" sz="1100" b="0" strike="noStrike" spc="-1">
                <a:latin typeface="Arial" panose="020B0604020202020204"/>
              </a:endParaRPr>
            </a:p>
          </p:txBody>
        </p:sp>
        <p:sp>
          <p:nvSpPr>
            <p:cNvPr id="787" name="CustomShape 63"/>
            <p:cNvSpPr/>
            <p:nvPr/>
          </p:nvSpPr>
          <p:spPr>
            <a:xfrm>
              <a:off x="7666920" y="4324320"/>
              <a:ext cx="41436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100" b="0" strike="noStrike" spc="-1">
                  <a:solidFill>
                    <a:srgbClr val="A6A6A6"/>
                  </a:solidFill>
                  <a:latin typeface="Arial" panose="020B0604020202020204"/>
                  <a:ea typeface="微软雅黑" panose="020B0503020204020204" charset="-122"/>
                </a:rPr>
                <a:t>200</a:t>
              </a:r>
              <a:endParaRPr lang="en-US" sz="1100" b="0" strike="noStrike" spc="-1">
                <a:latin typeface="Arial" panose="020B0604020202020204"/>
              </a:endParaRPr>
            </a:p>
          </p:txBody>
        </p:sp>
        <p:sp>
          <p:nvSpPr>
            <p:cNvPr id="788" name="CustomShape 64"/>
            <p:cNvSpPr/>
            <p:nvPr/>
          </p:nvSpPr>
          <p:spPr>
            <a:xfrm>
              <a:off x="7048440" y="4324320"/>
              <a:ext cx="41436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100" b="0" strike="noStrike" spc="-1">
                  <a:solidFill>
                    <a:srgbClr val="A6A6A6"/>
                  </a:solidFill>
                  <a:latin typeface="Arial" panose="020B0604020202020204"/>
                  <a:ea typeface="微软雅黑" panose="020B0503020204020204" charset="-122"/>
                </a:rPr>
                <a:t>150</a:t>
              </a:r>
              <a:endParaRPr lang="en-US" sz="1100" b="0" strike="noStrike" spc="-1">
                <a:latin typeface="Arial" panose="020B0604020202020204"/>
              </a:endParaRPr>
            </a:p>
          </p:txBody>
        </p:sp>
        <p:sp>
          <p:nvSpPr>
            <p:cNvPr id="789" name="CustomShape 65"/>
            <p:cNvSpPr/>
            <p:nvPr/>
          </p:nvSpPr>
          <p:spPr>
            <a:xfrm>
              <a:off x="6429960" y="4324320"/>
              <a:ext cx="41436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100" b="0" strike="noStrike" spc="-1">
                  <a:solidFill>
                    <a:srgbClr val="A6A6A6"/>
                  </a:solidFill>
                  <a:latin typeface="Arial" panose="020B0604020202020204"/>
                  <a:ea typeface="微软雅黑" panose="020B0503020204020204" charset="-122"/>
                </a:rPr>
                <a:t>100</a:t>
              </a:r>
              <a:endParaRPr lang="en-US" sz="1100" b="0" strike="noStrike" spc="-1">
                <a:latin typeface="Arial" panose="020B0604020202020204"/>
              </a:endParaRPr>
            </a:p>
          </p:txBody>
        </p:sp>
        <p:sp>
          <p:nvSpPr>
            <p:cNvPr id="790" name="CustomShape 66"/>
            <p:cNvSpPr/>
            <p:nvPr/>
          </p:nvSpPr>
          <p:spPr>
            <a:xfrm>
              <a:off x="4902120" y="2338200"/>
              <a:ext cx="49212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r">
                <a:lnSpc>
                  <a:spcPct val="120000"/>
                </a:lnSpc>
              </a:pPr>
              <a:r>
                <a:rPr lang="en-US" sz="1100" b="0" strike="noStrike" spc="-1">
                  <a:solidFill>
                    <a:srgbClr val="A6A6A6"/>
                  </a:solidFill>
                  <a:latin typeface="Arial" panose="020B0604020202020204"/>
                  <a:ea typeface="微软雅黑" panose="020B0503020204020204" charset="-122"/>
                </a:rPr>
                <a:t>2015</a:t>
              </a:r>
              <a:endParaRPr lang="en-US" sz="1100" b="0" strike="noStrike" spc="-1">
                <a:latin typeface="Arial" panose="020B0604020202020204"/>
              </a:endParaRPr>
            </a:p>
          </p:txBody>
        </p:sp>
        <p:sp>
          <p:nvSpPr>
            <p:cNvPr id="791" name="CustomShape 67"/>
            <p:cNvSpPr/>
            <p:nvPr/>
          </p:nvSpPr>
          <p:spPr>
            <a:xfrm>
              <a:off x="4902120" y="3768480"/>
              <a:ext cx="49212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r">
                <a:lnSpc>
                  <a:spcPct val="120000"/>
                </a:lnSpc>
              </a:pPr>
              <a:r>
                <a:rPr lang="en-US" sz="1100" b="0" strike="noStrike" spc="-1">
                  <a:solidFill>
                    <a:srgbClr val="A6A6A6"/>
                  </a:solidFill>
                  <a:latin typeface="Arial" panose="020B0604020202020204"/>
                  <a:ea typeface="微软雅黑" panose="020B0503020204020204" charset="-122"/>
                </a:rPr>
                <a:t>2012</a:t>
              </a:r>
              <a:endParaRPr lang="en-US" sz="1100" b="0" strike="noStrike" spc="-1">
                <a:latin typeface="Arial" panose="020B0604020202020204"/>
              </a:endParaRPr>
            </a:p>
          </p:txBody>
        </p:sp>
        <p:sp>
          <p:nvSpPr>
            <p:cNvPr id="792" name="CustomShape 68"/>
            <p:cNvSpPr/>
            <p:nvPr/>
          </p:nvSpPr>
          <p:spPr>
            <a:xfrm>
              <a:off x="4902120" y="3291840"/>
              <a:ext cx="49212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r">
                <a:lnSpc>
                  <a:spcPct val="120000"/>
                </a:lnSpc>
              </a:pPr>
              <a:r>
                <a:rPr lang="en-US" sz="1100" b="0" strike="noStrike" spc="-1">
                  <a:solidFill>
                    <a:srgbClr val="A6A6A6"/>
                  </a:solidFill>
                  <a:latin typeface="Arial" panose="020B0604020202020204"/>
                  <a:ea typeface="微软雅黑" panose="020B0503020204020204" charset="-122"/>
                </a:rPr>
                <a:t>2013</a:t>
              </a:r>
              <a:endParaRPr lang="en-US" sz="1100" b="0" strike="noStrike" spc="-1">
                <a:latin typeface="Arial" panose="020B0604020202020204"/>
              </a:endParaRPr>
            </a:p>
          </p:txBody>
        </p:sp>
        <p:sp>
          <p:nvSpPr>
            <p:cNvPr id="793" name="CustomShape 69"/>
            <p:cNvSpPr/>
            <p:nvPr/>
          </p:nvSpPr>
          <p:spPr>
            <a:xfrm>
              <a:off x="4902120" y="2815200"/>
              <a:ext cx="492120" cy="291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r">
                <a:lnSpc>
                  <a:spcPct val="120000"/>
                </a:lnSpc>
              </a:pPr>
              <a:r>
                <a:rPr lang="en-US" sz="1100" b="0" strike="noStrike" spc="-1">
                  <a:solidFill>
                    <a:srgbClr val="A6A6A6"/>
                  </a:solidFill>
                  <a:latin typeface="Arial" panose="020B0604020202020204"/>
                  <a:ea typeface="微软雅黑" panose="020B0503020204020204" charset="-122"/>
                </a:rPr>
                <a:t>2014</a:t>
              </a:r>
              <a:endParaRPr lang="en-US" sz="1100" b="0" strike="noStrike" spc="-1">
                <a:latin typeface="Arial" panose="020B0604020202020204"/>
              </a:endParaRPr>
            </a:p>
          </p:txBody>
        </p:sp>
      </p:grpSp>
      <p:sp>
        <p:nvSpPr>
          <p:cNvPr id="794" name="CustomShape 70"/>
          <p:cNvSpPr/>
          <p:nvPr/>
        </p:nvSpPr>
        <p:spPr>
          <a:xfrm>
            <a:off x="2096640" y="5022360"/>
            <a:ext cx="1663200" cy="2559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795" name="CustomShape 71"/>
          <p:cNvSpPr/>
          <p:nvPr/>
        </p:nvSpPr>
        <p:spPr>
          <a:xfrm>
            <a:off x="5408640" y="5022360"/>
            <a:ext cx="1663200" cy="2559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796" name="CustomShape 72"/>
          <p:cNvSpPr/>
          <p:nvPr/>
        </p:nvSpPr>
        <p:spPr>
          <a:xfrm>
            <a:off x="8794080" y="5022360"/>
            <a:ext cx="1663200" cy="25524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797" name="CustomShape 73"/>
          <p:cNvSpPr/>
          <p:nvPr/>
        </p:nvSpPr>
        <p:spPr>
          <a:xfrm>
            <a:off x="2096640" y="5314680"/>
            <a:ext cx="2436120" cy="43704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798" name="CustomShape 74"/>
          <p:cNvSpPr/>
          <p:nvPr/>
        </p:nvSpPr>
        <p:spPr>
          <a:xfrm>
            <a:off x="5408640" y="5314680"/>
            <a:ext cx="2436120" cy="43704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799" name="CustomShape 75"/>
          <p:cNvSpPr/>
          <p:nvPr/>
        </p:nvSpPr>
        <p:spPr>
          <a:xfrm>
            <a:off x="8794080" y="5314680"/>
            <a:ext cx="2436120" cy="43704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800" name="CustomShape 76"/>
          <p:cNvSpPr/>
          <p:nvPr/>
        </p:nvSpPr>
        <p:spPr>
          <a:xfrm>
            <a:off x="824040" y="235440"/>
            <a:ext cx="2807280" cy="4881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3200" b="1" strike="noStrike" spc="-1">
                <a:solidFill>
                  <a:srgbClr val="A6A6A6"/>
                </a:solidFill>
                <a:latin typeface="Arial" panose="020B0604020202020204"/>
                <a:ea typeface="微软雅黑" panose="020B0503020204020204" charset="-122"/>
              </a:rPr>
              <a:t>此处添加标题</a:t>
            </a:r>
            <a:endParaRPr lang="en-US" sz="3200" b="0" strike="noStrike" spc="-1">
              <a:latin typeface="Arial" panose="020B0604020202020204"/>
            </a:endParaRPr>
          </a:p>
        </p:txBody>
      </p:sp>
      <p:sp>
        <p:nvSpPr>
          <p:cNvPr id="801" name="CustomShape 77"/>
          <p:cNvSpPr/>
          <p:nvPr/>
        </p:nvSpPr>
        <p:spPr>
          <a:xfrm>
            <a:off x="824040" y="743760"/>
            <a:ext cx="2807280" cy="2138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400" b="1" strike="noStrike" spc="-1">
                <a:solidFill>
                  <a:srgbClr val="A6A6A6"/>
                </a:solidFill>
                <a:latin typeface="Arial" panose="020B0604020202020204"/>
                <a:ea typeface="微软雅黑" panose="020B0503020204020204" charset="-122"/>
              </a:rPr>
              <a:t>CLICK TO ADD CAPTION TEXT</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5"/>
                                        </p:tgtEl>
                                        <p:attrNameLst>
                                          <p:attrName>style.visibility</p:attrName>
                                        </p:attrNameLst>
                                      </p:cBhvr>
                                      <p:to>
                                        <p:strVal val="visible"/>
                                      </p:to>
                                    </p:set>
                                    <p:animEffect transition="in" filter="fade">
                                      <p:cBhvr additive="repl">
                                        <p:cTn id="7" dur="1000"/>
                                        <p:tgtEl>
                                          <p:spTgt spid="725"/>
                                        </p:tgtEl>
                                      </p:cBhvr>
                                    </p:animEffect>
                                    <p:anim calcmode="lin" valueType="num">
                                      <p:cBhvr additive="repl">
                                        <p:cTn id="8" dur="1000" fill="hold"/>
                                        <p:tgtEl>
                                          <p:spTgt spid="725"/>
                                        </p:tgtEl>
                                        <p:attrNameLst>
                                          <p:attrName>ppt_x</p:attrName>
                                        </p:attrNameLst>
                                      </p:cBhvr>
                                      <p:tavLst>
                                        <p:tav tm="0">
                                          <p:val>
                                            <p:strVal val="#ppt_x"/>
                                          </p:val>
                                        </p:tav>
                                        <p:tav tm="100000">
                                          <p:val>
                                            <p:strVal val="#ppt_x"/>
                                          </p:val>
                                        </p:tav>
                                      </p:tavLst>
                                    </p:anim>
                                    <p:anim calcmode="lin" valueType="num">
                                      <p:cBhvr additive="repl">
                                        <p:cTn id="9" dur="1000" fill="hold"/>
                                        <p:tgtEl>
                                          <p:spTgt spid="7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71"/>
                                        </p:tgtEl>
                                        <p:attrNameLst>
                                          <p:attrName>style.visibility</p:attrName>
                                        </p:attrNameLst>
                                      </p:cBhvr>
                                      <p:to>
                                        <p:strVal val="visible"/>
                                      </p:to>
                                    </p:set>
                                    <p:animEffect transition="in" filter="fade">
                                      <p:cBhvr additive="repl">
                                        <p:cTn id="13" dur="1000"/>
                                        <p:tgtEl>
                                          <p:spTgt spid="771"/>
                                        </p:tgtEl>
                                      </p:cBhvr>
                                    </p:animEffect>
                                    <p:anim calcmode="lin" valueType="num">
                                      <p:cBhvr additive="repl">
                                        <p:cTn id="14" dur="1000" fill="hold"/>
                                        <p:tgtEl>
                                          <p:spTgt spid="771"/>
                                        </p:tgtEl>
                                        <p:attrNameLst>
                                          <p:attrName>ppt_x</p:attrName>
                                        </p:attrNameLst>
                                      </p:cBhvr>
                                      <p:tavLst>
                                        <p:tav tm="0">
                                          <p:val>
                                            <p:strVal val="#ppt_x"/>
                                          </p:val>
                                        </p:tav>
                                        <p:tav tm="100000">
                                          <p:val>
                                            <p:strVal val="#ppt_x"/>
                                          </p:val>
                                        </p:tav>
                                      </p:tavLst>
                                    </p:anim>
                                    <p:anim calcmode="lin" valueType="num">
                                      <p:cBhvr additive="repl">
                                        <p:cTn id="15" dur="1000" fill="hold"/>
                                        <p:tgtEl>
                                          <p:spTgt spid="77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48"/>
                                        </p:tgtEl>
                                        <p:attrNameLst>
                                          <p:attrName>style.visibility</p:attrName>
                                        </p:attrNameLst>
                                      </p:cBhvr>
                                      <p:to>
                                        <p:strVal val="visible"/>
                                      </p:to>
                                    </p:set>
                                    <p:animEffect transition="in" filter="fade">
                                      <p:cBhvr additive="repl">
                                        <p:cTn id="19" dur="1000"/>
                                        <p:tgtEl>
                                          <p:spTgt spid="748"/>
                                        </p:tgtEl>
                                      </p:cBhvr>
                                    </p:animEffect>
                                    <p:anim calcmode="lin" valueType="num">
                                      <p:cBhvr additive="repl">
                                        <p:cTn id="20" dur="1000" fill="hold"/>
                                        <p:tgtEl>
                                          <p:spTgt spid="748"/>
                                        </p:tgtEl>
                                        <p:attrNameLst>
                                          <p:attrName>ppt_x</p:attrName>
                                        </p:attrNameLst>
                                      </p:cBhvr>
                                      <p:tavLst>
                                        <p:tav tm="0">
                                          <p:val>
                                            <p:strVal val="#ppt_x"/>
                                          </p:val>
                                        </p:tav>
                                        <p:tav tm="100000">
                                          <p:val>
                                            <p:strVal val="#ppt_x"/>
                                          </p:val>
                                        </p:tav>
                                      </p:tavLst>
                                    </p:anim>
                                    <p:anim calcmode="lin" valueType="num">
                                      <p:cBhvr additive="repl">
                                        <p:cTn id="21" dur="1000" fill="hold"/>
                                        <p:tgtEl>
                                          <p:spTgt spid="74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nodeType="afterEffect">
                                  <p:stCondLst>
                                    <p:cond delay="0"/>
                                  </p:stCondLst>
                                  <p:childTnLst>
                                    <p:set>
                                      <p:cBhvr>
                                        <p:cTn id="24" dur="1" fill="hold">
                                          <p:stCondLst>
                                            <p:cond delay="0"/>
                                          </p:stCondLst>
                                        </p:cTn>
                                        <p:tgtEl>
                                          <p:spTgt spid="794"/>
                                        </p:tgtEl>
                                        <p:attrNameLst>
                                          <p:attrName>style.visibility</p:attrName>
                                        </p:attrNameLst>
                                      </p:cBhvr>
                                      <p:to>
                                        <p:strVal val="visible"/>
                                      </p:to>
                                    </p:set>
                                    <p:animEffect transition="in" filter="fade">
                                      <p:cBhvr additive="repl">
                                        <p:cTn id="25" dur="500"/>
                                        <p:tgtEl>
                                          <p:spTgt spid="794"/>
                                        </p:tgtEl>
                                      </p:cBhvr>
                                    </p:animEffect>
                                  </p:childTnLst>
                                </p:cTn>
                              </p:par>
                            </p:childTnLst>
                          </p:cTn>
                        </p:par>
                        <p:par>
                          <p:cTn id="26" fill="hold">
                            <p:stCondLst>
                              <p:cond delay="3500"/>
                            </p:stCondLst>
                            <p:childTnLst>
                              <p:par>
                                <p:cTn id="27" presetID="10" presetClass="entr" presetSubtype="0" fill="hold" nodeType="afterEffect">
                                  <p:stCondLst>
                                    <p:cond delay="0"/>
                                  </p:stCondLst>
                                  <p:childTnLst>
                                    <p:set>
                                      <p:cBhvr>
                                        <p:cTn id="28" dur="1" fill="hold">
                                          <p:stCondLst>
                                            <p:cond delay="0"/>
                                          </p:stCondLst>
                                        </p:cTn>
                                        <p:tgtEl>
                                          <p:spTgt spid="797"/>
                                        </p:tgtEl>
                                        <p:attrNameLst>
                                          <p:attrName>style.visibility</p:attrName>
                                        </p:attrNameLst>
                                      </p:cBhvr>
                                      <p:to>
                                        <p:strVal val="visible"/>
                                      </p:to>
                                    </p:set>
                                    <p:animEffect transition="in" filter="fade">
                                      <p:cBhvr additive="repl">
                                        <p:cTn id="29" dur="500"/>
                                        <p:tgtEl>
                                          <p:spTgt spid="797"/>
                                        </p:tgtEl>
                                      </p:cBhvr>
                                    </p:animEffect>
                                  </p:childTnLst>
                                </p:cTn>
                              </p:par>
                            </p:childTnLst>
                          </p:cTn>
                        </p:par>
                        <p:par>
                          <p:cTn id="30" fill="hold">
                            <p:stCondLst>
                              <p:cond delay="4000"/>
                            </p:stCondLst>
                            <p:childTnLst>
                              <p:par>
                                <p:cTn id="31" presetID="10" presetClass="entr" presetSubtype="0" fill="hold" nodeType="afterEffect">
                                  <p:stCondLst>
                                    <p:cond delay="0"/>
                                  </p:stCondLst>
                                  <p:childTnLst>
                                    <p:set>
                                      <p:cBhvr>
                                        <p:cTn id="32" dur="1" fill="hold">
                                          <p:stCondLst>
                                            <p:cond delay="0"/>
                                          </p:stCondLst>
                                        </p:cTn>
                                        <p:tgtEl>
                                          <p:spTgt spid="795"/>
                                        </p:tgtEl>
                                        <p:attrNameLst>
                                          <p:attrName>style.visibility</p:attrName>
                                        </p:attrNameLst>
                                      </p:cBhvr>
                                      <p:to>
                                        <p:strVal val="visible"/>
                                      </p:to>
                                    </p:set>
                                    <p:animEffect transition="in" filter="fade">
                                      <p:cBhvr additive="repl">
                                        <p:cTn id="33" dur="500"/>
                                        <p:tgtEl>
                                          <p:spTgt spid="795"/>
                                        </p:tgtEl>
                                      </p:cBhvr>
                                    </p:animEffect>
                                  </p:childTnLst>
                                </p:cTn>
                              </p:par>
                            </p:childTnLst>
                          </p:cTn>
                        </p:par>
                        <p:par>
                          <p:cTn id="34" fill="hold">
                            <p:stCondLst>
                              <p:cond delay="4500"/>
                            </p:stCondLst>
                            <p:childTnLst>
                              <p:par>
                                <p:cTn id="35" presetID="10" presetClass="entr" presetSubtype="0" fill="hold" nodeType="afterEffect">
                                  <p:stCondLst>
                                    <p:cond delay="0"/>
                                  </p:stCondLst>
                                  <p:childTnLst>
                                    <p:set>
                                      <p:cBhvr>
                                        <p:cTn id="36" dur="1" fill="hold">
                                          <p:stCondLst>
                                            <p:cond delay="0"/>
                                          </p:stCondLst>
                                        </p:cTn>
                                        <p:tgtEl>
                                          <p:spTgt spid="798"/>
                                        </p:tgtEl>
                                        <p:attrNameLst>
                                          <p:attrName>style.visibility</p:attrName>
                                        </p:attrNameLst>
                                      </p:cBhvr>
                                      <p:to>
                                        <p:strVal val="visible"/>
                                      </p:to>
                                    </p:set>
                                    <p:animEffect transition="in" filter="fade">
                                      <p:cBhvr additive="repl">
                                        <p:cTn id="37" dur="500"/>
                                        <p:tgtEl>
                                          <p:spTgt spid="798"/>
                                        </p:tgtEl>
                                      </p:cBhvr>
                                    </p:animEffect>
                                  </p:childTnLst>
                                </p:cTn>
                              </p:par>
                            </p:childTnLst>
                          </p:cTn>
                        </p:par>
                        <p:par>
                          <p:cTn id="38" fill="hold">
                            <p:stCondLst>
                              <p:cond delay="5000"/>
                            </p:stCondLst>
                            <p:childTnLst>
                              <p:par>
                                <p:cTn id="39" presetID="10" presetClass="entr" presetSubtype="0" fill="hold" nodeType="afterEffect">
                                  <p:stCondLst>
                                    <p:cond delay="0"/>
                                  </p:stCondLst>
                                  <p:childTnLst>
                                    <p:set>
                                      <p:cBhvr>
                                        <p:cTn id="40" dur="1" fill="hold">
                                          <p:stCondLst>
                                            <p:cond delay="0"/>
                                          </p:stCondLst>
                                        </p:cTn>
                                        <p:tgtEl>
                                          <p:spTgt spid="796"/>
                                        </p:tgtEl>
                                        <p:attrNameLst>
                                          <p:attrName>style.visibility</p:attrName>
                                        </p:attrNameLst>
                                      </p:cBhvr>
                                      <p:to>
                                        <p:strVal val="visible"/>
                                      </p:to>
                                    </p:set>
                                    <p:animEffect transition="in" filter="fade">
                                      <p:cBhvr additive="repl">
                                        <p:cTn id="41" dur="500"/>
                                        <p:tgtEl>
                                          <p:spTgt spid="796"/>
                                        </p:tgtEl>
                                      </p:cBhvr>
                                    </p:animEffect>
                                  </p:childTnLst>
                                </p:cTn>
                              </p:par>
                            </p:childTnLst>
                          </p:cTn>
                        </p:par>
                        <p:par>
                          <p:cTn id="42" fill="hold">
                            <p:stCondLst>
                              <p:cond delay="5500"/>
                            </p:stCondLst>
                            <p:childTnLst>
                              <p:par>
                                <p:cTn id="43" presetID="10" presetClass="entr" presetSubtype="0" fill="hold" nodeType="afterEffect">
                                  <p:stCondLst>
                                    <p:cond delay="0"/>
                                  </p:stCondLst>
                                  <p:childTnLst>
                                    <p:set>
                                      <p:cBhvr>
                                        <p:cTn id="44" dur="1" fill="hold">
                                          <p:stCondLst>
                                            <p:cond delay="0"/>
                                          </p:stCondLst>
                                        </p:cTn>
                                        <p:tgtEl>
                                          <p:spTgt spid="799"/>
                                        </p:tgtEl>
                                        <p:attrNameLst>
                                          <p:attrName>style.visibility</p:attrName>
                                        </p:attrNameLst>
                                      </p:cBhvr>
                                      <p:to>
                                        <p:strVal val="visible"/>
                                      </p:to>
                                    </p:set>
                                    <p:animEffect transition="in" filter="fade">
                                      <p:cBhvr additive="repl">
                                        <p:cTn id="45" dur="500"/>
                                        <p:tgtEl>
                                          <p:spTgt spid="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2" name="图片 2"/>
          <p:cNvPicPr/>
          <p:nvPr/>
        </p:nvPicPr>
        <p:blipFill>
          <a:blip r:embed="rId1"/>
          <a:stretch>
            <a:fillRect/>
          </a:stretch>
        </p:blipFill>
        <p:spPr>
          <a:xfrm>
            <a:off x="4305240" y="349560"/>
            <a:ext cx="4247640" cy="4268880"/>
          </a:xfrm>
          <a:prstGeom prst="rect">
            <a:avLst/>
          </a:prstGeom>
          <a:ln>
            <a:noFill/>
          </a:ln>
        </p:spPr>
      </p:pic>
      <p:sp>
        <p:nvSpPr>
          <p:cNvPr id="803" name="CustomShape 1"/>
          <p:cNvSpPr/>
          <p:nvPr/>
        </p:nvSpPr>
        <p:spPr>
          <a:xfrm>
            <a:off x="4989240" y="1895040"/>
            <a:ext cx="2304720" cy="134100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ctr">
              <a:lnSpc>
                <a:spcPct val="100000"/>
              </a:lnSpc>
              <a:spcBef>
                <a:spcPts val="1760"/>
              </a:spcBef>
            </a:pPr>
            <a:r>
              <a:rPr lang="en-US" sz="8800" b="0" strike="noStrike" cap="all" spc="-1">
                <a:solidFill>
                  <a:srgbClr val="26A69A"/>
                </a:solidFill>
                <a:latin typeface="Impact" panose="020B0806030902050204"/>
                <a:ea typeface="微软雅黑" panose="020B0503020204020204" charset="-122"/>
              </a:rPr>
              <a:t>2017</a:t>
            </a:r>
            <a:endParaRPr lang="en-US" sz="8800" b="0" strike="noStrike" spc="-1">
              <a:latin typeface="Arial" panose="020B0604020202020204"/>
            </a:endParaRPr>
          </a:p>
        </p:txBody>
      </p:sp>
      <p:sp>
        <p:nvSpPr>
          <p:cNvPr id="804" name="CustomShape 2"/>
          <p:cNvSpPr/>
          <p:nvPr/>
        </p:nvSpPr>
        <p:spPr>
          <a:xfrm>
            <a:off x="3235680" y="4794480"/>
            <a:ext cx="6386760" cy="24375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ctr">
              <a:lnSpc>
                <a:spcPct val="100000"/>
              </a:lnSpc>
              <a:spcBef>
                <a:spcPts val="1600"/>
              </a:spcBef>
            </a:pPr>
            <a:r>
              <a:rPr lang="en-US" sz="8000" b="1" strike="noStrike" spc="-1">
                <a:solidFill>
                  <a:srgbClr val="26A69A"/>
                </a:solidFill>
                <a:latin typeface="微软雅黑" panose="020B0503020204020204" charset="-122"/>
                <a:ea typeface="微软雅黑" panose="020B0503020204020204" charset="-122"/>
              </a:rPr>
              <a:t>THANK YOU</a:t>
            </a:r>
            <a:endParaRPr lang="en-US" sz="8000" b="0" strike="noStrike" spc="-1">
              <a:latin typeface="Arial" panose="020B0604020202020204"/>
            </a:endParaRPr>
          </a:p>
        </p:txBody>
      </p:sp>
      <p:sp>
        <p:nvSpPr>
          <p:cNvPr id="805" name="CustomShape 3"/>
          <p:cNvSpPr/>
          <p:nvPr/>
        </p:nvSpPr>
        <p:spPr>
          <a:xfrm>
            <a:off x="4716360" y="5955120"/>
            <a:ext cx="3425760" cy="4269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ctr">
              <a:lnSpc>
                <a:spcPct val="100000"/>
              </a:lnSpc>
            </a:pPr>
            <a:r>
              <a:rPr lang="en-US" sz="2800" b="0" strike="noStrike" spc="-1">
                <a:solidFill>
                  <a:srgbClr val="26A69A"/>
                </a:solidFill>
                <a:latin typeface="Arial" panose="020B0604020202020204"/>
                <a:ea typeface="微软雅黑" panose="020B0503020204020204" charset="-122"/>
              </a:rPr>
              <a:t>感谢聆听，批评指导</a:t>
            </a:r>
            <a:endParaRPr lang="en-US" sz="2800" b="0" strike="noStrike" spc="-1">
              <a:latin typeface="Arial" panose="020B0604020202020204"/>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animEffect transition="in" filter="wheel(1)">
                                      <p:cBhvr additive="repl">
                                        <p:cTn id="7" dur="2000"/>
                                        <p:tgtEl>
                                          <p:spTgt spid="802"/>
                                        </p:tgtEl>
                                      </p:cBhvr>
                                    </p:animEffect>
                                  </p:childTnLst>
                                </p:cTn>
                              </p:par>
                            </p:childTnLst>
                          </p:cTn>
                        </p:par>
                        <p:par>
                          <p:cTn id="8" fill="hold">
                            <p:stCondLst>
                              <p:cond delay="2000"/>
                            </p:stCondLst>
                            <p:childTnLst>
                              <p:par>
                                <p:cTn id="9" presetID="41" presetClass="entr" presetSubtype="0" fill="hold" nodeType="afterEffect">
                                  <p:stCondLst>
                                    <p:cond delay="0"/>
                                  </p:stCondLst>
                                  <p:childTnLst>
                                    <p:set>
                                      <p:cBhvr>
                                        <p:cTn id="10" dur="1" fill="hold">
                                          <p:stCondLst>
                                            <p:cond delay="0"/>
                                          </p:stCondLst>
                                        </p:cTn>
                                        <p:tgtEl>
                                          <p:spTgt spid="803"/>
                                        </p:tgtEl>
                                        <p:attrNameLst>
                                          <p:attrName>style.visibility</p:attrName>
                                        </p:attrNameLst>
                                      </p:cBhvr>
                                      <p:to>
                                        <p:strVal val="visible"/>
                                      </p:to>
                                    </p:set>
                                    <p:anim calcmode="lin" valueType="num">
                                      <p:cBhvr additive="repl">
                                        <p:cTn id="11" dur="500" fill="hold"/>
                                        <p:tgtEl>
                                          <p:spTgt spid="803"/>
                                        </p:tgtEl>
                                        <p:attrNameLst>
                                          <p:attrName>ppt_x</p:attrName>
                                        </p:attrNameLst>
                                      </p:cBhvr>
                                      <p:tavLst>
                                        <p:tav tm="0">
                                          <p:val>
                                            <p:strVal val="#ppt_x"/>
                                          </p:val>
                                        </p:tav>
                                        <p:tav tm="50000">
                                          <p:val>
                                            <p:strVal val="#ppt_x+.1"/>
                                          </p:val>
                                        </p:tav>
                                        <p:tav tm="100000">
                                          <p:val>
                                            <p:strVal val="#ppt_x"/>
                                          </p:val>
                                        </p:tav>
                                      </p:tavLst>
                                    </p:anim>
                                    <p:anim calcmode="lin" valueType="num">
                                      <p:cBhvr additive="repl">
                                        <p:cTn id="12" dur="500" fill="hold"/>
                                        <p:tgtEl>
                                          <p:spTgt spid="803"/>
                                        </p:tgtEl>
                                        <p:attrNameLst>
                                          <p:attrName>ppt_y</p:attrName>
                                        </p:attrNameLst>
                                      </p:cBhvr>
                                      <p:tavLst>
                                        <p:tav tm="0">
                                          <p:val>
                                            <p:strVal val="#ppt_y"/>
                                          </p:val>
                                        </p:tav>
                                        <p:tav tm="100000">
                                          <p:val>
                                            <p:strVal val="#ppt_y"/>
                                          </p:val>
                                        </p:tav>
                                      </p:tavLst>
                                    </p:anim>
                                    <p:anim calcmode="lin" valueType="num">
                                      <p:cBhvr additive="repl">
                                        <p:cTn id="13" dur="500" fill="hold"/>
                                        <p:tgtEl>
                                          <p:spTgt spid="803"/>
                                        </p:tgtEl>
                                        <p:attrNameLst>
                                          <p:attrName>ppt_h</p:attrName>
                                        </p:attrNameLst>
                                      </p:cBhvr>
                                      <p:tavLst>
                                        <p:tav tm="0">
                                          <p:val>
                                            <p:strVal val="#ppt_h/10"/>
                                          </p:val>
                                        </p:tav>
                                        <p:tav tm="50000">
                                          <p:val>
                                            <p:strVal val="#ppt_h+.01"/>
                                          </p:val>
                                        </p:tav>
                                        <p:tav tm="100000">
                                          <p:val>
                                            <p:strVal val="#ppt_h"/>
                                          </p:val>
                                        </p:tav>
                                      </p:tavLst>
                                    </p:anim>
                                    <p:anim calcmode="lin" valueType="num">
                                      <p:cBhvr additive="repl">
                                        <p:cTn id="14" dur="500" fill="hold"/>
                                        <p:tgtEl>
                                          <p:spTgt spid="803"/>
                                        </p:tgtEl>
                                        <p:attrNameLst>
                                          <p:attrName>ppt_w</p:attrName>
                                        </p:attrNameLst>
                                      </p:cBhvr>
                                      <p:tavLst>
                                        <p:tav tm="0">
                                          <p:val>
                                            <p:strVal val="#ppt_w/10"/>
                                          </p:val>
                                        </p:tav>
                                        <p:tav tm="50000">
                                          <p:val>
                                            <p:strVal val="#ppt_w+.01"/>
                                          </p:val>
                                        </p:tav>
                                        <p:tav tm="100000">
                                          <p:val>
                                            <p:strVal val="#ppt_w"/>
                                          </p:val>
                                        </p:tav>
                                      </p:tavLst>
                                    </p:anim>
                                    <p:animEffect transition="in" filter="fade">
                                      <p:cBhvr additive="repl">
                                        <p:cTn id="15" dur="500"/>
                                        <p:tgtEl>
                                          <p:spTgt spid="803"/>
                                        </p:tgtEl>
                                      </p:cBhvr>
                                    </p:animEffect>
                                  </p:childTnLst>
                                </p:cTn>
                              </p:par>
                            </p:childTnLst>
                          </p:cTn>
                        </p:par>
                        <p:par>
                          <p:cTn id="16" fill="hold">
                            <p:stCondLst>
                              <p:cond delay="2500"/>
                            </p:stCondLst>
                            <p:childTnLst>
                              <p:par>
                                <p:cTn id="17" presetID="41" presetClass="entr" presetSubtype="0" fill="hold" nodeType="afterEffect">
                                  <p:stCondLst>
                                    <p:cond delay="0"/>
                                  </p:stCondLst>
                                  <p:childTnLst>
                                    <p:set>
                                      <p:cBhvr>
                                        <p:cTn id="18" dur="1" fill="hold">
                                          <p:stCondLst>
                                            <p:cond delay="0"/>
                                          </p:stCondLst>
                                        </p:cTn>
                                        <p:tgtEl>
                                          <p:spTgt spid="804"/>
                                        </p:tgtEl>
                                        <p:attrNameLst>
                                          <p:attrName>style.visibility</p:attrName>
                                        </p:attrNameLst>
                                      </p:cBhvr>
                                      <p:to>
                                        <p:strVal val="visible"/>
                                      </p:to>
                                    </p:set>
                                    <p:anim calcmode="lin" valueType="num">
                                      <p:cBhvr additive="repl">
                                        <p:cTn id="19" dur="500" fill="hold"/>
                                        <p:tgtEl>
                                          <p:spTgt spid="804"/>
                                        </p:tgtEl>
                                        <p:attrNameLst>
                                          <p:attrName>ppt_x</p:attrName>
                                        </p:attrNameLst>
                                      </p:cBhvr>
                                      <p:tavLst>
                                        <p:tav tm="0">
                                          <p:val>
                                            <p:strVal val="#ppt_x"/>
                                          </p:val>
                                        </p:tav>
                                        <p:tav tm="50000">
                                          <p:val>
                                            <p:strVal val="#ppt_x+.1"/>
                                          </p:val>
                                        </p:tav>
                                        <p:tav tm="100000">
                                          <p:val>
                                            <p:strVal val="#ppt_x"/>
                                          </p:val>
                                        </p:tav>
                                      </p:tavLst>
                                    </p:anim>
                                    <p:anim calcmode="lin" valueType="num">
                                      <p:cBhvr additive="repl">
                                        <p:cTn id="20" dur="500" fill="hold"/>
                                        <p:tgtEl>
                                          <p:spTgt spid="804"/>
                                        </p:tgtEl>
                                        <p:attrNameLst>
                                          <p:attrName>ppt_y</p:attrName>
                                        </p:attrNameLst>
                                      </p:cBhvr>
                                      <p:tavLst>
                                        <p:tav tm="0">
                                          <p:val>
                                            <p:strVal val="#ppt_y"/>
                                          </p:val>
                                        </p:tav>
                                        <p:tav tm="100000">
                                          <p:val>
                                            <p:strVal val="#ppt_y"/>
                                          </p:val>
                                        </p:tav>
                                      </p:tavLst>
                                    </p:anim>
                                    <p:anim calcmode="lin" valueType="num">
                                      <p:cBhvr additive="repl">
                                        <p:cTn id="21" dur="500" fill="hold"/>
                                        <p:tgtEl>
                                          <p:spTgt spid="804"/>
                                        </p:tgtEl>
                                        <p:attrNameLst>
                                          <p:attrName>ppt_h</p:attrName>
                                        </p:attrNameLst>
                                      </p:cBhvr>
                                      <p:tavLst>
                                        <p:tav tm="0">
                                          <p:val>
                                            <p:strVal val="#ppt_h/10"/>
                                          </p:val>
                                        </p:tav>
                                        <p:tav tm="50000">
                                          <p:val>
                                            <p:strVal val="#ppt_h+.01"/>
                                          </p:val>
                                        </p:tav>
                                        <p:tav tm="100000">
                                          <p:val>
                                            <p:strVal val="#ppt_h"/>
                                          </p:val>
                                        </p:tav>
                                      </p:tavLst>
                                    </p:anim>
                                    <p:anim calcmode="lin" valueType="num">
                                      <p:cBhvr additive="repl">
                                        <p:cTn id="22" dur="500" fill="hold"/>
                                        <p:tgtEl>
                                          <p:spTgt spid="804"/>
                                        </p:tgtEl>
                                        <p:attrNameLst>
                                          <p:attrName>ppt_w</p:attrName>
                                        </p:attrNameLst>
                                      </p:cBhvr>
                                      <p:tavLst>
                                        <p:tav tm="0">
                                          <p:val>
                                            <p:strVal val="#ppt_w/10"/>
                                          </p:val>
                                        </p:tav>
                                        <p:tav tm="50000">
                                          <p:val>
                                            <p:strVal val="#ppt_w+.01"/>
                                          </p:val>
                                        </p:tav>
                                        <p:tav tm="100000">
                                          <p:val>
                                            <p:strVal val="#ppt_w"/>
                                          </p:val>
                                        </p:tav>
                                      </p:tavLst>
                                    </p:anim>
                                    <p:animEffect transition="in" filter="fade">
                                      <p:cBhvr additive="repl">
                                        <p:cTn id="23" dur="500"/>
                                        <p:tgtEl>
                                          <p:spTgt spid="804"/>
                                        </p:tgtEl>
                                      </p:cBhvr>
                                    </p:animEffect>
                                  </p:childTnLst>
                                </p:cTn>
                              </p:par>
                            </p:childTnLst>
                          </p:cTn>
                        </p:par>
                        <p:par>
                          <p:cTn id="24" fill="hold">
                            <p:stCondLst>
                              <p:cond delay="3000"/>
                            </p:stCondLst>
                            <p:childTnLst>
                              <p:par>
                                <p:cTn id="25" presetID="53" presetClass="entr" presetSubtype="16" fill="hold" nodeType="afterEffect">
                                  <p:stCondLst>
                                    <p:cond delay="0"/>
                                  </p:stCondLst>
                                  <p:childTnLst>
                                    <p:set>
                                      <p:cBhvr>
                                        <p:cTn id="26" dur="1" fill="hold">
                                          <p:stCondLst>
                                            <p:cond delay="0"/>
                                          </p:stCondLst>
                                        </p:cTn>
                                        <p:tgtEl>
                                          <p:spTgt spid="805"/>
                                        </p:tgtEl>
                                        <p:attrNameLst>
                                          <p:attrName>style.visibility</p:attrName>
                                        </p:attrNameLst>
                                      </p:cBhvr>
                                      <p:to>
                                        <p:strVal val="visible"/>
                                      </p:to>
                                    </p:set>
                                    <p:anim calcmode="lin" valueType="num">
                                      <p:cBhvr additive="repl">
                                        <p:cTn id="27" dur="500" fill="hold"/>
                                        <p:tgtEl>
                                          <p:spTgt spid="805"/>
                                        </p:tgtEl>
                                        <p:attrNameLst>
                                          <p:attrName>ppt_w</p:attrName>
                                        </p:attrNameLst>
                                      </p:cBhvr>
                                      <p:tavLst>
                                        <p:tav tm="0">
                                          <p:val>
                                            <p:fltVal val="0"/>
                                          </p:val>
                                        </p:tav>
                                        <p:tav tm="100000">
                                          <p:val>
                                            <p:strVal val="#ppt_w"/>
                                          </p:val>
                                        </p:tav>
                                      </p:tavLst>
                                    </p:anim>
                                    <p:anim calcmode="lin" valueType="num">
                                      <p:cBhvr additive="repl">
                                        <p:cTn id="28" dur="500" fill="hold"/>
                                        <p:tgtEl>
                                          <p:spTgt spid="805"/>
                                        </p:tgtEl>
                                        <p:attrNameLst>
                                          <p:attrName>ppt_h</p:attrName>
                                        </p:attrNameLst>
                                      </p:cBhvr>
                                      <p:tavLst>
                                        <p:tav tm="0">
                                          <p:val>
                                            <p:fltVal val="0"/>
                                          </p:val>
                                        </p:tav>
                                        <p:tav tm="100000">
                                          <p:val>
                                            <p:strVal val="#ppt_h"/>
                                          </p:val>
                                        </p:tav>
                                      </p:tavLst>
                                    </p:anim>
                                    <p:animEffect transition="in" filter="fade">
                                      <p:cBhvr additive="repl">
                                        <p:cTn id="29" dur="500"/>
                                        <p:tgtEl>
                                          <p:spTgt spid="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CustomShape 1"/>
          <p:cNvSpPr/>
          <p:nvPr/>
        </p:nvSpPr>
        <p:spPr>
          <a:xfrm>
            <a:off x="2365200" y="3107160"/>
            <a:ext cx="629280" cy="692280"/>
          </a:xfrm>
          <a:custGeom>
            <a:avLst/>
            <a:gdLst/>
            <a:ahLst/>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p:style>
      </p:sp>
      <p:sp>
        <p:nvSpPr>
          <p:cNvPr id="807" name="CustomShape 2"/>
          <p:cNvSpPr/>
          <p:nvPr/>
        </p:nvSpPr>
        <p:spPr>
          <a:xfrm>
            <a:off x="2986920" y="3111120"/>
            <a:ext cx="9871560" cy="69264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p:style>
        <p:txBody>
          <a:bodyPr lIns="189720" tIns="0" rIns="189720" bIns="0" anchor="ctr"/>
          <a:p>
            <a:pPr algn="ctr">
              <a:lnSpc>
                <a:spcPct val="100000"/>
              </a:lnSpc>
            </a:pPr>
            <a:r>
              <a:rPr lang="en-US" sz="3000" b="0" strike="noStrike" spc="-1">
                <a:solidFill>
                  <a:srgbClr val="FFFFFF"/>
                </a:solidFill>
                <a:latin typeface="微软雅黑" panose="020B0503020204020204" charset="-122"/>
                <a:ea typeface="微软雅黑" panose="020B0503020204020204" charset="-122"/>
              </a:rPr>
              <a:t>www.PPTBZ.com</a:t>
            </a:r>
            <a:endParaRPr lang="en-US" sz="3000" b="0" strike="noStrike" spc="-1">
              <a:latin typeface="Arial" panose="020B0604020202020204"/>
            </a:endParaRPr>
          </a:p>
        </p:txBody>
      </p:sp>
      <p:sp>
        <p:nvSpPr>
          <p:cNvPr id="808" name="CustomShape 3"/>
          <p:cNvSpPr/>
          <p:nvPr/>
        </p:nvSpPr>
        <p:spPr>
          <a:xfrm>
            <a:off x="0" y="2301120"/>
            <a:ext cx="9821160" cy="81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p>
            <a:pPr algn="ctr">
              <a:lnSpc>
                <a:spcPct val="100000"/>
              </a:lnSpc>
            </a:pPr>
            <a:r>
              <a:rPr lang="en-US" sz="3400" b="0" strike="noStrike" spc="208">
                <a:solidFill>
                  <a:srgbClr val="FFFFFF"/>
                </a:solidFill>
                <a:latin typeface="微软雅黑" panose="020B0503020204020204" charset="-122"/>
                <a:ea typeface="微软雅黑" panose="020B0503020204020204" charset="-122"/>
              </a:rPr>
              <a:t>                   </a:t>
            </a:r>
            <a:r>
              <a:rPr lang="en-US" sz="3000" b="0" strike="noStrike" spc="208">
                <a:solidFill>
                  <a:srgbClr val="FFFFFF"/>
                </a:solidFill>
                <a:latin typeface="微软雅黑" panose="020B0503020204020204" charset="-122"/>
                <a:ea typeface="微软雅黑" panose="020B0503020204020204" charset="-122"/>
              </a:rPr>
              <a:t>更多精品PPT资源尽在—PPT宝藏！</a:t>
            </a:r>
            <a:endParaRPr lang="en-US" sz="3000" b="0" strike="noStrike" spc="-1">
              <a:latin typeface="Arial" panose="020B0604020202020204"/>
            </a:endParaRPr>
          </a:p>
        </p:txBody>
      </p:sp>
      <p:sp>
        <p:nvSpPr>
          <p:cNvPr id="809" name="CustomShape 4"/>
          <p:cNvSpPr/>
          <p:nvPr/>
        </p:nvSpPr>
        <p:spPr>
          <a:xfrm>
            <a:off x="9821520" y="2297160"/>
            <a:ext cx="900000" cy="821520"/>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p:style>
      </p:sp>
      <p:sp>
        <p:nvSpPr>
          <p:cNvPr id="810" name="CustomShape 5"/>
          <p:cNvSpPr/>
          <p:nvPr/>
        </p:nvSpPr>
        <p:spPr>
          <a:xfrm>
            <a:off x="2723040" y="4135320"/>
            <a:ext cx="7283880" cy="1784880"/>
          </a:xfrm>
          <a:prstGeom prst="rect">
            <a:avLst/>
          </a:prstGeom>
          <a:noFill/>
          <a:ln w="25560">
            <a:noFill/>
          </a:ln>
        </p:spPr>
        <p:style>
          <a:lnRef idx="0">
            <a:srgbClr val="FFFFFF"/>
          </a:lnRef>
          <a:fillRef idx="0">
            <a:srgbClr val="FFFFFF"/>
          </a:fillRef>
          <a:effectRef idx="0">
            <a:srgbClr val="FFFFFF"/>
          </a:effectRef>
          <a:fontRef idx="minor"/>
        </p:style>
        <p:txBody>
          <a:bodyPr lIns="96480" tIns="48240" rIns="96480" bIns="48240" anchor="ctr"/>
          <a:p>
            <a:pPr>
              <a:lnSpc>
                <a:spcPts val="2530"/>
              </a:lnSpc>
            </a:pPr>
            <a:r>
              <a:rPr lang="en-US" sz="1300" b="0" strike="noStrike" spc="-1">
                <a:solidFill>
                  <a:srgbClr val="4A452A"/>
                </a:solidFill>
                <a:latin typeface="微软雅黑" panose="020B0503020204020204" charset="-122"/>
                <a:ea typeface="微软雅黑" panose="020B0503020204020204" charset="-122"/>
              </a:rPr>
              <a:t> </a:t>
            </a:r>
            <a:endParaRPr lang="en-US" sz="1300" b="0" strike="noStrike" spc="-1">
              <a:latin typeface="Arial" panose="020B0604020202020204"/>
            </a:endParaRPr>
          </a:p>
        </p:txBody>
      </p:sp>
      <p:pic>
        <p:nvPicPr>
          <p:cNvPr id="811" name="图片 1"/>
          <p:cNvPicPr/>
          <p:nvPr/>
        </p:nvPicPr>
        <p:blipFill>
          <a:blip r:embed="rId1"/>
          <a:stretch>
            <a:fillRect/>
          </a:stretch>
        </p:blipFill>
        <p:spPr>
          <a:xfrm>
            <a:off x="4306680" y="4217040"/>
            <a:ext cx="3615840" cy="10710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6436995" y="605155"/>
            <a:ext cx="5602605" cy="6705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00000"/>
              </a:lnSpc>
            </a:pPr>
            <a:r>
              <a:rPr lang="en-US" sz="4400" spc="-1">
                <a:solidFill>
                  <a:srgbClr val="26A69A"/>
                </a:solidFill>
                <a:latin typeface="Arial" panose="020B0604020202020204"/>
                <a:ea typeface="微软雅黑" panose="020B0503020204020204" charset="-122"/>
                <a:sym typeface="+mn-ea"/>
              </a:rPr>
              <a:t>什么是Webpack？</a:t>
            </a:r>
            <a:endParaRPr lang="en-US" sz="4400" b="0" strike="noStrike" spc="-1">
              <a:latin typeface="Arial" panose="020B0604020202020204"/>
            </a:endParaRPr>
          </a:p>
        </p:txBody>
      </p:sp>
      <p:sp>
        <p:nvSpPr>
          <p:cNvPr id="6" name="文本框 5"/>
          <p:cNvSpPr txBox="1"/>
          <p:nvPr/>
        </p:nvSpPr>
        <p:spPr>
          <a:xfrm>
            <a:off x="6727190" y="1574165"/>
            <a:ext cx="4797425" cy="5169535"/>
          </a:xfrm>
          <a:prstGeom prst="rect">
            <a:avLst/>
          </a:prstGeom>
          <a:noFill/>
        </p:spPr>
        <p:txBody>
          <a:bodyPr wrap="square" rtlCol="0">
            <a:spAutoFit/>
          </a:bodyPr>
          <a:p>
            <a:pPr algn="l">
              <a:lnSpc>
                <a:spcPct val="140000"/>
              </a:lnSpc>
            </a:pPr>
            <a:r>
              <a:rPr lang="en-US" sz="2000" spc="-1">
                <a:solidFill>
                  <a:srgbClr val="26A69A"/>
                </a:solidFill>
                <a:latin typeface="Arial" panose="020B0604020202020204"/>
                <a:ea typeface="微软雅黑" panose="020B0503020204020204" charset="-122"/>
                <a:sym typeface="+mn-ea"/>
              </a:rPr>
              <a:t>webpack 是一个现代 JavaScript 应用程序的静态模块打包器。当 webpack 处理应用程序时，它会</a:t>
            </a:r>
            <a:r>
              <a:rPr lang="en-US" sz="2000" spc="-1">
                <a:solidFill>
                  <a:srgbClr val="FF0000"/>
                </a:solidFill>
                <a:latin typeface="Arial" panose="020B0604020202020204"/>
                <a:ea typeface="微软雅黑" panose="020B0503020204020204" charset="-122"/>
                <a:sym typeface="+mn-ea"/>
              </a:rPr>
              <a:t>递归地构建一个依赖关系图</a:t>
            </a:r>
            <a:r>
              <a:rPr lang="en-US" sz="2000" spc="-1">
                <a:solidFill>
                  <a:srgbClr val="26A69A"/>
                </a:solidFill>
                <a:latin typeface="Arial" panose="020B0604020202020204"/>
                <a:ea typeface="微软雅黑" panose="020B0503020204020204" charset="-122"/>
                <a:sym typeface="+mn-ea"/>
              </a:rPr>
              <a:t>(dependency graph)，其中</a:t>
            </a:r>
            <a:r>
              <a:rPr lang="en-US" sz="2000" spc="-1">
                <a:solidFill>
                  <a:srgbClr val="FF0000"/>
                </a:solidFill>
                <a:latin typeface="Arial" panose="020B0604020202020204"/>
                <a:ea typeface="微软雅黑" panose="020B0503020204020204" charset="-122"/>
                <a:sym typeface="+mn-ea"/>
              </a:rPr>
              <a:t>包含应用程序需要的每个模块</a:t>
            </a:r>
            <a:r>
              <a:rPr lang="en-US" sz="2000" spc="-1">
                <a:solidFill>
                  <a:srgbClr val="26A69A"/>
                </a:solidFill>
                <a:latin typeface="Arial" panose="020B0604020202020204"/>
                <a:ea typeface="微软雅黑" panose="020B0503020204020204" charset="-122"/>
                <a:sym typeface="+mn-ea"/>
              </a:rPr>
              <a:t>，然后将所有这些模块打包成一个或多个 bundle</a:t>
            </a:r>
            <a:endParaRPr lang="en-US" sz="2400" b="0" strike="noStrike" spc="-1">
              <a:latin typeface="Arial" panose="020B0604020202020204"/>
            </a:endParaRPr>
          </a:p>
          <a:p>
            <a:pPr algn="l">
              <a:lnSpc>
                <a:spcPct val="100000"/>
              </a:lnSpc>
            </a:pPr>
            <a:endParaRPr lang="en-US" b="0" strike="noStrike" spc="-1">
              <a:latin typeface="Arial" panose="020B0604020202020204"/>
            </a:endParaRPr>
          </a:p>
          <a:p>
            <a:pPr algn="l">
              <a:lnSpc>
                <a:spcPct val="120000"/>
              </a:lnSpc>
            </a:pPr>
            <a:r>
              <a:rPr lang="en-US" sz="2000" b="0" strike="noStrike" spc="-1">
                <a:solidFill>
                  <a:srgbClr val="26A69A"/>
                </a:solidFill>
                <a:latin typeface="Arial" panose="020B0604020202020204"/>
                <a:ea typeface="微软雅黑" panose="020B0503020204020204" charset="-122"/>
              </a:rPr>
              <a:t>WebPack可以看做是模块打包机：它做的事情是，分析你的项目结构，</a:t>
            </a:r>
            <a:r>
              <a:rPr lang="zh-CN" altLang="en-US" sz="2000" b="0" strike="noStrike" spc="-1">
                <a:solidFill>
                  <a:srgbClr val="26A69A"/>
                </a:solidFill>
                <a:latin typeface="Arial" panose="020B0604020202020204"/>
                <a:ea typeface="微软雅黑" panose="020B0503020204020204" charset="-122"/>
              </a:rPr>
              <a:t>递归处理你执行脚本的依赖，生成一个依赖关系图，然后将依赖的模块输出处理（后续的工作是它提供的</a:t>
            </a:r>
            <a:r>
              <a:rPr lang="en-US" altLang="zh-CN" sz="2000" b="0" strike="noStrike" spc="-1">
                <a:solidFill>
                  <a:srgbClr val="26A69A"/>
                </a:solidFill>
                <a:latin typeface="Arial" panose="020B0604020202020204"/>
                <a:ea typeface="微软雅黑" panose="020B0503020204020204" charset="-122"/>
              </a:rPr>
              <a:t>API</a:t>
            </a:r>
            <a:r>
              <a:rPr lang="zh-CN" altLang="en-US" sz="2000" b="0" strike="noStrike" spc="-1">
                <a:solidFill>
                  <a:srgbClr val="26A69A"/>
                </a:solidFill>
                <a:latin typeface="Arial" panose="020B0604020202020204"/>
                <a:ea typeface="微软雅黑" panose="020B0503020204020204" charset="-122"/>
              </a:rPr>
              <a:t>扩展工具完成的）类似开发工具</a:t>
            </a:r>
            <a:r>
              <a:rPr lang="en-US" altLang="zh-CN" sz="2000" b="0" strike="noStrike" spc="-1">
                <a:solidFill>
                  <a:srgbClr val="26A69A"/>
                </a:solidFill>
                <a:latin typeface="Arial" panose="020B0604020202020204"/>
                <a:ea typeface="微软雅黑" panose="020B0503020204020204" charset="-122"/>
              </a:rPr>
              <a:t>explise</a:t>
            </a:r>
            <a:r>
              <a:rPr lang="zh-CN" altLang="en-US" sz="2000" b="0" strike="noStrike" spc="-1">
                <a:solidFill>
                  <a:srgbClr val="26A69A"/>
                </a:solidFill>
                <a:latin typeface="Arial" panose="020B0604020202020204"/>
                <a:ea typeface="微软雅黑" panose="020B0503020204020204" charset="-122"/>
              </a:rPr>
              <a:t>或者</a:t>
            </a:r>
            <a:r>
              <a:rPr lang="en-US" altLang="zh-CN" sz="2000" b="0" strike="noStrike" spc="-1">
                <a:solidFill>
                  <a:srgbClr val="26A69A"/>
                </a:solidFill>
                <a:latin typeface="Arial" panose="020B0604020202020204"/>
                <a:ea typeface="微软雅黑" panose="020B0503020204020204" charset="-122"/>
              </a:rPr>
              <a:t>vscode</a:t>
            </a:r>
            <a:endParaRPr lang="en-US" altLang="zh-CN" sz="2000" b="0" strike="noStrike" spc="-1">
              <a:solidFill>
                <a:srgbClr val="26A69A"/>
              </a:solidFill>
              <a:latin typeface="Arial" panose="020B0604020202020204"/>
              <a:ea typeface="微软雅黑" panose="020B0503020204020204" charset="-122"/>
            </a:endParaRPr>
          </a:p>
        </p:txBody>
      </p:sp>
      <p:sp>
        <p:nvSpPr>
          <p:cNvPr id="5" name="圆角矩形 4"/>
          <p:cNvSpPr/>
          <p:nvPr/>
        </p:nvSpPr>
        <p:spPr>
          <a:xfrm>
            <a:off x="655955" y="1456055"/>
            <a:ext cx="1008380" cy="360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js</a:t>
            </a:r>
            <a:endParaRPr lang="en-US" altLang="zh-CN"/>
          </a:p>
        </p:txBody>
      </p:sp>
      <p:sp>
        <p:nvSpPr>
          <p:cNvPr id="7" name="圆角矩形 6"/>
          <p:cNvSpPr/>
          <p:nvPr/>
        </p:nvSpPr>
        <p:spPr>
          <a:xfrm>
            <a:off x="676910" y="2078355"/>
            <a:ext cx="1008380" cy="360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css</a:t>
            </a:r>
            <a:endParaRPr lang="en-US" altLang="zh-CN"/>
          </a:p>
        </p:txBody>
      </p:sp>
      <p:sp>
        <p:nvSpPr>
          <p:cNvPr id="8" name="圆角矩形 7"/>
          <p:cNvSpPr/>
          <p:nvPr/>
        </p:nvSpPr>
        <p:spPr>
          <a:xfrm>
            <a:off x="676910" y="2692400"/>
            <a:ext cx="1008380" cy="360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scss</a:t>
            </a:r>
            <a:endParaRPr lang="en-US" altLang="zh-CN"/>
          </a:p>
        </p:txBody>
      </p:sp>
      <p:sp>
        <p:nvSpPr>
          <p:cNvPr id="9" name="圆角矩形 8"/>
          <p:cNvSpPr/>
          <p:nvPr/>
        </p:nvSpPr>
        <p:spPr>
          <a:xfrm>
            <a:off x="655955" y="3322320"/>
            <a:ext cx="1008380" cy="360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image</a:t>
            </a:r>
            <a:endParaRPr lang="en-US" altLang="zh-CN"/>
          </a:p>
        </p:txBody>
      </p:sp>
      <p:sp>
        <p:nvSpPr>
          <p:cNvPr id="10" name="圆角矩形 9"/>
          <p:cNvSpPr/>
          <p:nvPr/>
        </p:nvSpPr>
        <p:spPr>
          <a:xfrm>
            <a:off x="4999355" y="1848485"/>
            <a:ext cx="1008380" cy="360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js</a:t>
            </a:r>
            <a:endParaRPr lang="en-US" altLang="zh-CN"/>
          </a:p>
        </p:txBody>
      </p:sp>
      <p:sp>
        <p:nvSpPr>
          <p:cNvPr id="11" name="圆角矩形 10"/>
          <p:cNvSpPr/>
          <p:nvPr/>
        </p:nvSpPr>
        <p:spPr>
          <a:xfrm>
            <a:off x="5020310" y="2470785"/>
            <a:ext cx="1008380" cy="360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css</a:t>
            </a:r>
            <a:endParaRPr lang="en-US" altLang="zh-CN"/>
          </a:p>
        </p:txBody>
      </p:sp>
      <p:sp>
        <p:nvSpPr>
          <p:cNvPr id="13" name="圆角矩形 12"/>
          <p:cNvSpPr/>
          <p:nvPr/>
        </p:nvSpPr>
        <p:spPr>
          <a:xfrm>
            <a:off x="4999355" y="3068955"/>
            <a:ext cx="1008380" cy="360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image</a:t>
            </a:r>
            <a:endParaRPr lang="en-US" altLang="zh-CN"/>
          </a:p>
        </p:txBody>
      </p:sp>
      <p:cxnSp>
        <p:nvCxnSpPr>
          <p:cNvPr id="14" name="直接箭头连接符 13"/>
          <p:cNvCxnSpPr>
            <a:endCxn id="7" idx="0"/>
          </p:cNvCxnSpPr>
          <p:nvPr/>
        </p:nvCxnSpPr>
        <p:spPr>
          <a:xfrm>
            <a:off x="1168400" y="1816100"/>
            <a:ext cx="12700" cy="2622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174750" y="2447925"/>
            <a:ext cx="12700" cy="2622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174750" y="3060065"/>
            <a:ext cx="12700" cy="2622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252980" y="2320290"/>
            <a:ext cx="2160270" cy="720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webpack</a:t>
            </a:r>
            <a:endParaRPr lang="en-US" altLang="zh-CN"/>
          </a:p>
        </p:txBody>
      </p:sp>
      <p:cxnSp>
        <p:nvCxnSpPr>
          <p:cNvPr id="18" name="直接箭头连接符 17"/>
          <p:cNvCxnSpPr>
            <a:stCxn id="5" idx="3"/>
            <a:endCxn id="17" idx="1"/>
          </p:cNvCxnSpPr>
          <p:nvPr/>
        </p:nvCxnSpPr>
        <p:spPr>
          <a:xfrm>
            <a:off x="1664335" y="1636395"/>
            <a:ext cx="588645" cy="1043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7" idx="1"/>
          </p:cNvCxnSpPr>
          <p:nvPr/>
        </p:nvCxnSpPr>
        <p:spPr>
          <a:xfrm>
            <a:off x="1664335" y="2230755"/>
            <a:ext cx="588645" cy="449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7" idx="1"/>
          </p:cNvCxnSpPr>
          <p:nvPr/>
        </p:nvCxnSpPr>
        <p:spPr>
          <a:xfrm flipV="1">
            <a:off x="1685290" y="2680335"/>
            <a:ext cx="567690" cy="192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7" idx="1"/>
          </p:cNvCxnSpPr>
          <p:nvPr/>
        </p:nvCxnSpPr>
        <p:spPr>
          <a:xfrm flipV="1">
            <a:off x="1674495" y="2680335"/>
            <a:ext cx="578485" cy="869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0" idx="1"/>
          </p:cNvCxnSpPr>
          <p:nvPr/>
        </p:nvCxnSpPr>
        <p:spPr>
          <a:xfrm flipV="1">
            <a:off x="4431665" y="2028825"/>
            <a:ext cx="567690" cy="579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7" idx="3"/>
            <a:endCxn id="11" idx="1"/>
          </p:cNvCxnSpPr>
          <p:nvPr/>
        </p:nvCxnSpPr>
        <p:spPr>
          <a:xfrm flipV="1">
            <a:off x="4413250" y="2651125"/>
            <a:ext cx="607060" cy="29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3"/>
            <a:endCxn id="13" idx="1"/>
          </p:cNvCxnSpPr>
          <p:nvPr/>
        </p:nvCxnSpPr>
        <p:spPr>
          <a:xfrm>
            <a:off x="4413250" y="2680335"/>
            <a:ext cx="586105" cy="568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sndAc>
      <p:stSnd>
        <p:snd r:embed="rId1" name="explod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 calcmode="lin" valueType="num">
                                      <p:cBhvr additive="repl">
                                        <p:cTn id="7" dur="500" fill="hold"/>
                                        <p:tgtEl>
                                          <p:spTgt spid="152"/>
                                        </p:tgtEl>
                                        <p:attrNameLst>
                                          <p:attrName>ppt_w</p:attrName>
                                        </p:attrNameLst>
                                      </p:cBhvr>
                                      <p:tavLst>
                                        <p:tav tm="0">
                                          <p:val>
                                            <p:strVal val="4*#ppt_w"/>
                                          </p:val>
                                        </p:tav>
                                        <p:tav tm="100000">
                                          <p:val>
                                            <p:strVal val="#ppt_w"/>
                                          </p:val>
                                        </p:tav>
                                      </p:tavLst>
                                    </p:anim>
                                    <p:anim calcmode="lin" valueType="num">
                                      <p:cBhvr additive="repl">
                                        <p:cTn id="8" dur="500" fill="hold"/>
                                        <p:tgtEl>
                                          <p:spTgt spid="15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olidFill>
                  <a:srgbClr val="26A69A"/>
                </a:solidFill>
                <a:latin typeface="Arial" panose="020B0604020202020204"/>
                <a:ea typeface="微软雅黑" panose="020B0503020204020204" charset="-122"/>
                <a:sym typeface="+mn-ea"/>
              </a:rPr>
              <a:t>什么是Webpack？</a:t>
            </a:r>
            <a:endParaRPr lang="zh-CN" altLang="en-US"/>
          </a:p>
        </p:txBody>
      </p:sp>
      <p:sp>
        <p:nvSpPr>
          <p:cNvPr id="3" name="副标题 2"/>
          <p:cNvSpPr>
            <a:spLocks noGrp="1"/>
          </p:cNvSpPr>
          <p:nvPr>
            <p:ph type="subTitle"/>
          </p:nvPr>
        </p:nvSpPr>
        <p:spPr>
          <a:xfrm>
            <a:off x="1442700" y="2086060"/>
            <a:ext cx="11572560" cy="4194360"/>
          </a:xfrm>
        </p:spPr>
        <p:txBody>
          <a:bodyPr/>
          <a:p>
            <a:endParaRPr lang="zh-CN" altLang="en-US"/>
          </a:p>
          <a:p>
            <a:endParaRPr lang="en-US" altLang="zh-CN"/>
          </a:p>
          <a:p>
            <a:r>
              <a:rPr lang="en-US" altLang="zh-CN"/>
              <a:t>         </a:t>
            </a:r>
            <a:endParaRPr lang="zh-CN" altLang="en-US"/>
          </a:p>
        </p:txBody>
      </p:sp>
      <p:sp>
        <p:nvSpPr>
          <p:cNvPr id="4" name="矩形 3"/>
          <p:cNvSpPr/>
          <p:nvPr/>
        </p:nvSpPr>
        <p:spPr>
          <a:xfrm>
            <a:off x="1442720" y="1495425"/>
            <a:ext cx="9978390" cy="33407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p>
            <a:pPr algn="l"/>
            <a:r>
              <a:rPr lang="en-US" altLang="zh-CN">
                <a:sym typeface="+mn-ea"/>
              </a:rPr>
              <a:t>   webpack</a:t>
            </a:r>
            <a:r>
              <a:rPr lang="zh-CN" altLang="en-US">
                <a:sym typeface="+mn-ea"/>
              </a:rPr>
              <a:t>的主要功能包含：</a:t>
            </a:r>
            <a:endParaRPr lang="zh-CN" altLang="en-US">
              <a:sym typeface="+mn-ea"/>
            </a:endParaRPr>
          </a:p>
          <a:p>
            <a:pPr algn="l"/>
            <a:endParaRPr lang="zh-CN" altLang="en-US">
              <a:sym typeface="+mn-ea"/>
            </a:endParaRPr>
          </a:p>
          <a:p>
            <a:pPr algn="l"/>
            <a:endParaRPr lang="zh-CN" altLang="en-US">
              <a:sym typeface="+mn-ea"/>
            </a:endParaRPr>
          </a:p>
          <a:p>
            <a:pPr algn="l"/>
            <a:endParaRPr lang="zh-CN" altLang="en-US">
              <a:sym typeface="+mn-ea"/>
            </a:endParaRPr>
          </a:p>
          <a:p>
            <a:pPr algn="l"/>
            <a:r>
              <a:rPr lang="zh-CN" altLang="en-US">
                <a:sym typeface="+mn-ea"/>
              </a:rPr>
              <a:t>         模块关系依赖图</a:t>
            </a:r>
            <a:endParaRPr lang="zh-CN" altLang="en-US"/>
          </a:p>
          <a:p>
            <a:pPr algn="l"/>
            <a:endParaRPr lang="zh-CN" altLang="en-US"/>
          </a:p>
          <a:p>
            <a:pPr algn="l"/>
            <a:r>
              <a:rPr lang="zh-CN" altLang="en-US">
                <a:sym typeface="+mn-ea"/>
              </a:rPr>
              <a:t>          按需加载</a:t>
            </a:r>
            <a:endParaRPr lang="zh-CN" altLang="en-US"/>
          </a:p>
          <a:p>
            <a:pPr algn="l"/>
            <a:endParaRPr lang="zh-CN" altLang="en-US"/>
          </a:p>
          <a:p>
            <a:pPr algn="l"/>
            <a:r>
              <a:rPr lang="zh-CN" altLang="en-US">
                <a:sym typeface="+mn-ea"/>
              </a:rPr>
              <a:t>           高阶函数  前一个函数的执行结果作为后一个函数的执行参数（参照</a:t>
            </a:r>
            <a:r>
              <a:rPr lang="en-US" altLang="zh-CN">
                <a:sym typeface="+mn-ea"/>
              </a:rPr>
              <a:t>reduce</a:t>
            </a:r>
            <a:r>
              <a:rPr lang="zh-CN" altLang="en-US">
                <a:sym typeface="+mn-ea"/>
              </a:rPr>
              <a:t>和</a:t>
            </a:r>
            <a:r>
              <a:rPr lang="en-US" altLang="zh-CN">
                <a:sym typeface="+mn-ea"/>
              </a:rPr>
              <a:t>reduceRight</a:t>
            </a:r>
            <a:r>
              <a:rPr lang="zh-CN" altLang="en-US">
                <a:sym typeface="+mn-ea"/>
              </a:rPr>
              <a: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558615" y="1784780"/>
            <a:ext cx="4396680" cy="1186920"/>
          </a:xfrm>
          <a:custGeom>
            <a:avLst/>
            <a:gdLst/>
            <a:ahLst/>
            <a:cxnLst/>
            <a:rect l="l" t="t" r="r" b="b"/>
            <a:pathLst>
              <a:path w="5540" h="1497">
                <a:moveTo>
                  <a:pt x="96" y="0"/>
                </a:moveTo>
                <a:lnTo>
                  <a:pt x="101" y="0"/>
                </a:lnTo>
                <a:lnTo>
                  <a:pt x="117" y="3"/>
                </a:lnTo>
                <a:lnTo>
                  <a:pt x="144" y="8"/>
                </a:lnTo>
                <a:lnTo>
                  <a:pt x="181" y="15"/>
                </a:lnTo>
                <a:lnTo>
                  <a:pt x="226" y="24"/>
                </a:lnTo>
                <a:lnTo>
                  <a:pt x="282" y="34"/>
                </a:lnTo>
                <a:lnTo>
                  <a:pt x="346" y="44"/>
                </a:lnTo>
                <a:lnTo>
                  <a:pt x="419" y="56"/>
                </a:lnTo>
                <a:lnTo>
                  <a:pt x="501" y="69"/>
                </a:lnTo>
                <a:lnTo>
                  <a:pt x="591" y="81"/>
                </a:lnTo>
                <a:lnTo>
                  <a:pt x="687" y="95"/>
                </a:lnTo>
                <a:lnTo>
                  <a:pt x="794" y="108"/>
                </a:lnTo>
                <a:lnTo>
                  <a:pt x="905" y="122"/>
                </a:lnTo>
                <a:lnTo>
                  <a:pt x="1025" y="135"/>
                </a:lnTo>
                <a:lnTo>
                  <a:pt x="1150" y="147"/>
                </a:lnTo>
                <a:lnTo>
                  <a:pt x="1282" y="159"/>
                </a:lnTo>
                <a:lnTo>
                  <a:pt x="1420" y="171"/>
                </a:lnTo>
                <a:lnTo>
                  <a:pt x="1564" y="181"/>
                </a:lnTo>
                <a:lnTo>
                  <a:pt x="1712" y="189"/>
                </a:lnTo>
                <a:lnTo>
                  <a:pt x="1866" y="196"/>
                </a:lnTo>
                <a:lnTo>
                  <a:pt x="2023" y="203"/>
                </a:lnTo>
                <a:lnTo>
                  <a:pt x="2187" y="206"/>
                </a:lnTo>
                <a:lnTo>
                  <a:pt x="2352" y="208"/>
                </a:lnTo>
                <a:lnTo>
                  <a:pt x="2523" y="208"/>
                </a:lnTo>
                <a:lnTo>
                  <a:pt x="2697" y="204"/>
                </a:lnTo>
                <a:lnTo>
                  <a:pt x="2874" y="199"/>
                </a:lnTo>
                <a:lnTo>
                  <a:pt x="3053" y="191"/>
                </a:lnTo>
                <a:lnTo>
                  <a:pt x="3260" y="182"/>
                </a:lnTo>
                <a:lnTo>
                  <a:pt x="3458" y="176"/>
                </a:lnTo>
                <a:lnTo>
                  <a:pt x="3647" y="171"/>
                </a:lnTo>
                <a:lnTo>
                  <a:pt x="3824" y="169"/>
                </a:lnTo>
                <a:lnTo>
                  <a:pt x="3993" y="171"/>
                </a:lnTo>
                <a:lnTo>
                  <a:pt x="4154" y="174"/>
                </a:lnTo>
                <a:lnTo>
                  <a:pt x="4304" y="181"/>
                </a:lnTo>
                <a:lnTo>
                  <a:pt x="4446" y="188"/>
                </a:lnTo>
                <a:lnTo>
                  <a:pt x="4577" y="198"/>
                </a:lnTo>
                <a:lnTo>
                  <a:pt x="4701" y="210"/>
                </a:lnTo>
                <a:lnTo>
                  <a:pt x="4816" y="223"/>
                </a:lnTo>
                <a:lnTo>
                  <a:pt x="4922" y="238"/>
                </a:lnTo>
                <a:lnTo>
                  <a:pt x="5018" y="255"/>
                </a:lnTo>
                <a:lnTo>
                  <a:pt x="5108" y="274"/>
                </a:lnTo>
                <a:lnTo>
                  <a:pt x="5187" y="292"/>
                </a:lnTo>
                <a:lnTo>
                  <a:pt x="5258" y="313"/>
                </a:lnTo>
                <a:lnTo>
                  <a:pt x="5322" y="335"/>
                </a:lnTo>
                <a:lnTo>
                  <a:pt x="5376" y="356"/>
                </a:lnTo>
                <a:lnTo>
                  <a:pt x="5423" y="378"/>
                </a:lnTo>
                <a:lnTo>
                  <a:pt x="5462" y="402"/>
                </a:lnTo>
                <a:lnTo>
                  <a:pt x="5493" y="424"/>
                </a:lnTo>
                <a:lnTo>
                  <a:pt x="5516" y="448"/>
                </a:lnTo>
                <a:lnTo>
                  <a:pt x="5531" y="471"/>
                </a:lnTo>
                <a:lnTo>
                  <a:pt x="5540" y="497"/>
                </a:lnTo>
                <a:lnTo>
                  <a:pt x="5521" y="534"/>
                </a:lnTo>
                <a:lnTo>
                  <a:pt x="5496" y="566"/>
                </a:lnTo>
                <a:lnTo>
                  <a:pt x="5461" y="596"/>
                </a:lnTo>
                <a:lnTo>
                  <a:pt x="5418" y="623"/>
                </a:lnTo>
                <a:lnTo>
                  <a:pt x="5369" y="647"/>
                </a:lnTo>
                <a:lnTo>
                  <a:pt x="5310" y="667"/>
                </a:lnTo>
                <a:lnTo>
                  <a:pt x="5246" y="686"/>
                </a:lnTo>
                <a:lnTo>
                  <a:pt x="5174" y="701"/>
                </a:lnTo>
                <a:lnTo>
                  <a:pt x="5096" y="715"/>
                </a:lnTo>
                <a:lnTo>
                  <a:pt x="5010" y="727"/>
                </a:lnTo>
                <a:lnTo>
                  <a:pt x="4920" y="737"/>
                </a:lnTo>
                <a:lnTo>
                  <a:pt x="4822" y="747"/>
                </a:lnTo>
                <a:lnTo>
                  <a:pt x="4719" y="754"/>
                </a:lnTo>
                <a:lnTo>
                  <a:pt x="4613" y="762"/>
                </a:lnTo>
                <a:lnTo>
                  <a:pt x="4500" y="769"/>
                </a:lnTo>
                <a:lnTo>
                  <a:pt x="4382" y="776"/>
                </a:lnTo>
                <a:lnTo>
                  <a:pt x="4260" y="782"/>
                </a:lnTo>
                <a:lnTo>
                  <a:pt x="4133" y="789"/>
                </a:lnTo>
                <a:lnTo>
                  <a:pt x="4003" y="796"/>
                </a:lnTo>
                <a:lnTo>
                  <a:pt x="3870" y="804"/>
                </a:lnTo>
                <a:lnTo>
                  <a:pt x="3733" y="813"/>
                </a:lnTo>
                <a:lnTo>
                  <a:pt x="3591" y="823"/>
                </a:lnTo>
                <a:lnTo>
                  <a:pt x="3450" y="835"/>
                </a:lnTo>
                <a:lnTo>
                  <a:pt x="3304" y="850"/>
                </a:lnTo>
                <a:lnTo>
                  <a:pt x="3156" y="865"/>
                </a:lnTo>
                <a:lnTo>
                  <a:pt x="3006" y="884"/>
                </a:lnTo>
                <a:lnTo>
                  <a:pt x="2855" y="904"/>
                </a:lnTo>
                <a:lnTo>
                  <a:pt x="2702" y="928"/>
                </a:lnTo>
                <a:lnTo>
                  <a:pt x="2548" y="953"/>
                </a:lnTo>
                <a:lnTo>
                  <a:pt x="2393" y="983"/>
                </a:lnTo>
                <a:lnTo>
                  <a:pt x="2237" y="1017"/>
                </a:lnTo>
                <a:lnTo>
                  <a:pt x="2082" y="1054"/>
                </a:lnTo>
                <a:lnTo>
                  <a:pt x="1964" y="1086"/>
                </a:lnTo>
                <a:lnTo>
                  <a:pt x="1852" y="1122"/>
                </a:lnTo>
                <a:lnTo>
                  <a:pt x="1749" y="1161"/>
                </a:lnTo>
                <a:lnTo>
                  <a:pt x="1653" y="1203"/>
                </a:lnTo>
                <a:lnTo>
                  <a:pt x="1565" y="1247"/>
                </a:lnTo>
                <a:lnTo>
                  <a:pt x="1484" y="1293"/>
                </a:lnTo>
                <a:lnTo>
                  <a:pt x="1408" y="1342"/>
                </a:lnTo>
                <a:lnTo>
                  <a:pt x="1339" y="1392"/>
                </a:lnTo>
                <a:lnTo>
                  <a:pt x="1276" y="1445"/>
                </a:lnTo>
                <a:lnTo>
                  <a:pt x="1221" y="1497"/>
                </a:lnTo>
                <a:lnTo>
                  <a:pt x="1101" y="1494"/>
                </a:lnTo>
                <a:lnTo>
                  <a:pt x="981" y="1489"/>
                </a:lnTo>
                <a:lnTo>
                  <a:pt x="863" y="1483"/>
                </a:lnTo>
                <a:lnTo>
                  <a:pt x="745" y="1477"/>
                </a:lnTo>
                <a:lnTo>
                  <a:pt x="630" y="1470"/>
                </a:lnTo>
                <a:lnTo>
                  <a:pt x="518" y="1463"/>
                </a:lnTo>
                <a:lnTo>
                  <a:pt x="412" y="1455"/>
                </a:lnTo>
                <a:lnTo>
                  <a:pt x="312" y="1448"/>
                </a:lnTo>
                <a:lnTo>
                  <a:pt x="221" y="1440"/>
                </a:lnTo>
                <a:lnTo>
                  <a:pt x="137" y="1433"/>
                </a:lnTo>
                <a:lnTo>
                  <a:pt x="62" y="1424"/>
                </a:lnTo>
                <a:lnTo>
                  <a:pt x="0" y="1418"/>
                </a:lnTo>
                <a:lnTo>
                  <a:pt x="785" y="853"/>
                </a:lnTo>
                <a:lnTo>
                  <a:pt x="96" y="0"/>
                </a:lnTo>
                <a:close/>
              </a:path>
            </a:pathLst>
          </a:custGeom>
          <a:solidFill>
            <a:schemeClr val="accent1">
              <a:lumMod val="50000"/>
            </a:schemeClr>
          </a:solidFill>
          <a:ln>
            <a:noFill/>
          </a:ln>
        </p:spPr>
        <p:style>
          <a:lnRef idx="0">
            <a:srgbClr val="FFFFFF"/>
          </a:lnRef>
          <a:fillRef idx="0">
            <a:srgbClr val="FFFFFF"/>
          </a:fillRef>
          <a:effectRef idx="0">
            <a:srgbClr val="FFFFFF"/>
          </a:effectRef>
          <a:fontRef idx="minor"/>
        </p:style>
      </p:sp>
      <p:sp>
        <p:nvSpPr>
          <p:cNvPr id="190" name="CustomShape 2"/>
          <p:cNvSpPr/>
          <p:nvPr/>
        </p:nvSpPr>
        <p:spPr>
          <a:xfrm>
            <a:off x="1334775" y="3253220"/>
            <a:ext cx="3226680" cy="1017000"/>
          </a:xfrm>
          <a:custGeom>
            <a:avLst/>
            <a:gdLst/>
            <a:ahLst/>
            <a:cxnLst/>
            <a:rect l="l" t="t" r="r" b="b"/>
            <a:pathLst>
              <a:path w="4066" h="1280">
                <a:moveTo>
                  <a:pt x="0" y="951"/>
                </a:moveTo>
                <a:lnTo>
                  <a:pt x="0" y="951"/>
                </a:lnTo>
                <a:lnTo>
                  <a:pt x="0" y="951"/>
                </a:lnTo>
                <a:lnTo>
                  <a:pt x="0" y="951"/>
                </a:lnTo>
                <a:close/>
                <a:moveTo>
                  <a:pt x="3478" y="0"/>
                </a:moveTo>
                <a:lnTo>
                  <a:pt x="3571" y="39"/>
                </a:lnTo>
                <a:lnTo>
                  <a:pt x="3656" y="79"/>
                </a:lnTo>
                <a:lnTo>
                  <a:pt x="3733" y="121"/>
                </a:lnTo>
                <a:lnTo>
                  <a:pt x="3804" y="164"/>
                </a:lnTo>
                <a:lnTo>
                  <a:pt x="3867" y="207"/>
                </a:lnTo>
                <a:lnTo>
                  <a:pt x="3921" y="250"/>
                </a:lnTo>
                <a:lnTo>
                  <a:pt x="3968" y="294"/>
                </a:lnTo>
                <a:lnTo>
                  <a:pt x="4005" y="336"/>
                </a:lnTo>
                <a:lnTo>
                  <a:pt x="4036" y="378"/>
                </a:lnTo>
                <a:lnTo>
                  <a:pt x="4056" y="420"/>
                </a:lnTo>
                <a:lnTo>
                  <a:pt x="4066" y="459"/>
                </a:lnTo>
                <a:lnTo>
                  <a:pt x="4066" y="456"/>
                </a:lnTo>
                <a:lnTo>
                  <a:pt x="4064" y="456"/>
                </a:lnTo>
                <a:lnTo>
                  <a:pt x="4049" y="488"/>
                </a:lnTo>
                <a:lnTo>
                  <a:pt x="4024" y="518"/>
                </a:lnTo>
                <a:lnTo>
                  <a:pt x="3992" y="544"/>
                </a:lnTo>
                <a:lnTo>
                  <a:pt x="3950" y="566"/>
                </a:lnTo>
                <a:lnTo>
                  <a:pt x="3901" y="584"/>
                </a:lnTo>
                <a:lnTo>
                  <a:pt x="3845" y="601"/>
                </a:lnTo>
                <a:lnTo>
                  <a:pt x="3781" y="616"/>
                </a:lnTo>
                <a:lnTo>
                  <a:pt x="3710" y="628"/>
                </a:lnTo>
                <a:lnTo>
                  <a:pt x="3634" y="638"/>
                </a:lnTo>
                <a:lnTo>
                  <a:pt x="3549" y="647"/>
                </a:lnTo>
                <a:lnTo>
                  <a:pt x="3462" y="655"/>
                </a:lnTo>
                <a:lnTo>
                  <a:pt x="3367" y="662"/>
                </a:lnTo>
                <a:lnTo>
                  <a:pt x="3267" y="667"/>
                </a:lnTo>
                <a:lnTo>
                  <a:pt x="3163" y="674"/>
                </a:lnTo>
                <a:lnTo>
                  <a:pt x="3053" y="679"/>
                </a:lnTo>
                <a:lnTo>
                  <a:pt x="2940" y="686"/>
                </a:lnTo>
                <a:lnTo>
                  <a:pt x="2823" y="692"/>
                </a:lnTo>
                <a:lnTo>
                  <a:pt x="2702" y="699"/>
                </a:lnTo>
                <a:lnTo>
                  <a:pt x="2579" y="709"/>
                </a:lnTo>
                <a:lnTo>
                  <a:pt x="2452" y="719"/>
                </a:lnTo>
                <a:lnTo>
                  <a:pt x="2322" y="731"/>
                </a:lnTo>
                <a:lnTo>
                  <a:pt x="2190" y="745"/>
                </a:lnTo>
                <a:lnTo>
                  <a:pt x="2057" y="762"/>
                </a:lnTo>
                <a:lnTo>
                  <a:pt x="1920" y="780"/>
                </a:lnTo>
                <a:lnTo>
                  <a:pt x="1783" y="804"/>
                </a:lnTo>
                <a:lnTo>
                  <a:pt x="1646" y="829"/>
                </a:lnTo>
                <a:lnTo>
                  <a:pt x="1508" y="858"/>
                </a:lnTo>
                <a:lnTo>
                  <a:pt x="1370" y="890"/>
                </a:lnTo>
                <a:lnTo>
                  <a:pt x="1256" y="922"/>
                </a:lnTo>
                <a:lnTo>
                  <a:pt x="1153" y="958"/>
                </a:lnTo>
                <a:lnTo>
                  <a:pt x="1059" y="997"/>
                </a:lnTo>
                <a:lnTo>
                  <a:pt x="973" y="1037"/>
                </a:lnTo>
                <a:lnTo>
                  <a:pt x="893" y="1083"/>
                </a:lnTo>
                <a:lnTo>
                  <a:pt x="824" y="1128"/>
                </a:lnTo>
                <a:lnTo>
                  <a:pt x="762" y="1177"/>
                </a:lnTo>
                <a:lnTo>
                  <a:pt x="704" y="1228"/>
                </a:lnTo>
                <a:lnTo>
                  <a:pt x="655" y="1280"/>
                </a:lnTo>
                <a:lnTo>
                  <a:pt x="549" y="1255"/>
                </a:lnTo>
                <a:lnTo>
                  <a:pt x="451" y="1228"/>
                </a:lnTo>
                <a:lnTo>
                  <a:pt x="360" y="1198"/>
                </a:lnTo>
                <a:lnTo>
                  <a:pt x="279" y="1167"/>
                </a:lnTo>
                <a:lnTo>
                  <a:pt x="206" y="1133"/>
                </a:lnTo>
                <a:lnTo>
                  <a:pt x="144" y="1100"/>
                </a:lnTo>
                <a:lnTo>
                  <a:pt x="91" y="1064"/>
                </a:lnTo>
                <a:lnTo>
                  <a:pt x="51" y="1027"/>
                </a:lnTo>
                <a:lnTo>
                  <a:pt x="20" y="990"/>
                </a:lnTo>
                <a:lnTo>
                  <a:pt x="0" y="951"/>
                </a:lnTo>
                <a:lnTo>
                  <a:pt x="12" y="885"/>
                </a:lnTo>
                <a:lnTo>
                  <a:pt x="32" y="822"/>
                </a:lnTo>
                <a:lnTo>
                  <a:pt x="61" y="763"/>
                </a:lnTo>
                <a:lnTo>
                  <a:pt x="96" y="709"/>
                </a:lnTo>
                <a:lnTo>
                  <a:pt x="139" y="657"/>
                </a:lnTo>
                <a:lnTo>
                  <a:pt x="188" y="610"/>
                </a:lnTo>
                <a:lnTo>
                  <a:pt x="243" y="566"/>
                </a:lnTo>
                <a:lnTo>
                  <a:pt x="304" y="525"/>
                </a:lnTo>
                <a:lnTo>
                  <a:pt x="372" y="486"/>
                </a:lnTo>
                <a:lnTo>
                  <a:pt x="444" y="452"/>
                </a:lnTo>
                <a:lnTo>
                  <a:pt x="520" y="420"/>
                </a:lnTo>
                <a:lnTo>
                  <a:pt x="601" y="392"/>
                </a:lnTo>
                <a:lnTo>
                  <a:pt x="687" y="365"/>
                </a:lnTo>
                <a:lnTo>
                  <a:pt x="777" y="339"/>
                </a:lnTo>
                <a:lnTo>
                  <a:pt x="868" y="317"/>
                </a:lnTo>
                <a:lnTo>
                  <a:pt x="964" y="297"/>
                </a:lnTo>
                <a:lnTo>
                  <a:pt x="1061" y="280"/>
                </a:lnTo>
                <a:lnTo>
                  <a:pt x="1160" y="263"/>
                </a:lnTo>
                <a:lnTo>
                  <a:pt x="1262" y="248"/>
                </a:lnTo>
                <a:lnTo>
                  <a:pt x="1365" y="236"/>
                </a:lnTo>
                <a:lnTo>
                  <a:pt x="1467" y="224"/>
                </a:lnTo>
                <a:lnTo>
                  <a:pt x="1572" y="214"/>
                </a:lnTo>
                <a:lnTo>
                  <a:pt x="1677" y="204"/>
                </a:lnTo>
                <a:lnTo>
                  <a:pt x="1780" y="196"/>
                </a:lnTo>
                <a:lnTo>
                  <a:pt x="1883" y="189"/>
                </a:lnTo>
                <a:lnTo>
                  <a:pt x="1986" y="182"/>
                </a:lnTo>
                <a:lnTo>
                  <a:pt x="2087" y="175"/>
                </a:lnTo>
                <a:lnTo>
                  <a:pt x="2185" y="169"/>
                </a:lnTo>
                <a:lnTo>
                  <a:pt x="2281" y="164"/>
                </a:lnTo>
                <a:lnTo>
                  <a:pt x="2376" y="157"/>
                </a:lnTo>
                <a:lnTo>
                  <a:pt x="2467" y="152"/>
                </a:lnTo>
                <a:lnTo>
                  <a:pt x="2555" y="147"/>
                </a:lnTo>
                <a:lnTo>
                  <a:pt x="2639" y="140"/>
                </a:lnTo>
                <a:lnTo>
                  <a:pt x="2719" y="133"/>
                </a:lnTo>
                <a:lnTo>
                  <a:pt x="2795" y="126"/>
                </a:lnTo>
                <a:lnTo>
                  <a:pt x="2948" y="108"/>
                </a:lnTo>
                <a:lnTo>
                  <a:pt x="3095" y="86"/>
                </a:lnTo>
                <a:lnTo>
                  <a:pt x="3230" y="59"/>
                </a:lnTo>
                <a:lnTo>
                  <a:pt x="3359" y="30"/>
                </a:lnTo>
                <a:lnTo>
                  <a:pt x="3478" y="0"/>
                </a:lnTo>
                <a:close/>
              </a:path>
            </a:pathLst>
          </a:custGeom>
          <a:solidFill>
            <a:schemeClr val="accent2">
              <a:lumMod val="50000"/>
            </a:schemeClr>
          </a:solidFill>
          <a:ln>
            <a:noFill/>
          </a:ln>
        </p:spPr>
        <p:style>
          <a:lnRef idx="0">
            <a:srgbClr val="FFFFFF"/>
          </a:lnRef>
          <a:fillRef idx="0">
            <a:srgbClr val="FFFFFF"/>
          </a:fillRef>
          <a:effectRef idx="0">
            <a:srgbClr val="FFFFFF"/>
          </a:effectRef>
          <a:fontRef idx="minor"/>
        </p:style>
      </p:sp>
      <p:sp>
        <p:nvSpPr>
          <p:cNvPr id="191" name="CustomShape 3"/>
          <p:cNvSpPr/>
          <p:nvPr/>
        </p:nvSpPr>
        <p:spPr>
          <a:xfrm>
            <a:off x="1736535" y="4508900"/>
            <a:ext cx="2404440" cy="783720"/>
          </a:xfrm>
          <a:custGeom>
            <a:avLst/>
            <a:gdLst/>
            <a:ahLst/>
            <a:cxnLst/>
            <a:rect l="l" t="t" r="r" b="b"/>
            <a:pathLst>
              <a:path w="3030" h="988">
                <a:moveTo>
                  <a:pt x="2244" y="0"/>
                </a:moveTo>
                <a:lnTo>
                  <a:pt x="2348" y="25"/>
                </a:lnTo>
                <a:lnTo>
                  <a:pt x="2446" y="52"/>
                </a:lnTo>
                <a:lnTo>
                  <a:pt x="2537" y="82"/>
                </a:lnTo>
                <a:lnTo>
                  <a:pt x="2622" y="114"/>
                </a:lnTo>
                <a:lnTo>
                  <a:pt x="2700" y="150"/>
                </a:lnTo>
                <a:lnTo>
                  <a:pt x="2770" y="185"/>
                </a:lnTo>
                <a:lnTo>
                  <a:pt x="2833" y="221"/>
                </a:lnTo>
                <a:lnTo>
                  <a:pt x="2887" y="260"/>
                </a:lnTo>
                <a:lnTo>
                  <a:pt x="2934" y="297"/>
                </a:lnTo>
                <a:lnTo>
                  <a:pt x="2971" y="334"/>
                </a:lnTo>
                <a:lnTo>
                  <a:pt x="3000" y="371"/>
                </a:lnTo>
                <a:lnTo>
                  <a:pt x="3020" y="408"/>
                </a:lnTo>
                <a:lnTo>
                  <a:pt x="3030" y="442"/>
                </a:lnTo>
                <a:lnTo>
                  <a:pt x="3029" y="441"/>
                </a:lnTo>
                <a:lnTo>
                  <a:pt x="3029" y="441"/>
                </a:lnTo>
                <a:lnTo>
                  <a:pt x="3015" y="468"/>
                </a:lnTo>
                <a:lnTo>
                  <a:pt x="2992" y="493"/>
                </a:lnTo>
                <a:lnTo>
                  <a:pt x="2961" y="513"/>
                </a:lnTo>
                <a:lnTo>
                  <a:pt x="2924" y="532"/>
                </a:lnTo>
                <a:lnTo>
                  <a:pt x="2879" y="547"/>
                </a:lnTo>
                <a:lnTo>
                  <a:pt x="2826" y="559"/>
                </a:lnTo>
                <a:lnTo>
                  <a:pt x="2765" y="571"/>
                </a:lnTo>
                <a:lnTo>
                  <a:pt x="2701" y="579"/>
                </a:lnTo>
                <a:lnTo>
                  <a:pt x="2629" y="586"/>
                </a:lnTo>
                <a:lnTo>
                  <a:pt x="2553" y="593"/>
                </a:lnTo>
                <a:lnTo>
                  <a:pt x="2470" y="599"/>
                </a:lnTo>
                <a:lnTo>
                  <a:pt x="2384" y="604"/>
                </a:lnTo>
                <a:lnTo>
                  <a:pt x="2291" y="610"/>
                </a:lnTo>
                <a:lnTo>
                  <a:pt x="2196" y="615"/>
                </a:lnTo>
                <a:lnTo>
                  <a:pt x="2097" y="620"/>
                </a:lnTo>
                <a:lnTo>
                  <a:pt x="1994" y="626"/>
                </a:lnTo>
                <a:lnTo>
                  <a:pt x="1887" y="633"/>
                </a:lnTo>
                <a:lnTo>
                  <a:pt x="1778" y="643"/>
                </a:lnTo>
                <a:lnTo>
                  <a:pt x="1666" y="653"/>
                </a:lnTo>
                <a:lnTo>
                  <a:pt x="1553" y="667"/>
                </a:lnTo>
                <a:lnTo>
                  <a:pt x="1437" y="682"/>
                </a:lnTo>
                <a:lnTo>
                  <a:pt x="1320" y="699"/>
                </a:lnTo>
                <a:lnTo>
                  <a:pt x="1202" y="721"/>
                </a:lnTo>
                <a:lnTo>
                  <a:pt x="1084" y="745"/>
                </a:lnTo>
                <a:lnTo>
                  <a:pt x="964" y="773"/>
                </a:lnTo>
                <a:lnTo>
                  <a:pt x="879" y="797"/>
                </a:lnTo>
                <a:lnTo>
                  <a:pt x="802" y="822"/>
                </a:lnTo>
                <a:lnTo>
                  <a:pt x="729" y="853"/>
                </a:lnTo>
                <a:lnTo>
                  <a:pt x="665" y="883"/>
                </a:lnTo>
                <a:lnTo>
                  <a:pt x="606" y="917"/>
                </a:lnTo>
                <a:lnTo>
                  <a:pt x="552" y="952"/>
                </a:lnTo>
                <a:lnTo>
                  <a:pt x="503" y="988"/>
                </a:lnTo>
                <a:lnTo>
                  <a:pt x="418" y="958"/>
                </a:lnTo>
                <a:lnTo>
                  <a:pt x="339" y="925"/>
                </a:lnTo>
                <a:lnTo>
                  <a:pt x="266" y="892"/>
                </a:lnTo>
                <a:lnTo>
                  <a:pt x="202" y="856"/>
                </a:lnTo>
                <a:lnTo>
                  <a:pt x="145" y="821"/>
                </a:lnTo>
                <a:lnTo>
                  <a:pt x="98" y="787"/>
                </a:lnTo>
                <a:lnTo>
                  <a:pt x="59" y="751"/>
                </a:lnTo>
                <a:lnTo>
                  <a:pt x="28" y="716"/>
                </a:lnTo>
                <a:lnTo>
                  <a:pt x="10" y="682"/>
                </a:lnTo>
                <a:lnTo>
                  <a:pt x="0" y="650"/>
                </a:lnTo>
                <a:lnTo>
                  <a:pt x="0" y="650"/>
                </a:lnTo>
                <a:lnTo>
                  <a:pt x="10" y="591"/>
                </a:lnTo>
                <a:lnTo>
                  <a:pt x="28" y="537"/>
                </a:lnTo>
                <a:lnTo>
                  <a:pt x="55" y="486"/>
                </a:lnTo>
                <a:lnTo>
                  <a:pt x="89" y="439"/>
                </a:lnTo>
                <a:lnTo>
                  <a:pt x="131" y="397"/>
                </a:lnTo>
                <a:lnTo>
                  <a:pt x="179" y="356"/>
                </a:lnTo>
                <a:lnTo>
                  <a:pt x="231" y="321"/>
                </a:lnTo>
                <a:lnTo>
                  <a:pt x="290" y="287"/>
                </a:lnTo>
                <a:lnTo>
                  <a:pt x="354" y="256"/>
                </a:lnTo>
                <a:lnTo>
                  <a:pt x="422" y="229"/>
                </a:lnTo>
                <a:lnTo>
                  <a:pt x="496" y="204"/>
                </a:lnTo>
                <a:lnTo>
                  <a:pt x="572" y="182"/>
                </a:lnTo>
                <a:lnTo>
                  <a:pt x="653" y="162"/>
                </a:lnTo>
                <a:lnTo>
                  <a:pt x="736" y="143"/>
                </a:lnTo>
                <a:lnTo>
                  <a:pt x="820" y="126"/>
                </a:lnTo>
                <a:lnTo>
                  <a:pt x="908" y="113"/>
                </a:lnTo>
                <a:lnTo>
                  <a:pt x="998" y="101"/>
                </a:lnTo>
                <a:lnTo>
                  <a:pt x="1089" y="89"/>
                </a:lnTo>
                <a:lnTo>
                  <a:pt x="1180" y="79"/>
                </a:lnTo>
                <a:lnTo>
                  <a:pt x="1271" y="71"/>
                </a:lnTo>
                <a:lnTo>
                  <a:pt x="1362" y="64"/>
                </a:lnTo>
                <a:lnTo>
                  <a:pt x="1453" y="57"/>
                </a:lnTo>
                <a:lnTo>
                  <a:pt x="1545" y="50"/>
                </a:lnTo>
                <a:lnTo>
                  <a:pt x="1632" y="45"/>
                </a:lnTo>
                <a:lnTo>
                  <a:pt x="1719" y="40"/>
                </a:lnTo>
                <a:lnTo>
                  <a:pt x="1803" y="35"/>
                </a:lnTo>
                <a:lnTo>
                  <a:pt x="1886" y="30"/>
                </a:lnTo>
                <a:lnTo>
                  <a:pt x="1963" y="25"/>
                </a:lnTo>
                <a:lnTo>
                  <a:pt x="2039" y="20"/>
                </a:lnTo>
                <a:lnTo>
                  <a:pt x="2110" y="13"/>
                </a:lnTo>
                <a:lnTo>
                  <a:pt x="2176" y="6"/>
                </a:lnTo>
                <a:lnTo>
                  <a:pt x="2244" y="0"/>
                </a:lnTo>
                <a:close/>
              </a:path>
            </a:pathLst>
          </a:custGeom>
          <a:solidFill>
            <a:schemeClr val="accent3">
              <a:lumMod val="50000"/>
            </a:schemeClr>
          </a:solidFill>
          <a:ln>
            <a:noFill/>
          </a:ln>
        </p:spPr>
        <p:style>
          <a:lnRef idx="0">
            <a:srgbClr val="FFFFFF"/>
          </a:lnRef>
          <a:fillRef idx="0">
            <a:srgbClr val="FFFFFF"/>
          </a:fillRef>
          <a:effectRef idx="0">
            <a:srgbClr val="FFFFFF"/>
          </a:effectRef>
          <a:fontRef idx="minor"/>
        </p:style>
      </p:sp>
      <p:sp>
        <p:nvSpPr>
          <p:cNvPr id="192" name="CustomShape 4"/>
          <p:cNvSpPr/>
          <p:nvPr/>
        </p:nvSpPr>
        <p:spPr>
          <a:xfrm>
            <a:off x="1941375" y="4858100"/>
            <a:ext cx="2214000" cy="1099800"/>
          </a:xfrm>
          <a:custGeom>
            <a:avLst/>
            <a:gdLst/>
            <a:ahLst/>
            <a:cxnLst/>
            <a:rect l="l" t="t" r="r" b="b"/>
            <a:pathLst>
              <a:path w="2789" h="1385">
                <a:moveTo>
                  <a:pt x="2771" y="0"/>
                </a:moveTo>
                <a:lnTo>
                  <a:pt x="2772" y="1"/>
                </a:lnTo>
                <a:lnTo>
                  <a:pt x="2774" y="8"/>
                </a:lnTo>
                <a:lnTo>
                  <a:pt x="2776" y="18"/>
                </a:lnTo>
                <a:lnTo>
                  <a:pt x="2779" y="33"/>
                </a:lnTo>
                <a:lnTo>
                  <a:pt x="2783" y="52"/>
                </a:lnTo>
                <a:lnTo>
                  <a:pt x="2786" y="74"/>
                </a:lnTo>
                <a:lnTo>
                  <a:pt x="2788" y="99"/>
                </a:lnTo>
                <a:lnTo>
                  <a:pt x="2789" y="126"/>
                </a:lnTo>
                <a:lnTo>
                  <a:pt x="2789" y="157"/>
                </a:lnTo>
                <a:lnTo>
                  <a:pt x="2788" y="189"/>
                </a:lnTo>
                <a:lnTo>
                  <a:pt x="2784" y="224"/>
                </a:lnTo>
                <a:lnTo>
                  <a:pt x="2778" y="260"/>
                </a:lnTo>
                <a:lnTo>
                  <a:pt x="2769" y="297"/>
                </a:lnTo>
                <a:lnTo>
                  <a:pt x="2757" y="336"/>
                </a:lnTo>
                <a:lnTo>
                  <a:pt x="2742" y="375"/>
                </a:lnTo>
                <a:lnTo>
                  <a:pt x="2722" y="415"/>
                </a:lnTo>
                <a:lnTo>
                  <a:pt x="2698" y="456"/>
                </a:lnTo>
                <a:lnTo>
                  <a:pt x="2671" y="496"/>
                </a:lnTo>
                <a:lnTo>
                  <a:pt x="2637" y="535"/>
                </a:lnTo>
                <a:lnTo>
                  <a:pt x="2599" y="576"/>
                </a:lnTo>
                <a:lnTo>
                  <a:pt x="2555" y="615"/>
                </a:lnTo>
                <a:lnTo>
                  <a:pt x="2506" y="652"/>
                </a:lnTo>
                <a:lnTo>
                  <a:pt x="2448" y="687"/>
                </a:lnTo>
                <a:lnTo>
                  <a:pt x="2386" y="723"/>
                </a:lnTo>
                <a:lnTo>
                  <a:pt x="2315" y="755"/>
                </a:lnTo>
                <a:lnTo>
                  <a:pt x="2239" y="785"/>
                </a:lnTo>
                <a:lnTo>
                  <a:pt x="2153" y="812"/>
                </a:lnTo>
                <a:lnTo>
                  <a:pt x="2060" y="838"/>
                </a:lnTo>
                <a:lnTo>
                  <a:pt x="1957" y="860"/>
                </a:lnTo>
                <a:lnTo>
                  <a:pt x="1847" y="878"/>
                </a:lnTo>
                <a:lnTo>
                  <a:pt x="1727" y="893"/>
                </a:lnTo>
                <a:lnTo>
                  <a:pt x="1668" y="898"/>
                </a:lnTo>
                <a:lnTo>
                  <a:pt x="1604" y="903"/>
                </a:lnTo>
                <a:lnTo>
                  <a:pt x="1536" y="909"/>
                </a:lnTo>
                <a:lnTo>
                  <a:pt x="1467" y="914"/>
                </a:lnTo>
                <a:lnTo>
                  <a:pt x="1393" y="917"/>
                </a:lnTo>
                <a:lnTo>
                  <a:pt x="1317" y="922"/>
                </a:lnTo>
                <a:lnTo>
                  <a:pt x="1239" y="927"/>
                </a:lnTo>
                <a:lnTo>
                  <a:pt x="1160" y="932"/>
                </a:lnTo>
                <a:lnTo>
                  <a:pt x="1079" y="939"/>
                </a:lnTo>
                <a:lnTo>
                  <a:pt x="1000" y="946"/>
                </a:lnTo>
                <a:lnTo>
                  <a:pt x="919" y="954"/>
                </a:lnTo>
                <a:lnTo>
                  <a:pt x="839" y="963"/>
                </a:lnTo>
                <a:lnTo>
                  <a:pt x="760" y="974"/>
                </a:lnTo>
                <a:lnTo>
                  <a:pt x="684" y="986"/>
                </a:lnTo>
                <a:lnTo>
                  <a:pt x="608" y="1001"/>
                </a:lnTo>
                <a:lnTo>
                  <a:pt x="535" y="1017"/>
                </a:lnTo>
                <a:lnTo>
                  <a:pt x="466" y="1035"/>
                </a:lnTo>
                <a:lnTo>
                  <a:pt x="402" y="1057"/>
                </a:lnTo>
                <a:lnTo>
                  <a:pt x="339" y="1081"/>
                </a:lnTo>
                <a:lnTo>
                  <a:pt x="284" y="1106"/>
                </a:lnTo>
                <a:lnTo>
                  <a:pt x="231" y="1137"/>
                </a:lnTo>
                <a:lnTo>
                  <a:pt x="186" y="1169"/>
                </a:lnTo>
                <a:lnTo>
                  <a:pt x="145" y="1204"/>
                </a:lnTo>
                <a:lnTo>
                  <a:pt x="113" y="1245"/>
                </a:lnTo>
                <a:lnTo>
                  <a:pt x="88" y="1287"/>
                </a:lnTo>
                <a:lnTo>
                  <a:pt x="69" y="1334"/>
                </a:lnTo>
                <a:lnTo>
                  <a:pt x="59" y="1385"/>
                </a:lnTo>
                <a:lnTo>
                  <a:pt x="57" y="1383"/>
                </a:lnTo>
                <a:lnTo>
                  <a:pt x="54" y="1375"/>
                </a:lnTo>
                <a:lnTo>
                  <a:pt x="49" y="1361"/>
                </a:lnTo>
                <a:lnTo>
                  <a:pt x="44" y="1343"/>
                </a:lnTo>
                <a:lnTo>
                  <a:pt x="37" y="1321"/>
                </a:lnTo>
                <a:lnTo>
                  <a:pt x="29" y="1294"/>
                </a:lnTo>
                <a:lnTo>
                  <a:pt x="22" y="1265"/>
                </a:lnTo>
                <a:lnTo>
                  <a:pt x="15" y="1231"/>
                </a:lnTo>
                <a:lnTo>
                  <a:pt x="10" y="1194"/>
                </a:lnTo>
                <a:lnTo>
                  <a:pt x="5" y="1155"/>
                </a:lnTo>
                <a:lnTo>
                  <a:pt x="2" y="1113"/>
                </a:lnTo>
                <a:lnTo>
                  <a:pt x="0" y="1069"/>
                </a:lnTo>
                <a:lnTo>
                  <a:pt x="2" y="1023"/>
                </a:lnTo>
                <a:lnTo>
                  <a:pt x="7" y="976"/>
                </a:lnTo>
                <a:lnTo>
                  <a:pt x="15" y="929"/>
                </a:lnTo>
                <a:lnTo>
                  <a:pt x="27" y="880"/>
                </a:lnTo>
                <a:lnTo>
                  <a:pt x="42" y="831"/>
                </a:lnTo>
                <a:lnTo>
                  <a:pt x="62" y="782"/>
                </a:lnTo>
                <a:lnTo>
                  <a:pt x="88" y="733"/>
                </a:lnTo>
                <a:lnTo>
                  <a:pt x="118" y="684"/>
                </a:lnTo>
                <a:lnTo>
                  <a:pt x="155" y="637"/>
                </a:lnTo>
                <a:lnTo>
                  <a:pt x="198" y="591"/>
                </a:lnTo>
                <a:lnTo>
                  <a:pt x="246" y="547"/>
                </a:lnTo>
                <a:lnTo>
                  <a:pt x="304" y="503"/>
                </a:lnTo>
                <a:lnTo>
                  <a:pt x="368" y="464"/>
                </a:lnTo>
                <a:lnTo>
                  <a:pt x="439" y="425"/>
                </a:lnTo>
                <a:lnTo>
                  <a:pt x="520" y="392"/>
                </a:lnTo>
                <a:lnTo>
                  <a:pt x="608" y="359"/>
                </a:lnTo>
                <a:lnTo>
                  <a:pt x="706" y="332"/>
                </a:lnTo>
                <a:lnTo>
                  <a:pt x="826" y="304"/>
                </a:lnTo>
                <a:lnTo>
                  <a:pt x="944" y="280"/>
                </a:lnTo>
                <a:lnTo>
                  <a:pt x="1062" y="258"/>
                </a:lnTo>
                <a:lnTo>
                  <a:pt x="1179" y="241"/>
                </a:lnTo>
                <a:lnTo>
                  <a:pt x="1295" y="226"/>
                </a:lnTo>
                <a:lnTo>
                  <a:pt x="1408" y="212"/>
                </a:lnTo>
                <a:lnTo>
                  <a:pt x="1520" y="202"/>
                </a:lnTo>
                <a:lnTo>
                  <a:pt x="1629" y="192"/>
                </a:lnTo>
                <a:lnTo>
                  <a:pt x="1736" y="185"/>
                </a:lnTo>
                <a:lnTo>
                  <a:pt x="1839" y="179"/>
                </a:lnTo>
                <a:lnTo>
                  <a:pt x="1938" y="174"/>
                </a:lnTo>
                <a:lnTo>
                  <a:pt x="2033" y="169"/>
                </a:lnTo>
                <a:lnTo>
                  <a:pt x="2126" y="163"/>
                </a:lnTo>
                <a:lnTo>
                  <a:pt x="2212" y="158"/>
                </a:lnTo>
                <a:lnTo>
                  <a:pt x="2295" y="152"/>
                </a:lnTo>
                <a:lnTo>
                  <a:pt x="2371" y="145"/>
                </a:lnTo>
                <a:lnTo>
                  <a:pt x="2443" y="138"/>
                </a:lnTo>
                <a:lnTo>
                  <a:pt x="2507" y="130"/>
                </a:lnTo>
                <a:lnTo>
                  <a:pt x="2568" y="118"/>
                </a:lnTo>
                <a:lnTo>
                  <a:pt x="2621" y="106"/>
                </a:lnTo>
                <a:lnTo>
                  <a:pt x="2666" y="91"/>
                </a:lnTo>
                <a:lnTo>
                  <a:pt x="2703" y="72"/>
                </a:lnTo>
                <a:lnTo>
                  <a:pt x="2734" y="52"/>
                </a:lnTo>
                <a:lnTo>
                  <a:pt x="2757" y="27"/>
                </a:lnTo>
                <a:lnTo>
                  <a:pt x="2771" y="0"/>
                </a:lnTo>
                <a:close/>
              </a:path>
            </a:pathLst>
          </a:custGeom>
          <a:solidFill>
            <a:schemeClr val="accent3"/>
          </a:solidFill>
          <a:ln w="25560">
            <a:noFill/>
          </a:ln>
        </p:spPr>
        <p:style>
          <a:lnRef idx="0">
            <a:srgbClr val="FFFFFF"/>
          </a:lnRef>
          <a:fillRef idx="0">
            <a:srgbClr val="FFFFFF"/>
          </a:fillRef>
          <a:effectRef idx="0">
            <a:srgbClr val="FFFFFF"/>
          </a:effectRef>
          <a:fontRef idx="minor"/>
        </p:style>
      </p:sp>
      <p:sp>
        <p:nvSpPr>
          <p:cNvPr id="193" name="CustomShape 5"/>
          <p:cNvSpPr/>
          <p:nvPr/>
        </p:nvSpPr>
        <p:spPr>
          <a:xfrm>
            <a:off x="1690455" y="3600620"/>
            <a:ext cx="2890440" cy="1437840"/>
          </a:xfrm>
          <a:custGeom>
            <a:avLst/>
            <a:gdLst/>
            <a:ahLst/>
            <a:cxnLst/>
            <a:rect l="l" t="t" r="r" b="b"/>
            <a:pathLst>
              <a:path w="3642" h="1811">
                <a:moveTo>
                  <a:pt x="3618" y="0"/>
                </a:moveTo>
                <a:lnTo>
                  <a:pt x="3618" y="2"/>
                </a:lnTo>
                <a:lnTo>
                  <a:pt x="3620" y="8"/>
                </a:lnTo>
                <a:lnTo>
                  <a:pt x="3623" y="18"/>
                </a:lnTo>
                <a:lnTo>
                  <a:pt x="3627" y="34"/>
                </a:lnTo>
                <a:lnTo>
                  <a:pt x="3630" y="52"/>
                </a:lnTo>
                <a:lnTo>
                  <a:pt x="3633" y="74"/>
                </a:lnTo>
                <a:lnTo>
                  <a:pt x="3637" y="98"/>
                </a:lnTo>
                <a:lnTo>
                  <a:pt x="3640" y="127"/>
                </a:lnTo>
                <a:lnTo>
                  <a:pt x="3642" y="157"/>
                </a:lnTo>
                <a:lnTo>
                  <a:pt x="3642" y="191"/>
                </a:lnTo>
                <a:lnTo>
                  <a:pt x="3640" y="226"/>
                </a:lnTo>
                <a:lnTo>
                  <a:pt x="3638" y="263"/>
                </a:lnTo>
                <a:lnTo>
                  <a:pt x="3633" y="302"/>
                </a:lnTo>
                <a:lnTo>
                  <a:pt x="3625" y="343"/>
                </a:lnTo>
                <a:lnTo>
                  <a:pt x="3616" y="385"/>
                </a:lnTo>
                <a:lnTo>
                  <a:pt x="3603" y="429"/>
                </a:lnTo>
                <a:lnTo>
                  <a:pt x="3586" y="473"/>
                </a:lnTo>
                <a:lnTo>
                  <a:pt x="3566" y="517"/>
                </a:lnTo>
                <a:lnTo>
                  <a:pt x="3542" y="562"/>
                </a:lnTo>
                <a:lnTo>
                  <a:pt x="3515" y="608"/>
                </a:lnTo>
                <a:lnTo>
                  <a:pt x="3483" y="654"/>
                </a:lnTo>
                <a:lnTo>
                  <a:pt x="3446" y="698"/>
                </a:lnTo>
                <a:lnTo>
                  <a:pt x="3402" y="743"/>
                </a:lnTo>
                <a:lnTo>
                  <a:pt x="3355" y="785"/>
                </a:lnTo>
                <a:lnTo>
                  <a:pt x="3302" y="829"/>
                </a:lnTo>
                <a:lnTo>
                  <a:pt x="3242" y="870"/>
                </a:lnTo>
                <a:lnTo>
                  <a:pt x="3176" y="911"/>
                </a:lnTo>
                <a:lnTo>
                  <a:pt x="3105" y="949"/>
                </a:lnTo>
                <a:lnTo>
                  <a:pt x="3025" y="985"/>
                </a:lnTo>
                <a:lnTo>
                  <a:pt x="2939" y="1020"/>
                </a:lnTo>
                <a:lnTo>
                  <a:pt x="2845" y="1052"/>
                </a:lnTo>
                <a:lnTo>
                  <a:pt x="2743" y="1081"/>
                </a:lnTo>
                <a:lnTo>
                  <a:pt x="2634" y="1108"/>
                </a:lnTo>
                <a:lnTo>
                  <a:pt x="2515" y="1132"/>
                </a:lnTo>
                <a:lnTo>
                  <a:pt x="2389" y="1152"/>
                </a:lnTo>
                <a:lnTo>
                  <a:pt x="2252" y="1167"/>
                </a:lnTo>
                <a:lnTo>
                  <a:pt x="2186" y="1174"/>
                </a:lnTo>
                <a:lnTo>
                  <a:pt x="2115" y="1181"/>
                </a:lnTo>
                <a:lnTo>
                  <a:pt x="2039" y="1186"/>
                </a:lnTo>
                <a:lnTo>
                  <a:pt x="1962" y="1191"/>
                </a:lnTo>
                <a:lnTo>
                  <a:pt x="1879" y="1196"/>
                </a:lnTo>
                <a:lnTo>
                  <a:pt x="1795" y="1201"/>
                </a:lnTo>
                <a:lnTo>
                  <a:pt x="1708" y="1206"/>
                </a:lnTo>
                <a:lnTo>
                  <a:pt x="1621" y="1211"/>
                </a:lnTo>
                <a:lnTo>
                  <a:pt x="1529" y="1218"/>
                </a:lnTo>
                <a:lnTo>
                  <a:pt x="1438" y="1225"/>
                </a:lnTo>
                <a:lnTo>
                  <a:pt x="1347" y="1232"/>
                </a:lnTo>
                <a:lnTo>
                  <a:pt x="1256" y="1240"/>
                </a:lnTo>
                <a:lnTo>
                  <a:pt x="1165" y="1250"/>
                </a:lnTo>
                <a:lnTo>
                  <a:pt x="1074" y="1262"/>
                </a:lnTo>
                <a:lnTo>
                  <a:pt x="984" y="1274"/>
                </a:lnTo>
                <a:lnTo>
                  <a:pt x="896" y="1287"/>
                </a:lnTo>
                <a:lnTo>
                  <a:pt x="812" y="1304"/>
                </a:lnTo>
                <a:lnTo>
                  <a:pt x="729" y="1323"/>
                </a:lnTo>
                <a:lnTo>
                  <a:pt x="648" y="1343"/>
                </a:lnTo>
                <a:lnTo>
                  <a:pt x="572" y="1365"/>
                </a:lnTo>
                <a:lnTo>
                  <a:pt x="498" y="1390"/>
                </a:lnTo>
                <a:lnTo>
                  <a:pt x="430" y="1417"/>
                </a:lnTo>
                <a:lnTo>
                  <a:pt x="366" y="1448"/>
                </a:lnTo>
                <a:lnTo>
                  <a:pt x="307" y="1482"/>
                </a:lnTo>
                <a:lnTo>
                  <a:pt x="255" y="1517"/>
                </a:lnTo>
                <a:lnTo>
                  <a:pt x="207" y="1558"/>
                </a:lnTo>
                <a:lnTo>
                  <a:pt x="165" y="1600"/>
                </a:lnTo>
                <a:lnTo>
                  <a:pt x="131" y="1647"/>
                </a:lnTo>
                <a:lnTo>
                  <a:pt x="104" y="1698"/>
                </a:lnTo>
                <a:lnTo>
                  <a:pt x="86" y="1752"/>
                </a:lnTo>
                <a:lnTo>
                  <a:pt x="76" y="1811"/>
                </a:lnTo>
                <a:lnTo>
                  <a:pt x="74" y="1808"/>
                </a:lnTo>
                <a:lnTo>
                  <a:pt x="71" y="1799"/>
                </a:lnTo>
                <a:lnTo>
                  <a:pt x="66" y="1787"/>
                </a:lnTo>
                <a:lnTo>
                  <a:pt x="60" y="1771"/>
                </a:lnTo>
                <a:lnTo>
                  <a:pt x="54" y="1749"/>
                </a:lnTo>
                <a:lnTo>
                  <a:pt x="45" y="1722"/>
                </a:lnTo>
                <a:lnTo>
                  <a:pt x="37" y="1693"/>
                </a:lnTo>
                <a:lnTo>
                  <a:pt x="28" y="1659"/>
                </a:lnTo>
                <a:lnTo>
                  <a:pt x="22" y="1624"/>
                </a:lnTo>
                <a:lnTo>
                  <a:pt x="15" y="1583"/>
                </a:lnTo>
                <a:lnTo>
                  <a:pt x="8" y="1541"/>
                </a:lnTo>
                <a:lnTo>
                  <a:pt x="3" y="1497"/>
                </a:lnTo>
                <a:lnTo>
                  <a:pt x="0" y="1449"/>
                </a:lnTo>
                <a:lnTo>
                  <a:pt x="0" y="1400"/>
                </a:lnTo>
                <a:lnTo>
                  <a:pt x="1" y="1350"/>
                </a:lnTo>
                <a:lnTo>
                  <a:pt x="5" y="1297"/>
                </a:lnTo>
                <a:lnTo>
                  <a:pt x="11" y="1245"/>
                </a:lnTo>
                <a:lnTo>
                  <a:pt x="22" y="1191"/>
                </a:lnTo>
                <a:lnTo>
                  <a:pt x="37" y="1137"/>
                </a:lnTo>
                <a:lnTo>
                  <a:pt x="55" y="1083"/>
                </a:lnTo>
                <a:lnTo>
                  <a:pt x="77" y="1027"/>
                </a:lnTo>
                <a:lnTo>
                  <a:pt x="104" y="973"/>
                </a:lnTo>
                <a:lnTo>
                  <a:pt x="136" y="919"/>
                </a:lnTo>
                <a:lnTo>
                  <a:pt x="175" y="865"/>
                </a:lnTo>
                <a:lnTo>
                  <a:pt x="217" y="813"/>
                </a:lnTo>
                <a:lnTo>
                  <a:pt x="268" y="762"/>
                </a:lnTo>
                <a:lnTo>
                  <a:pt x="324" y="713"/>
                </a:lnTo>
                <a:lnTo>
                  <a:pt x="386" y="666"/>
                </a:lnTo>
                <a:lnTo>
                  <a:pt x="456" y="620"/>
                </a:lnTo>
                <a:lnTo>
                  <a:pt x="532" y="578"/>
                </a:lnTo>
                <a:lnTo>
                  <a:pt x="618" y="537"/>
                </a:lnTo>
                <a:lnTo>
                  <a:pt x="711" y="500"/>
                </a:lnTo>
                <a:lnTo>
                  <a:pt x="810" y="466"/>
                </a:lnTo>
                <a:lnTo>
                  <a:pt x="922" y="434"/>
                </a:lnTo>
                <a:lnTo>
                  <a:pt x="1060" y="402"/>
                </a:lnTo>
                <a:lnTo>
                  <a:pt x="1198" y="373"/>
                </a:lnTo>
                <a:lnTo>
                  <a:pt x="1335" y="348"/>
                </a:lnTo>
                <a:lnTo>
                  <a:pt x="1472" y="324"/>
                </a:lnTo>
                <a:lnTo>
                  <a:pt x="1609" y="306"/>
                </a:lnTo>
                <a:lnTo>
                  <a:pt x="1742" y="289"/>
                </a:lnTo>
                <a:lnTo>
                  <a:pt x="1874" y="275"/>
                </a:lnTo>
                <a:lnTo>
                  <a:pt x="2004" y="263"/>
                </a:lnTo>
                <a:lnTo>
                  <a:pt x="2131" y="252"/>
                </a:lnTo>
                <a:lnTo>
                  <a:pt x="2254" y="243"/>
                </a:lnTo>
                <a:lnTo>
                  <a:pt x="2375" y="236"/>
                </a:lnTo>
                <a:lnTo>
                  <a:pt x="2492" y="230"/>
                </a:lnTo>
                <a:lnTo>
                  <a:pt x="2605" y="223"/>
                </a:lnTo>
                <a:lnTo>
                  <a:pt x="2715" y="218"/>
                </a:lnTo>
                <a:lnTo>
                  <a:pt x="2819" y="211"/>
                </a:lnTo>
                <a:lnTo>
                  <a:pt x="2919" y="204"/>
                </a:lnTo>
                <a:lnTo>
                  <a:pt x="3014" y="198"/>
                </a:lnTo>
                <a:lnTo>
                  <a:pt x="3101" y="191"/>
                </a:lnTo>
                <a:lnTo>
                  <a:pt x="3186" y="182"/>
                </a:lnTo>
                <a:lnTo>
                  <a:pt x="3262" y="172"/>
                </a:lnTo>
                <a:lnTo>
                  <a:pt x="3333" y="159"/>
                </a:lnTo>
                <a:lnTo>
                  <a:pt x="3397" y="145"/>
                </a:lnTo>
                <a:lnTo>
                  <a:pt x="3453" y="128"/>
                </a:lnTo>
                <a:lnTo>
                  <a:pt x="3502" y="110"/>
                </a:lnTo>
                <a:lnTo>
                  <a:pt x="3544" y="88"/>
                </a:lnTo>
                <a:lnTo>
                  <a:pt x="3576" y="61"/>
                </a:lnTo>
                <a:lnTo>
                  <a:pt x="3601" y="32"/>
                </a:lnTo>
                <a:lnTo>
                  <a:pt x="3618" y="0"/>
                </a:lnTo>
                <a:close/>
              </a:path>
            </a:pathLst>
          </a:custGeom>
          <a:solidFill>
            <a:schemeClr val="accent2"/>
          </a:solidFill>
          <a:ln w="25560">
            <a:noFill/>
          </a:ln>
        </p:spPr>
        <p:style>
          <a:lnRef idx="0">
            <a:srgbClr val="FFFFFF"/>
          </a:lnRef>
          <a:fillRef idx="0">
            <a:srgbClr val="FFFFFF"/>
          </a:fillRef>
          <a:effectRef idx="0">
            <a:srgbClr val="FFFFFF"/>
          </a:effectRef>
          <a:fontRef idx="minor"/>
        </p:style>
      </p:sp>
      <p:sp>
        <p:nvSpPr>
          <p:cNvPr id="194" name="CustomShape 6"/>
          <p:cNvSpPr/>
          <p:nvPr/>
        </p:nvSpPr>
        <p:spPr>
          <a:xfrm>
            <a:off x="1272855" y="2164220"/>
            <a:ext cx="3706200" cy="1844280"/>
          </a:xfrm>
          <a:custGeom>
            <a:avLst/>
            <a:gdLst/>
            <a:ahLst/>
            <a:cxnLst/>
            <a:rect l="l" t="t" r="r" b="b"/>
            <a:pathLst>
              <a:path w="4670" h="2325">
                <a:moveTo>
                  <a:pt x="4640" y="0"/>
                </a:moveTo>
                <a:lnTo>
                  <a:pt x="4640" y="3"/>
                </a:lnTo>
                <a:lnTo>
                  <a:pt x="4642" y="10"/>
                </a:lnTo>
                <a:lnTo>
                  <a:pt x="4645" y="20"/>
                </a:lnTo>
                <a:lnTo>
                  <a:pt x="4648" y="36"/>
                </a:lnTo>
                <a:lnTo>
                  <a:pt x="4652" y="54"/>
                </a:lnTo>
                <a:lnTo>
                  <a:pt x="4657" y="74"/>
                </a:lnTo>
                <a:lnTo>
                  <a:pt x="4660" y="100"/>
                </a:lnTo>
                <a:lnTo>
                  <a:pt x="4664" y="128"/>
                </a:lnTo>
                <a:lnTo>
                  <a:pt x="4667" y="161"/>
                </a:lnTo>
                <a:lnTo>
                  <a:pt x="4669" y="194"/>
                </a:lnTo>
                <a:lnTo>
                  <a:pt x="4670" y="230"/>
                </a:lnTo>
                <a:lnTo>
                  <a:pt x="4670" y="269"/>
                </a:lnTo>
                <a:lnTo>
                  <a:pt x="4669" y="311"/>
                </a:lnTo>
                <a:lnTo>
                  <a:pt x="4664" y="353"/>
                </a:lnTo>
                <a:lnTo>
                  <a:pt x="4658" y="399"/>
                </a:lnTo>
                <a:lnTo>
                  <a:pt x="4650" y="444"/>
                </a:lnTo>
                <a:lnTo>
                  <a:pt x="4638" y="492"/>
                </a:lnTo>
                <a:lnTo>
                  <a:pt x="4625" y="541"/>
                </a:lnTo>
                <a:lnTo>
                  <a:pt x="4608" y="590"/>
                </a:lnTo>
                <a:lnTo>
                  <a:pt x="4586" y="640"/>
                </a:lnTo>
                <a:lnTo>
                  <a:pt x="4562" y="691"/>
                </a:lnTo>
                <a:lnTo>
                  <a:pt x="4534" y="742"/>
                </a:lnTo>
                <a:lnTo>
                  <a:pt x="4501" y="792"/>
                </a:lnTo>
                <a:lnTo>
                  <a:pt x="4464" y="843"/>
                </a:lnTo>
                <a:lnTo>
                  <a:pt x="4422" y="894"/>
                </a:lnTo>
                <a:lnTo>
                  <a:pt x="4375" y="945"/>
                </a:lnTo>
                <a:lnTo>
                  <a:pt x="4322" y="994"/>
                </a:lnTo>
                <a:lnTo>
                  <a:pt x="4265" y="1043"/>
                </a:lnTo>
                <a:lnTo>
                  <a:pt x="4201" y="1090"/>
                </a:lnTo>
                <a:lnTo>
                  <a:pt x="4132" y="1135"/>
                </a:lnTo>
                <a:lnTo>
                  <a:pt x="4056" y="1181"/>
                </a:lnTo>
                <a:lnTo>
                  <a:pt x="3973" y="1223"/>
                </a:lnTo>
                <a:lnTo>
                  <a:pt x="3883" y="1264"/>
                </a:lnTo>
                <a:lnTo>
                  <a:pt x="3787" y="1304"/>
                </a:lnTo>
                <a:lnTo>
                  <a:pt x="3683" y="1340"/>
                </a:lnTo>
                <a:lnTo>
                  <a:pt x="3571" y="1374"/>
                </a:lnTo>
                <a:lnTo>
                  <a:pt x="3451" y="1406"/>
                </a:lnTo>
                <a:lnTo>
                  <a:pt x="3325" y="1434"/>
                </a:lnTo>
                <a:lnTo>
                  <a:pt x="3188" y="1460"/>
                </a:lnTo>
                <a:lnTo>
                  <a:pt x="3044" y="1482"/>
                </a:lnTo>
                <a:lnTo>
                  <a:pt x="2891" y="1500"/>
                </a:lnTo>
                <a:lnTo>
                  <a:pt x="2815" y="1507"/>
                </a:lnTo>
                <a:lnTo>
                  <a:pt x="2735" y="1514"/>
                </a:lnTo>
                <a:lnTo>
                  <a:pt x="2651" y="1521"/>
                </a:lnTo>
                <a:lnTo>
                  <a:pt x="2563" y="1526"/>
                </a:lnTo>
                <a:lnTo>
                  <a:pt x="2472" y="1531"/>
                </a:lnTo>
                <a:lnTo>
                  <a:pt x="2377" y="1538"/>
                </a:lnTo>
                <a:lnTo>
                  <a:pt x="2281" y="1543"/>
                </a:lnTo>
                <a:lnTo>
                  <a:pt x="2183" y="1549"/>
                </a:lnTo>
                <a:lnTo>
                  <a:pt x="2082" y="1556"/>
                </a:lnTo>
                <a:lnTo>
                  <a:pt x="1979" y="1563"/>
                </a:lnTo>
                <a:lnTo>
                  <a:pt x="1876" y="1570"/>
                </a:lnTo>
                <a:lnTo>
                  <a:pt x="1773" y="1578"/>
                </a:lnTo>
                <a:lnTo>
                  <a:pt x="1668" y="1588"/>
                </a:lnTo>
                <a:lnTo>
                  <a:pt x="1563" y="1598"/>
                </a:lnTo>
                <a:lnTo>
                  <a:pt x="1461" y="1610"/>
                </a:lnTo>
                <a:lnTo>
                  <a:pt x="1358" y="1622"/>
                </a:lnTo>
                <a:lnTo>
                  <a:pt x="1256" y="1637"/>
                </a:lnTo>
                <a:lnTo>
                  <a:pt x="1157" y="1654"/>
                </a:lnTo>
                <a:lnTo>
                  <a:pt x="1060" y="1671"/>
                </a:lnTo>
                <a:lnTo>
                  <a:pt x="964" y="1691"/>
                </a:lnTo>
                <a:lnTo>
                  <a:pt x="873" y="1713"/>
                </a:lnTo>
                <a:lnTo>
                  <a:pt x="783" y="1739"/>
                </a:lnTo>
                <a:lnTo>
                  <a:pt x="697" y="1766"/>
                </a:lnTo>
                <a:lnTo>
                  <a:pt x="616" y="1794"/>
                </a:lnTo>
                <a:lnTo>
                  <a:pt x="540" y="1826"/>
                </a:lnTo>
                <a:lnTo>
                  <a:pt x="468" y="1860"/>
                </a:lnTo>
                <a:lnTo>
                  <a:pt x="400" y="1899"/>
                </a:lnTo>
                <a:lnTo>
                  <a:pt x="339" y="1940"/>
                </a:lnTo>
                <a:lnTo>
                  <a:pt x="284" y="1984"/>
                </a:lnTo>
                <a:lnTo>
                  <a:pt x="235" y="2031"/>
                </a:lnTo>
                <a:lnTo>
                  <a:pt x="192" y="2083"/>
                </a:lnTo>
                <a:lnTo>
                  <a:pt x="157" y="2137"/>
                </a:lnTo>
                <a:lnTo>
                  <a:pt x="128" y="2196"/>
                </a:lnTo>
                <a:lnTo>
                  <a:pt x="108" y="2259"/>
                </a:lnTo>
                <a:lnTo>
                  <a:pt x="96" y="2325"/>
                </a:lnTo>
                <a:lnTo>
                  <a:pt x="96" y="2323"/>
                </a:lnTo>
                <a:lnTo>
                  <a:pt x="93" y="2315"/>
                </a:lnTo>
                <a:lnTo>
                  <a:pt x="88" y="2301"/>
                </a:lnTo>
                <a:lnTo>
                  <a:pt x="81" y="2283"/>
                </a:lnTo>
                <a:lnTo>
                  <a:pt x="73" y="2261"/>
                </a:lnTo>
                <a:lnTo>
                  <a:pt x="64" y="2234"/>
                </a:lnTo>
                <a:lnTo>
                  <a:pt x="56" y="2203"/>
                </a:lnTo>
                <a:lnTo>
                  <a:pt x="47" y="2168"/>
                </a:lnTo>
                <a:lnTo>
                  <a:pt x="37" y="2129"/>
                </a:lnTo>
                <a:lnTo>
                  <a:pt x="29" y="2087"/>
                </a:lnTo>
                <a:lnTo>
                  <a:pt x="20" y="2043"/>
                </a:lnTo>
                <a:lnTo>
                  <a:pt x="13" y="1994"/>
                </a:lnTo>
                <a:lnTo>
                  <a:pt x="7" y="1943"/>
                </a:lnTo>
                <a:lnTo>
                  <a:pt x="3" y="1891"/>
                </a:lnTo>
                <a:lnTo>
                  <a:pt x="0" y="1835"/>
                </a:lnTo>
                <a:lnTo>
                  <a:pt x="0" y="1779"/>
                </a:lnTo>
                <a:lnTo>
                  <a:pt x="2" y="1720"/>
                </a:lnTo>
                <a:lnTo>
                  <a:pt x="8" y="1661"/>
                </a:lnTo>
                <a:lnTo>
                  <a:pt x="15" y="1600"/>
                </a:lnTo>
                <a:lnTo>
                  <a:pt x="27" y="1538"/>
                </a:lnTo>
                <a:lnTo>
                  <a:pt x="44" y="1475"/>
                </a:lnTo>
                <a:lnTo>
                  <a:pt x="62" y="1413"/>
                </a:lnTo>
                <a:lnTo>
                  <a:pt x="88" y="1350"/>
                </a:lnTo>
                <a:lnTo>
                  <a:pt x="116" y="1286"/>
                </a:lnTo>
                <a:lnTo>
                  <a:pt x="149" y="1225"/>
                </a:lnTo>
                <a:lnTo>
                  <a:pt x="189" y="1162"/>
                </a:lnTo>
                <a:lnTo>
                  <a:pt x="233" y="1102"/>
                </a:lnTo>
                <a:lnTo>
                  <a:pt x="284" y="1041"/>
                </a:lnTo>
                <a:lnTo>
                  <a:pt x="339" y="983"/>
                </a:lnTo>
                <a:lnTo>
                  <a:pt x="404" y="926"/>
                </a:lnTo>
                <a:lnTo>
                  <a:pt x="473" y="872"/>
                </a:lnTo>
                <a:lnTo>
                  <a:pt x="550" y="818"/>
                </a:lnTo>
                <a:lnTo>
                  <a:pt x="635" y="767"/>
                </a:lnTo>
                <a:lnTo>
                  <a:pt x="728" y="720"/>
                </a:lnTo>
                <a:lnTo>
                  <a:pt x="829" y="674"/>
                </a:lnTo>
                <a:lnTo>
                  <a:pt x="937" y="634"/>
                </a:lnTo>
                <a:lnTo>
                  <a:pt x="1055" y="595"/>
                </a:lnTo>
                <a:lnTo>
                  <a:pt x="1182" y="559"/>
                </a:lnTo>
                <a:lnTo>
                  <a:pt x="1337" y="522"/>
                </a:lnTo>
                <a:lnTo>
                  <a:pt x="1493" y="488"/>
                </a:lnTo>
                <a:lnTo>
                  <a:pt x="1648" y="458"/>
                </a:lnTo>
                <a:lnTo>
                  <a:pt x="1802" y="433"/>
                </a:lnTo>
                <a:lnTo>
                  <a:pt x="1955" y="409"/>
                </a:lnTo>
                <a:lnTo>
                  <a:pt x="2106" y="389"/>
                </a:lnTo>
                <a:lnTo>
                  <a:pt x="2256" y="370"/>
                </a:lnTo>
                <a:lnTo>
                  <a:pt x="2404" y="355"/>
                </a:lnTo>
                <a:lnTo>
                  <a:pt x="2550" y="340"/>
                </a:lnTo>
                <a:lnTo>
                  <a:pt x="2693" y="328"/>
                </a:lnTo>
                <a:lnTo>
                  <a:pt x="2833" y="318"/>
                </a:lnTo>
                <a:lnTo>
                  <a:pt x="2970" y="309"/>
                </a:lnTo>
                <a:lnTo>
                  <a:pt x="3103" y="301"/>
                </a:lnTo>
                <a:lnTo>
                  <a:pt x="3233" y="294"/>
                </a:lnTo>
                <a:lnTo>
                  <a:pt x="3360" y="287"/>
                </a:lnTo>
                <a:lnTo>
                  <a:pt x="3482" y="281"/>
                </a:lnTo>
                <a:lnTo>
                  <a:pt x="3600" y="274"/>
                </a:lnTo>
                <a:lnTo>
                  <a:pt x="3713" y="267"/>
                </a:lnTo>
                <a:lnTo>
                  <a:pt x="3821" y="259"/>
                </a:lnTo>
                <a:lnTo>
                  <a:pt x="3922" y="252"/>
                </a:lnTo>
                <a:lnTo>
                  <a:pt x="4020" y="242"/>
                </a:lnTo>
                <a:lnTo>
                  <a:pt x="4111" y="232"/>
                </a:lnTo>
                <a:lnTo>
                  <a:pt x="4196" y="220"/>
                </a:lnTo>
                <a:lnTo>
                  <a:pt x="4274" y="206"/>
                </a:lnTo>
                <a:lnTo>
                  <a:pt x="4346" y="189"/>
                </a:lnTo>
                <a:lnTo>
                  <a:pt x="4412" y="172"/>
                </a:lnTo>
                <a:lnTo>
                  <a:pt x="4469" y="152"/>
                </a:lnTo>
                <a:lnTo>
                  <a:pt x="4518" y="128"/>
                </a:lnTo>
                <a:lnTo>
                  <a:pt x="4562" y="101"/>
                </a:lnTo>
                <a:lnTo>
                  <a:pt x="4596" y="71"/>
                </a:lnTo>
                <a:lnTo>
                  <a:pt x="4621" y="37"/>
                </a:lnTo>
                <a:lnTo>
                  <a:pt x="4640" y="0"/>
                </a:lnTo>
                <a:close/>
              </a:path>
            </a:pathLst>
          </a:custGeom>
          <a:solidFill>
            <a:schemeClr val="accent1"/>
          </a:solidFill>
          <a:ln w="25560">
            <a:noFill/>
          </a:ln>
        </p:spPr>
        <p:style>
          <a:lnRef idx="0">
            <a:srgbClr val="FFFFFF"/>
          </a:lnRef>
          <a:fillRef idx="0">
            <a:srgbClr val="FFFFFF"/>
          </a:fillRef>
          <a:effectRef idx="0">
            <a:srgbClr val="FFFFFF"/>
          </a:effectRef>
          <a:fontRef idx="minor"/>
        </p:style>
      </p:sp>
      <p:grpSp>
        <p:nvGrpSpPr>
          <p:cNvPr id="195" name="Group 7"/>
          <p:cNvGrpSpPr/>
          <p:nvPr/>
        </p:nvGrpSpPr>
        <p:grpSpPr>
          <a:xfrm>
            <a:off x="3652455" y="2587940"/>
            <a:ext cx="687240" cy="2783880"/>
            <a:chOff x="7311960" y="2874960"/>
            <a:chExt cx="687240" cy="2783880"/>
          </a:xfrm>
        </p:grpSpPr>
        <p:sp>
          <p:nvSpPr>
            <p:cNvPr id="196" name="CustomShape 8"/>
            <p:cNvSpPr/>
            <p:nvPr/>
          </p:nvSpPr>
          <p:spPr>
            <a:xfrm>
              <a:off x="7311960" y="5386320"/>
              <a:ext cx="205920" cy="272520"/>
            </a:xfrm>
            <a:custGeom>
              <a:avLst/>
              <a:gdLst/>
              <a:ahLst/>
              <a:cxnLst/>
              <a:rect l="l" t="t" r="r" b="b"/>
              <a:pathLst>
                <a:path w="262" h="344">
                  <a:moveTo>
                    <a:pt x="132" y="0"/>
                  </a:moveTo>
                  <a:lnTo>
                    <a:pt x="149" y="1"/>
                  </a:lnTo>
                  <a:lnTo>
                    <a:pt x="96" y="54"/>
                  </a:lnTo>
                  <a:lnTo>
                    <a:pt x="120" y="138"/>
                  </a:lnTo>
                  <a:lnTo>
                    <a:pt x="204" y="162"/>
                  </a:lnTo>
                  <a:lnTo>
                    <a:pt x="260" y="106"/>
                  </a:lnTo>
                  <a:lnTo>
                    <a:pt x="262" y="118"/>
                  </a:lnTo>
                  <a:lnTo>
                    <a:pt x="262" y="131"/>
                  </a:lnTo>
                  <a:lnTo>
                    <a:pt x="258" y="162"/>
                  </a:lnTo>
                  <a:lnTo>
                    <a:pt x="248" y="190"/>
                  </a:lnTo>
                  <a:lnTo>
                    <a:pt x="231" y="216"/>
                  </a:lnTo>
                  <a:lnTo>
                    <a:pt x="209" y="236"/>
                  </a:lnTo>
                  <a:lnTo>
                    <a:pt x="184" y="251"/>
                  </a:lnTo>
                  <a:lnTo>
                    <a:pt x="154" y="260"/>
                  </a:lnTo>
                  <a:lnTo>
                    <a:pt x="154" y="344"/>
                  </a:lnTo>
                  <a:lnTo>
                    <a:pt x="46" y="344"/>
                  </a:lnTo>
                  <a:lnTo>
                    <a:pt x="46" y="231"/>
                  </a:lnTo>
                  <a:lnTo>
                    <a:pt x="27" y="211"/>
                  </a:lnTo>
                  <a:lnTo>
                    <a:pt x="14" y="187"/>
                  </a:lnTo>
                  <a:lnTo>
                    <a:pt x="3" y="160"/>
                  </a:lnTo>
                  <a:lnTo>
                    <a:pt x="0" y="131"/>
                  </a:lnTo>
                  <a:lnTo>
                    <a:pt x="5" y="96"/>
                  </a:lnTo>
                  <a:lnTo>
                    <a:pt x="19" y="65"/>
                  </a:lnTo>
                  <a:lnTo>
                    <a:pt x="39" y="38"/>
                  </a:lnTo>
                  <a:lnTo>
                    <a:pt x="66" y="18"/>
                  </a:lnTo>
                  <a:lnTo>
                    <a:pt x="96" y="5"/>
                  </a:lnTo>
                  <a:lnTo>
                    <a:pt x="132" y="0"/>
                  </a:ln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197" name="CustomShape 9"/>
            <p:cNvSpPr/>
            <p:nvPr/>
          </p:nvSpPr>
          <p:spPr>
            <a:xfrm>
              <a:off x="7405560" y="4200480"/>
              <a:ext cx="339480" cy="340920"/>
            </a:xfrm>
            <a:custGeom>
              <a:avLst/>
              <a:gdLst/>
              <a:ahLst/>
              <a:cxnLst/>
              <a:rect l="l" t="t" r="r" b="b"/>
              <a:pathLst>
                <a:path w="339726" h="341313">
                  <a:moveTo>
                    <a:pt x="185739" y="211138"/>
                  </a:moveTo>
                  <a:lnTo>
                    <a:pt x="189707" y="211138"/>
                  </a:lnTo>
                  <a:lnTo>
                    <a:pt x="189707" y="212707"/>
                  </a:lnTo>
                  <a:lnTo>
                    <a:pt x="189707" y="215059"/>
                  </a:lnTo>
                  <a:lnTo>
                    <a:pt x="189707" y="218980"/>
                  </a:lnTo>
                  <a:lnTo>
                    <a:pt x="191295" y="226038"/>
                  </a:lnTo>
                  <a:lnTo>
                    <a:pt x="191295" y="232311"/>
                  </a:lnTo>
                  <a:lnTo>
                    <a:pt x="191295" y="241722"/>
                  </a:lnTo>
                  <a:lnTo>
                    <a:pt x="192089" y="251132"/>
                  </a:lnTo>
                  <a:lnTo>
                    <a:pt x="192089" y="261326"/>
                  </a:lnTo>
                  <a:lnTo>
                    <a:pt x="192089" y="273873"/>
                  </a:lnTo>
                  <a:lnTo>
                    <a:pt x="193676" y="285636"/>
                  </a:lnTo>
                  <a:lnTo>
                    <a:pt x="193676" y="291909"/>
                  </a:lnTo>
                  <a:lnTo>
                    <a:pt x="193676" y="298967"/>
                  </a:lnTo>
                  <a:lnTo>
                    <a:pt x="193676" y="313083"/>
                  </a:lnTo>
                  <a:lnTo>
                    <a:pt x="192089" y="327982"/>
                  </a:lnTo>
                  <a:lnTo>
                    <a:pt x="192089" y="341313"/>
                  </a:lnTo>
                  <a:lnTo>
                    <a:pt x="169863" y="341313"/>
                  </a:lnTo>
                  <a:lnTo>
                    <a:pt x="169863" y="339745"/>
                  </a:lnTo>
                  <a:lnTo>
                    <a:pt x="172245" y="324845"/>
                  </a:lnTo>
                  <a:lnTo>
                    <a:pt x="174626" y="312298"/>
                  </a:lnTo>
                  <a:lnTo>
                    <a:pt x="176213" y="297399"/>
                  </a:lnTo>
                  <a:lnTo>
                    <a:pt x="178595" y="285636"/>
                  </a:lnTo>
                  <a:lnTo>
                    <a:pt x="180182" y="272305"/>
                  </a:lnTo>
                  <a:lnTo>
                    <a:pt x="181770" y="261326"/>
                  </a:lnTo>
                  <a:lnTo>
                    <a:pt x="183357" y="251132"/>
                  </a:lnTo>
                  <a:lnTo>
                    <a:pt x="183357" y="240153"/>
                  </a:lnTo>
                  <a:lnTo>
                    <a:pt x="184151" y="232311"/>
                  </a:lnTo>
                  <a:lnTo>
                    <a:pt x="184151" y="226038"/>
                  </a:lnTo>
                  <a:lnTo>
                    <a:pt x="185739" y="218980"/>
                  </a:lnTo>
                  <a:lnTo>
                    <a:pt x="185739" y="215059"/>
                  </a:lnTo>
                  <a:lnTo>
                    <a:pt x="185739" y="212707"/>
                  </a:lnTo>
                  <a:close/>
                  <a:moveTo>
                    <a:pt x="298218" y="173038"/>
                  </a:moveTo>
                  <a:lnTo>
                    <a:pt x="314183" y="173038"/>
                  </a:lnTo>
                  <a:lnTo>
                    <a:pt x="327753" y="174614"/>
                  </a:lnTo>
                  <a:lnTo>
                    <a:pt x="337332" y="175402"/>
                  </a:lnTo>
                  <a:lnTo>
                    <a:pt x="339726" y="175402"/>
                  </a:lnTo>
                  <a:lnTo>
                    <a:pt x="339726" y="179341"/>
                  </a:lnTo>
                  <a:lnTo>
                    <a:pt x="338130" y="188797"/>
                  </a:lnTo>
                  <a:lnTo>
                    <a:pt x="334139" y="200616"/>
                  </a:lnTo>
                  <a:lnTo>
                    <a:pt x="329349" y="217164"/>
                  </a:lnTo>
                  <a:lnTo>
                    <a:pt x="320569" y="234499"/>
                  </a:lnTo>
                  <a:lnTo>
                    <a:pt x="310191" y="250258"/>
                  </a:lnTo>
                  <a:lnTo>
                    <a:pt x="294227" y="263653"/>
                  </a:lnTo>
                  <a:lnTo>
                    <a:pt x="272674" y="273897"/>
                  </a:lnTo>
                  <a:lnTo>
                    <a:pt x="249525" y="279412"/>
                  </a:lnTo>
                  <a:lnTo>
                    <a:pt x="229570" y="280988"/>
                  </a:lnTo>
                  <a:lnTo>
                    <a:pt x="212008" y="279412"/>
                  </a:lnTo>
                  <a:lnTo>
                    <a:pt x="199236" y="277048"/>
                  </a:lnTo>
                  <a:lnTo>
                    <a:pt x="206421" y="271533"/>
                  </a:lnTo>
                  <a:lnTo>
                    <a:pt x="216798" y="262077"/>
                  </a:lnTo>
                  <a:lnTo>
                    <a:pt x="222385" y="256562"/>
                  </a:lnTo>
                  <a:lnTo>
                    <a:pt x="227973" y="252622"/>
                  </a:lnTo>
                  <a:lnTo>
                    <a:pt x="241543" y="242378"/>
                  </a:lnTo>
                  <a:lnTo>
                    <a:pt x="243938" y="240802"/>
                  </a:lnTo>
                  <a:lnTo>
                    <a:pt x="247131" y="238439"/>
                  </a:lnTo>
                  <a:lnTo>
                    <a:pt x="253517" y="232923"/>
                  </a:lnTo>
                  <a:lnTo>
                    <a:pt x="259903" y="228983"/>
                  </a:lnTo>
                  <a:lnTo>
                    <a:pt x="265490" y="223467"/>
                  </a:lnTo>
                  <a:lnTo>
                    <a:pt x="272674" y="219528"/>
                  </a:lnTo>
                  <a:lnTo>
                    <a:pt x="277464" y="215588"/>
                  </a:lnTo>
                  <a:lnTo>
                    <a:pt x="288639" y="209284"/>
                  </a:lnTo>
                  <a:lnTo>
                    <a:pt x="292630" y="206132"/>
                  </a:lnTo>
                  <a:lnTo>
                    <a:pt x="298218" y="202192"/>
                  </a:lnTo>
                  <a:lnTo>
                    <a:pt x="300613" y="200616"/>
                  </a:lnTo>
                  <a:lnTo>
                    <a:pt x="304604" y="198252"/>
                  </a:lnTo>
                  <a:lnTo>
                    <a:pt x="307797" y="196676"/>
                  </a:lnTo>
                  <a:lnTo>
                    <a:pt x="310191" y="195888"/>
                  </a:lnTo>
                  <a:lnTo>
                    <a:pt x="311788" y="194313"/>
                  </a:lnTo>
                  <a:lnTo>
                    <a:pt x="310191" y="194313"/>
                  </a:lnTo>
                  <a:lnTo>
                    <a:pt x="307797" y="195888"/>
                  </a:lnTo>
                  <a:lnTo>
                    <a:pt x="304604" y="198252"/>
                  </a:lnTo>
                  <a:lnTo>
                    <a:pt x="300613" y="199828"/>
                  </a:lnTo>
                  <a:lnTo>
                    <a:pt x="296621" y="202192"/>
                  </a:lnTo>
                  <a:lnTo>
                    <a:pt x="292630" y="204556"/>
                  </a:lnTo>
                  <a:lnTo>
                    <a:pt x="287043" y="207708"/>
                  </a:lnTo>
                  <a:lnTo>
                    <a:pt x="276666" y="213224"/>
                  </a:lnTo>
                  <a:lnTo>
                    <a:pt x="269481" y="217164"/>
                  </a:lnTo>
                  <a:lnTo>
                    <a:pt x="264692" y="221104"/>
                  </a:lnTo>
                  <a:lnTo>
                    <a:pt x="257508" y="225043"/>
                  </a:lnTo>
                  <a:lnTo>
                    <a:pt x="251122" y="228983"/>
                  </a:lnTo>
                  <a:lnTo>
                    <a:pt x="243938" y="232923"/>
                  </a:lnTo>
                  <a:lnTo>
                    <a:pt x="239947" y="235287"/>
                  </a:lnTo>
                  <a:lnTo>
                    <a:pt x="237552" y="238439"/>
                  </a:lnTo>
                  <a:lnTo>
                    <a:pt x="223982" y="246318"/>
                  </a:lnTo>
                  <a:lnTo>
                    <a:pt x="216798" y="251834"/>
                  </a:lnTo>
                  <a:lnTo>
                    <a:pt x="212008" y="255774"/>
                  </a:lnTo>
                  <a:lnTo>
                    <a:pt x="199236" y="264441"/>
                  </a:lnTo>
                  <a:lnTo>
                    <a:pt x="198438" y="266017"/>
                  </a:lnTo>
                  <a:lnTo>
                    <a:pt x="200833" y="252622"/>
                  </a:lnTo>
                  <a:lnTo>
                    <a:pt x="206421" y="236863"/>
                  </a:lnTo>
                  <a:lnTo>
                    <a:pt x="214403" y="219528"/>
                  </a:lnTo>
                  <a:lnTo>
                    <a:pt x="226377" y="203768"/>
                  </a:lnTo>
                  <a:lnTo>
                    <a:pt x="241543" y="188797"/>
                  </a:lnTo>
                  <a:lnTo>
                    <a:pt x="259903" y="179341"/>
                  </a:lnTo>
                  <a:lnTo>
                    <a:pt x="279060" y="174614"/>
                  </a:lnTo>
                  <a:close/>
                  <a:moveTo>
                    <a:pt x="54523" y="128588"/>
                  </a:moveTo>
                  <a:lnTo>
                    <a:pt x="73488" y="128588"/>
                  </a:lnTo>
                  <a:lnTo>
                    <a:pt x="93243" y="131763"/>
                  </a:lnTo>
                  <a:lnTo>
                    <a:pt x="112207" y="138113"/>
                  </a:lnTo>
                  <a:lnTo>
                    <a:pt x="131172" y="151607"/>
                  </a:lnTo>
                  <a:lnTo>
                    <a:pt x="145395" y="167482"/>
                  </a:lnTo>
                  <a:lnTo>
                    <a:pt x="157248" y="183357"/>
                  </a:lnTo>
                  <a:lnTo>
                    <a:pt x="166730" y="200819"/>
                  </a:lnTo>
                  <a:lnTo>
                    <a:pt x="172262" y="214314"/>
                  </a:lnTo>
                  <a:lnTo>
                    <a:pt x="176213" y="225426"/>
                  </a:lnTo>
                  <a:lnTo>
                    <a:pt x="166730" y="221457"/>
                  </a:lnTo>
                  <a:lnTo>
                    <a:pt x="152507" y="215901"/>
                  </a:lnTo>
                  <a:lnTo>
                    <a:pt x="144605" y="213520"/>
                  </a:lnTo>
                  <a:lnTo>
                    <a:pt x="135913" y="209551"/>
                  </a:lnTo>
                  <a:lnTo>
                    <a:pt x="120109" y="202407"/>
                  </a:lnTo>
                  <a:lnTo>
                    <a:pt x="116158" y="200819"/>
                  </a:lnTo>
                  <a:lnTo>
                    <a:pt x="110627" y="198438"/>
                  </a:lnTo>
                  <a:lnTo>
                    <a:pt x="102725" y="196057"/>
                  </a:lnTo>
                  <a:lnTo>
                    <a:pt x="96403" y="192088"/>
                  </a:lnTo>
                  <a:lnTo>
                    <a:pt x="88501" y="187326"/>
                  </a:lnTo>
                  <a:lnTo>
                    <a:pt x="80599" y="183357"/>
                  </a:lnTo>
                  <a:lnTo>
                    <a:pt x="73488" y="180975"/>
                  </a:lnTo>
                  <a:lnTo>
                    <a:pt x="67166" y="177007"/>
                  </a:lnTo>
                  <a:lnTo>
                    <a:pt x="60054" y="174625"/>
                  </a:lnTo>
                  <a:lnTo>
                    <a:pt x="54523" y="170657"/>
                  </a:lnTo>
                  <a:lnTo>
                    <a:pt x="49782" y="167482"/>
                  </a:lnTo>
                  <a:lnTo>
                    <a:pt x="45831" y="165100"/>
                  </a:lnTo>
                  <a:lnTo>
                    <a:pt x="41880" y="163513"/>
                  </a:lnTo>
                  <a:lnTo>
                    <a:pt x="45831" y="165894"/>
                  </a:lnTo>
                  <a:lnTo>
                    <a:pt x="49782" y="169069"/>
                  </a:lnTo>
                  <a:lnTo>
                    <a:pt x="53733" y="173038"/>
                  </a:lnTo>
                  <a:lnTo>
                    <a:pt x="60054" y="175419"/>
                  </a:lnTo>
                  <a:lnTo>
                    <a:pt x="65586" y="179388"/>
                  </a:lnTo>
                  <a:lnTo>
                    <a:pt x="71907" y="183357"/>
                  </a:lnTo>
                  <a:lnTo>
                    <a:pt x="79019" y="187326"/>
                  </a:lnTo>
                  <a:lnTo>
                    <a:pt x="85341" y="192088"/>
                  </a:lnTo>
                  <a:lnTo>
                    <a:pt x="93243" y="196057"/>
                  </a:lnTo>
                  <a:lnTo>
                    <a:pt x="100354" y="200819"/>
                  </a:lnTo>
                  <a:lnTo>
                    <a:pt x="108256" y="204788"/>
                  </a:lnTo>
                  <a:lnTo>
                    <a:pt x="112207" y="206376"/>
                  </a:lnTo>
                  <a:lnTo>
                    <a:pt x="116158" y="209551"/>
                  </a:lnTo>
                  <a:lnTo>
                    <a:pt x="131962" y="217489"/>
                  </a:lnTo>
                  <a:lnTo>
                    <a:pt x="140654" y="221457"/>
                  </a:lnTo>
                  <a:lnTo>
                    <a:pt x="148556" y="225426"/>
                  </a:lnTo>
                  <a:lnTo>
                    <a:pt x="162779" y="231776"/>
                  </a:lnTo>
                  <a:lnTo>
                    <a:pt x="165940" y="233364"/>
                  </a:lnTo>
                  <a:lnTo>
                    <a:pt x="150927" y="237332"/>
                  </a:lnTo>
                  <a:lnTo>
                    <a:pt x="131962" y="239714"/>
                  </a:lnTo>
                  <a:lnTo>
                    <a:pt x="110627" y="241301"/>
                  </a:lnTo>
                  <a:lnTo>
                    <a:pt x="88501" y="238920"/>
                  </a:lnTo>
                  <a:lnTo>
                    <a:pt x="65586" y="230982"/>
                  </a:lnTo>
                  <a:lnTo>
                    <a:pt x="46621" y="217489"/>
                  </a:lnTo>
                  <a:lnTo>
                    <a:pt x="32398" y="200819"/>
                  </a:lnTo>
                  <a:lnTo>
                    <a:pt x="20545" y="184944"/>
                  </a:lnTo>
                  <a:lnTo>
                    <a:pt x="11062" y="167482"/>
                  </a:lnTo>
                  <a:lnTo>
                    <a:pt x="5531" y="153988"/>
                  </a:lnTo>
                  <a:lnTo>
                    <a:pt x="1580" y="143669"/>
                  </a:lnTo>
                  <a:lnTo>
                    <a:pt x="0" y="139700"/>
                  </a:lnTo>
                  <a:lnTo>
                    <a:pt x="3161" y="139700"/>
                  </a:lnTo>
                  <a:lnTo>
                    <a:pt x="11062" y="136525"/>
                  </a:lnTo>
                  <a:lnTo>
                    <a:pt x="22915" y="132557"/>
                  </a:lnTo>
                  <a:lnTo>
                    <a:pt x="37139" y="130175"/>
                  </a:lnTo>
                  <a:close/>
                  <a:moveTo>
                    <a:pt x="191688" y="0"/>
                  </a:moveTo>
                  <a:lnTo>
                    <a:pt x="194052" y="2381"/>
                  </a:lnTo>
                  <a:lnTo>
                    <a:pt x="200357" y="7937"/>
                  </a:lnTo>
                  <a:lnTo>
                    <a:pt x="209025" y="19050"/>
                  </a:lnTo>
                  <a:lnTo>
                    <a:pt x="219270" y="30956"/>
                  </a:lnTo>
                  <a:lnTo>
                    <a:pt x="228726" y="46831"/>
                  </a:lnTo>
                  <a:lnTo>
                    <a:pt x="238183" y="64294"/>
                  </a:lnTo>
                  <a:lnTo>
                    <a:pt x="243699" y="84137"/>
                  </a:lnTo>
                  <a:lnTo>
                    <a:pt x="246063" y="105569"/>
                  </a:lnTo>
                  <a:lnTo>
                    <a:pt x="243699" y="130175"/>
                  </a:lnTo>
                  <a:lnTo>
                    <a:pt x="235031" y="153194"/>
                  </a:lnTo>
                  <a:lnTo>
                    <a:pt x="224786" y="171450"/>
                  </a:lnTo>
                  <a:lnTo>
                    <a:pt x="212965" y="188912"/>
                  </a:lnTo>
                  <a:lnTo>
                    <a:pt x="203509" y="200819"/>
                  </a:lnTo>
                  <a:lnTo>
                    <a:pt x="195628" y="209550"/>
                  </a:lnTo>
                  <a:lnTo>
                    <a:pt x="194052" y="198437"/>
                  </a:lnTo>
                  <a:lnTo>
                    <a:pt x="191688" y="182562"/>
                  </a:lnTo>
                  <a:lnTo>
                    <a:pt x="191688" y="173037"/>
                  </a:lnTo>
                  <a:lnTo>
                    <a:pt x="190112" y="163512"/>
                  </a:lnTo>
                  <a:lnTo>
                    <a:pt x="188536" y="144462"/>
                  </a:lnTo>
                  <a:lnTo>
                    <a:pt x="188536" y="139700"/>
                  </a:lnTo>
                  <a:lnTo>
                    <a:pt x="188536" y="135731"/>
                  </a:lnTo>
                  <a:lnTo>
                    <a:pt x="188536" y="124619"/>
                  </a:lnTo>
                  <a:lnTo>
                    <a:pt x="188536" y="116681"/>
                  </a:lnTo>
                  <a:lnTo>
                    <a:pt x="187748" y="107156"/>
                  </a:lnTo>
                  <a:lnTo>
                    <a:pt x="187748" y="97631"/>
                  </a:lnTo>
                  <a:lnTo>
                    <a:pt x="187748" y="89694"/>
                  </a:lnTo>
                  <a:lnTo>
                    <a:pt x="188536" y="81756"/>
                  </a:lnTo>
                  <a:lnTo>
                    <a:pt x="188536" y="73819"/>
                  </a:lnTo>
                  <a:lnTo>
                    <a:pt x="188536" y="66675"/>
                  </a:lnTo>
                  <a:lnTo>
                    <a:pt x="188536" y="60325"/>
                  </a:lnTo>
                  <a:lnTo>
                    <a:pt x="188536" y="54769"/>
                  </a:lnTo>
                  <a:lnTo>
                    <a:pt x="188536" y="50800"/>
                  </a:lnTo>
                  <a:lnTo>
                    <a:pt x="190112" y="45244"/>
                  </a:lnTo>
                  <a:lnTo>
                    <a:pt x="190112" y="42862"/>
                  </a:lnTo>
                  <a:lnTo>
                    <a:pt x="188536" y="45244"/>
                  </a:lnTo>
                  <a:lnTo>
                    <a:pt x="188536" y="50800"/>
                  </a:lnTo>
                  <a:lnTo>
                    <a:pt x="187748" y="54769"/>
                  </a:lnTo>
                  <a:lnTo>
                    <a:pt x="187748" y="60325"/>
                  </a:lnTo>
                  <a:lnTo>
                    <a:pt x="186172" y="66675"/>
                  </a:lnTo>
                  <a:lnTo>
                    <a:pt x="186172" y="73819"/>
                  </a:lnTo>
                  <a:lnTo>
                    <a:pt x="184596" y="81756"/>
                  </a:lnTo>
                  <a:lnTo>
                    <a:pt x="184596" y="89694"/>
                  </a:lnTo>
                  <a:lnTo>
                    <a:pt x="183808" y="97631"/>
                  </a:lnTo>
                  <a:lnTo>
                    <a:pt x="183808" y="107156"/>
                  </a:lnTo>
                  <a:lnTo>
                    <a:pt x="183808" y="115094"/>
                  </a:lnTo>
                  <a:lnTo>
                    <a:pt x="182232" y="124619"/>
                  </a:lnTo>
                  <a:lnTo>
                    <a:pt x="182232" y="135731"/>
                  </a:lnTo>
                  <a:lnTo>
                    <a:pt x="182232" y="139700"/>
                  </a:lnTo>
                  <a:lnTo>
                    <a:pt x="182232" y="144462"/>
                  </a:lnTo>
                  <a:lnTo>
                    <a:pt x="182232" y="163512"/>
                  </a:lnTo>
                  <a:lnTo>
                    <a:pt x="182232" y="173037"/>
                  </a:lnTo>
                  <a:lnTo>
                    <a:pt x="182232" y="182562"/>
                  </a:lnTo>
                  <a:lnTo>
                    <a:pt x="182232" y="192087"/>
                  </a:lnTo>
                  <a:lnTo>
                    <a:pt x="182232" y="200025"/>
                  </a:lnTo>
                  <a:lnTo>
                    <a:pt x="182232" y="202406"/>
                  </a:lnTo>
                  <a:lnTo>
                    <a:pt x="171199" y="190500"/>
                  </a:lnTo>
                  <a:lnTo>
                    <a:pt x="159378" y="174625"/>
                  </a:lnTo>
                  <a:lnTo>
                    <a:pt x="149133" y="153987"/>
                  </a:lnTo>
                  <a:lnTo>
                    <a:pt x="141253" y="131762"/>
                  </a:lnTo>
                  <a:lnTo>
                    <a:pt x="136525" y="105569"/>
                  </a:lnTo>
                  <a:lnTo>
                    <a:pt x="139677" y="84137"/>
                  </a:lnTo>
                  <a:lnTo>
                    <a:pt x="145981" y="64294"/>
                  </a:lnTo>
                  <a:lnTo>
                    <a:pt x="153862" y="46831"/>
                  </a:lnTo>
                  <a:lnTo>
                    <a:pt x="164894" y="30956"/>
                  </a:lnTo>
                  <a:lnTo>
                    <a:pt x="174351" y="19050"/>
                  </a:lnTo>
                  <a:lnTo>
                    <a:pt x="183808" y="7937"/>
                  </a:lnTo>
                  <a:lnTo>
                    <a:pt x="188536" y="2381"/>
                  </a:lnTo>
                  <a:close/>
                </a:path>
              </a:pathLst>
            </a:custGeom>
            <a:solidFill>
              <a:schemeClr val="bg1"/>
            </a:solidFill>
            <a:ln>
              <a:noFill/>
            </a:ln>
          </p:spPr>
          <p:style>
            <a:lnRef idx="0">
              <a:srgbClr val="FFFFFF"/>
            </a:lnRef>
            <a:fillRef idx="0">
              <a:srgbClr val="FFFFFF"/>
            </a:fillRef>
            <a:effectRef idx="0">
              <a:srgbClr val="FFFFFF"/>
            </a:effectRef>
            <a:fontRef idx="minor"/>
          </p:style>
        </p:sp>
        <p:sp>
          <p:nvSpPr>
            <p:cNvPr id="198" name="CustomShape 10"/>
            <p:cNvSpPr/>
            <p:nvPr/>
          </p:nvSpPr>
          <p:spPr>
            <a:xfrm>
              <a:off x="7632720" y="2874960"/>
              <a:ext cx="366480" cy="301320"/>
            </a:xfrm>
            <a:custGeom>
              <a:avLst/>
              <a:gdLst/>
              <a:ahLst/>
              <a:cxnLst/>
              <a:rect l="l" t="t" r="r" b="b"/>
              <a:pathLst>
                <a:path w="366713" h="301625">
                  <a:moveTo>
                    <a:pt x="79375" y="201612"/>
                  </a:moveTo>
                  <a:lnTo>
                    <a:pt x="79375" y="301625"/>
                  </a:lnTo>
                  <a:lnTo>
                    <a:pt x="14287" y="301625"/>
                  </a:lnTo>
                  <a:lnTo>
                    <a:pt x="14287" y="250418"/>
                  </a:lnTo>
                  <a:close/>
                  <a:moveTo>
                    <a:pt x="131743" y="163512"/>
                  </a:moveTo>
                  <a:lnTo>
                    <a:pt x="161925" y="182562"/>
                  </a:lnTo>
                  <a:lnTo>
                    <a:pt x="161925" y="301625"/>
                  </a:lnTo>
                  <a:lnTo>
                    <a:pt x="100012" y="301625"/>
                  </a:lnTo>
                  <a:lnTo>
                    <a:pt x="100012" y="187325"/>
                  </a:lnTo>
                  <a:close/>
                  <a:moveTo>
                    <a:pt x="246062" y="139700"/>
                  </a:moveTo>
                  <a:lnTo>
                    <a:pt x="246062" y="301625"/>
                  </a:lnTo>
                  <a:lnTo>
                    <a:pt x="182562" y="301625"/>
                  </a:lnTo>
                  <a:lnTo>
                    <a:pt x="182562" y="192346"/>
                  </a:lnTo>
                  <a:lnTo>
                    <a:pt x="184130" y="193941"/>
                  </a:lnTo>
                  <a:close/>
                  <a:moveTo>
                    <a:pt x="330200" y="69850"/>
                  </a:moveTo>
                  <a:lnTo>
                    <a:pt x="330200" y="301625"/>
                  </a:lnTo>
                  <a:lnTo>
                    <a:pt x="265112" y="301625"/>
                  </a:lnTo>
                  <a:lnTo>
                    <a:pt x="265112" y="124011"/>
                  </a:lnTo>
                  <a:close/>
                  <a:moveTo>
                    <a:pt x="279211" y="0"/>
                  </a:moveTo>
                  <a:lnTo>
                    <a:pt x="366713" y="3996"/>
                  </a:lnTo>
                  <a:lnTo>
                    <a:pt x="356372" y="90312"/>
                  </a:lnTo>
                  <a:lnTo>
                    <a:pt x="333303" y="88714"/>
                  </a:lnTo>
                  <a:lnTo>
                    <a:pt x="338872" y="43158"/>
                  </a:lnTo>
                  <a:lnTo>
                    <a:pt x="184550" y="174231"/>
                  </a:lnTo>
                  <a:lnTo>
                    <a:pt x="132049" y="143860"/>
                  </a:lnTo>
                  <a:lnTo>
                    <a:pt x="15114" y="231775"/>
                  </a:lnTo>
                  <a:lnTo>
                    <a:pt x="0" y="213393"/>
                  </a:lnTo>
                  <a:lnTo>
                    <a:pt x="130458" y="114289"/>
                  </a:lnTo>
                  <a:lnTo>
                    <a:pt x="181368" y="143860"/>
                  </a:lnTo>
                  <a:lnTo>
                    <a:pt x="322167" y="25575"/>
                  </a:lnTo>
                  <a:lnTo>
                    <a:pt x="278416" y="22378"/>
                  </a:lnTo>
                  <a:close/>
                </a:path>
              </a:pathLst>
            </a:custGeom>
            <a:solidFill>
              <a:schemeClr val="bg1"/>
            </a:solidFill>
            <a:ln>
              <a:noFill/>
            </a:ln>
          </p:spPr>
          <p:style>
            <a:lnRef idx="0">
              <a:srgbClr val="FFFFFF"/>
            </a:lnRef>
            <a:fillRef idx="0">
              <a:srgbClr val="FFFFFF"/>
            </a:fillRef>
            <a:effectRef idx="0">
              <a:srgbClr val="FFFFFF"/>
            </a:effectRef>
            <a:fontRef idx="minor"/>
          </p:style>
        </p:sp>
      </p:grpSp>
      <p:sp>
        <p:nvSpPr>
          <p:cNvPr id="205" name="CustomShape 17"/>
          <p:cNvSpPr/>
          <p:nvPr/>
        </p:nvSpPr>
        <p:spPr>
          <a:xfrm>
            <a:off x="825500" y="222885"/>
            <a:ext cx="5860415" cy="488315"/>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zh-CN" altLang="en-US" sz="3200" spc="-1">
                <a:solidFill>
                  <a:srgbClr val="FF5252"/>
                </a:solidFill>
                <a:latin typeface="Arial" panose="020B0604020202020204"/>
                <a:ea typeface="微软雅黑" panose="020B0503020204020204" charset="-122"/>
                <a:sym typeface="+mn-ea"/>
              </a:rPr>
              <a:t>为什么要使用</a:t>
            </a:r>
            <a:r>
              <a:rPr lang="en-US" altLang="zh-CN" sz="3200" spc="-1">
                <a:solidFill>
                  <a:srgbClr val="FF5252"/>
                </a:solidFill>
                <a:latin typeface="Arial" panose="020B0604020202020204"/>
                <a:ea typeface="微软雅黑" panose="020B0503020204020204" charset="-122"/>
                <a:sym typeface="+mn-ea"/>
              </a:rPr>
              <a:t>Webpack</a:t>
            </a:r>
            <a:endParaRPr lang="en-US" altLang="zh-CN" sz="3200" spc="-1">
              <a:solidFill>
                <a:srgbClr val="FF5252"/>
              </a:solidFill>
              <a:latin typeface="Arial" panose="020B0604020202020204"/>
              <a:ea typeface="微软雅黑" panose="020B0503020204020204" charset="-122"/>
              <a:sym typeface="+mn-ea"/>
            </a:endParaRPr>
          </a:p>
        </p:txBody>
      </p:sp>
      <p:sp>
        <p:nvSpPr>
          <p:cNvPr id="3" name="上箭头 2"/>
          <p:cNvSpPr/>
          <p:nvPr/>
        </p:nvSpPr>
        <p:spPr>
          <a:xfrm>
            <a:off x="8383270" y="4254500"/>
            <a:ext cx="408940" cy="7429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上箭头 5"/>
          <p:cNvSpPr/>
          <p:nvPr/>
        </p:nvSpPr>
        <p:spPr>
          <a:xfrm>
            <a:off x="8306435" y="2401570"/>
            <a:ext cx="485775" cy="774700"/>
          </a:xfrm>
          <a:prstGeom prst="upArrow">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FF0000"/>
              </a:solidFill>
            </a:endParaRPr>
          </a:p>
        </p:txBody>
      </p:sp>
      <p:sp>
        <p:nvSpPr>
          <p:cNvPr id="8" name="文本框 7"/>
          <p:cNvSpPr txBox="1"/>
          <p:nvPr/>
        </p:nvSpPr>
        <p:spPr>
          <a:xfrm>
            <a:off x="1838960" y="1160145"/>
            <a:ext cx="2500630" cy="645160"/>
          </a:xfrm>
          <a:prstGeom prst="rect">
            <a:avLst/>
          </a:prstGeom>
          <a:noFill/>
        </p:spPr>
        <p:txBody>
          <a:bodyPr wrap="square" rtlCol="0">
            <a:spAutoFit/>
          </a:bodyPr>
          <a:p>
            <a:pPr algn="ctr"/>
            <a:r>
              <a:rPr lang="zh-CN" altLang="en-US">
                <a:solidFill>
                  <a:srgbClr val="0070C0"/>
                </a:solidFill>
              </a:rPr>
              <a:t>前端发展业务发展</a:t>
            </a:r>
            <a:endParaRPr lang="zh-CN" altLang="en-US">
              <a:solidFill>
                <a:srgbClr val="0070C0"/>
              </a:solidFill>
            </a:endParaRPr>
          </a:p>
          <a:p>
            <a:pPr algn="ctr"/>
            <a:r>
              <a:rPr lang="zh-CN" altLang="en-US">
                <a:solidFill>
                  <a:srgbClr val="0070C0"/>
                </a:solidFill>
              </a:rPr>
              <a:t>（对打包工具要求不同</a:t>
            </a:r>
            <a:r>
              <a:rPr lang="zh-CN" altLang="en-US">
                <a:solidFill>
                  <a:srgbClr val="0070C0"/>
                </a:solidFill>
              </a:rPr>
              <a:t>）</a:t>
            </a:r>
            <a:endParaRPr lang="zh-CN" altLang="en-US">
              <a:solidFill>
                <a:srgbClr val="0070C0"/>
              </a:solidFill>
            </a:endParaRPr>
          </a:p>
        </p:txBody>
      </p:sp>
      <p:sp>
        <p:nvSpPr>
          <p:cNvPr id="10" name="矩形 9"/>
          <p:cNvSpPr/>
          <p:nvPr/>
        </p:nvSpPr>
        <p:spPr>
          <a:xfrm>
            <a:off x="5812790" y="5099050"/>
            <a:ext cx="5473065" cy="793750"/>
          </a:xfrm>
          <a:prstGeom prst="rect">
            <a:avLst/>
          </a:prstGeom>
        </p:spPr>
        <p:style>
          <a:lnRef idx="3">
            <a:schemeClr val="lt1"/>
          </a:lnRef>
          <a:fillRef idx="1">
            <a:schemeClr val="accent3"/>
          </a:fillRef>
          <a:effectRef idx="1">
            <a:schemeClr val="accent3"/>
          </a:effectRef>
          <a:fontRef idx="minor">
            <a:schemeClr val="lt1"/>
          </a:fontRef>
        </p:style>
        <p:txBody>
          <a:bodyPr rtlCol="0" anchor="ctr"/>
          <a:p>
            <a:pPr algn="ctr"/>
            <a:endParaRPr lang="zh-CN" altLang="en-US">
              <a:solidFill>
                <a:schemeClr val="bg1"/>
              </a:solidFill>
              <a:effectLst>
                <a:outerShdw blurRad="38100" dist="25400" dir="5400000" algn="ctr" rotWithShape="0">
                  <a:srgbClr val="6E747A">
                    <a:alpha val="43000"/>
                  </a:srgbClr>
                </a:outerShdw>
              </a:effectLst>
              <a:sym typeface="+mn-ea"/>
            </a:endParaRPr>
          </a:p>
          <a:p>
            <a:pPr algn="ctr"/>
            <a:r>
              <a:rPr lang="zh-CN" altLang="en-US">
                <a:solidFill>
                  <a:schemeClr val="bg1"/>
                </a:solidFill>
                <a:effectLst>
                  <a:outerShdw blurRad="38100" dist="25400" dir="5400000" algn="ctr" rotWithShape="0">
                    <a:srgbClr val="6E747A">
                      <a:alpha val="43000"/>
                    </a:srgbClr>
                  </a:outerShdw>
                </a:effectLst>
                <a:sym typeface="+mn-ea"/>
              </a:rPr>
              <a:t>前后端一起混合开发（基本上都是</a:t>
            </a:r>
            <a:r>
              <a:rPr lang="en-US" altLang="zh-CN">
                <a:solidFill>
                  <a:schemeClr val="bg1"/>
                </a:solidFill>
                <a:effectLst>
                  <a:outerShdw blurRad="38100" dist="25400" dir="5400000" algn="ctr" rotWithShape="0">
                    <a:srgbClr val="6E747A">
                      <a:alpha val="43000"/>
                    </a:srgbClr>
                  </a:outerShdw>
                </a:effectLst>
                <a:sym typeface="+mn-ea"/>
              </a:rPr>
              <a:t>PC</a:t>
            </a:r>
            <a:r>
              <a:rPr lang="zh-CN" altLang="en-US">
                <a:solidFill>
                  <a:schemeClr val="bg1"/>
                </a:solidFill>
                <a:effectLst>
                  <a:outerShdw blurRad="38100" dist="25400" dir="5400000" algn="ctr" rotWithShape="0">
                    <a:srgbClr val="6E747A">
                      <a:alpha val="43000"/>
                    </a:srgbClr>
                  </a:outerShdw>
                </a:effectLst>
                <a:sym typeface="+mn-ea"/>
              </a:rPr>
              <a:t>段运行，服务器性能好，不需要打包优化）</a:t>
            </a:r>
            <a:endParaRPr lang="zh-CN" altLang="en-US">
              <a:solidFill>
                <a:schemeClr val="accent1"/>
              </a:solidFill>
              <a:effectLst>
                <a:outerShdw blurRad="38100" dist="25400" dir="5400000" algn="ctr" rotWithShape="0">
                  <a:srgbClr val="6E747A">
                    <a:alpha val="43000"/>
                  </a:srgbClr>
                </a:outerShdw>
              </a:effectLst>
            </a:endParaRPr>
          </a:p>
          <a:p>
            <a:pPr algn="ctr"/>
            <a:endParaRPr lang="zh-CN" altLang="en-US"/>
          </a:p>
        </p:txBody>
      </p:sp>
      <p:sp>
        <p:nvSpPr>
          <p:cNvPr id="11" name="矩形 10"/>
          <p:cNvSpPr/>
          <p:nvPr/>
        </p:nvSpPr>
        <p:spPr>
          <a:xfrm>
            <a:off x="5812790" y="3308985"/>
            <a:ext cx="5473065" cy="793750"/>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zh-CN" altLang="en-US"/>
              <a:t>前后端分离（但是还是</a:t>
            </a:r>
            <a:r>
              <a:rPr lang="en-US" altLang="zh-CN"/>
              <a:t>web</a:t>
            </a:r>
            <a:r>
              <a:rPr lang="zh-CN" altLang="en-US"/>
              <a:t>项目，只是运行的客户端不同，只需要进行代码</a:t>
            </a:r>
            <a:r>
              <a:rPr lang="zh-CN" altLang="en-US"/>
              <a:t>优化</a:t>
            </a:r>
            <a:r>
              <a:rPr lang="zh-CN" altLang="en-US"/>
              <a:t>）</a:t>
            </a:r>
            <a:endParaRPr lang="zh-CN" altLang="en-US"/>
          </a:p>
        </p:txBody>
      </p:sp>
      <p:sp>
        <p:nvSpPr>
          <p:cNvPr id="12" name="矩形 11"/>
          <p:cNvSpPr/>
          <p:nvPr/>
        </p:nvSpPr>
        <p:spPr>
          <a:xfrm>
            <a:off x="5812790" y="1492885"/>
            <a:ext cx="5473065" cy="793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buNone/>
            </a:pPr>
            <a:r>
              <a:rPr lang="zh-CN" altLang="en-US">
                <a:solidFill>
                  <a:schemeClr val="bg1"/>
                </a:solidFill>
                <a:effectLst>
                  <a:outerShdw blurRad="38100" dist="25400" dir="5400000" algn="ctr" rotWithShape="0">
                    <a:srgbClr val="6E747A">
                      <a:alpha val="43000"/>
                    </a:srgbClr>
                  </a:outerShdw>
                </a:effectLst>
                <a:sym typeface="+mn-ea"/>
              </a:rPr>
              <a:t>前段跨平台开发（同一份代码，不同环境运行，这就要求打包工具提供依赖图，方便扩展插件</a:t>
            </a:r>
            <a:r>
              <a:rPr lang="zh-CN" altLang="en-US">
                <a:solidFill>
                  <a:schemeClr val="bg1"/>
                </a:solidFill>
                <a:effectLst>
                  <a:outerShdw blurRad="38100" dist="25400" dir="5400000" algn="ctr" rotWithShape="0">
                    <a:srgbClr val="6E747A">
                      <a:alpha val="43000"/>
                    </a:srgbClr>
                  </a:outerShdw>
                </a:effectLst>
                <a:sym typeface="+mn-ea"/>
              </a:rPr>
              <a:t>）</a:t>
            </a:r>
            <a:endParaRPr lang="zh-CN" altLang="en-US">
              <a:solidFill>
                <a:schemeClr val="bg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wipe(left)">
                                      <p:cBhvr additive="repl">
                                        <p:cTn id="7" dur="500"/>
                                        <p:tgtEl>
                                          <p:spTgt spid="19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91"/>
                                        </p:tgtEl>
                                        <p:attrNameLst>
                                          <p:attrName>style.visibility</p:attrName>
                                        </p:attrNameLst>
                                      </p:cBhvr>
                                      <p:to>
                                        <p:strVal val="visible"/>
                                      </p:to>
                                    </p:set>
                                    <p:animEffect transition="in" filter="wipe(right)">
                                      <p:cBhvr additive="repl">
                                        <p:cTn id="11" dur="250"/>
                                        <p:tgtEl>
                                          <p:spTgt spid="19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3"/>
                                        </p:tgtEl>
                                        <p:attrNameLst>
                                          <p:attrName>style.visibility</p:attrName>
                                        </p:attrNameLst>
                                      </p:cBhvr>
                                      <p:to>
                                        <p:strVal val="visible"/>
                                      </p:to>
                                    </p:set>
                                    <p:animEffect transition="in" filter="wipe(left)">
                                      <p:cBhvr additive="repl">
                                        <p:cTn id="15" dur="250"/>
                                        <p:tgtEl>
                                          <p:spTgt spid="193"/>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90"/>
                                        </p:tgtEl>
                                        <p:attrNameLst>
                                          <p:attrName>style.visibility</p:attrName>
                                        </p:attrNameLst>
                                      </p:cBhvr>
                                      <p:to>
                                        <p:strVal val="visible"/>
                                      </p:to>
                                    </p:set>
                                    <p:animEffect transition="in" filter="wipe(right)">
                                      <p:cBhvr additive="repl">
                                        <p:cTn id="19" dur="250"/>
                                        <p:tgtEl>
                                          <p:spTgt spid="19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94"/>
                                        </p:tgtEl>
                                        <p:attrNameLst>
                                          <p:attrName>style.visibility</p:attrName>
                                        </p:attrNameLst>
                                      </p:cBhvr>
                                      <p:to>
                                        <p:strVal val="visible"/>
                                      </p:to>
                                    </p:set>
                                    <p:animEffect transition="in" filter="wipe(left)">
                                      <p:cBhvr additive="repl">
                                        <p:cTn id="23" dur="250"/>
                                        <p:tgtEl>
                                          <p:spTgt spid="194"/>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89"/>
                                        </p:tgtEl>
                                        <p:attrNameLst>
                                          <p:attrName>style.visibility</p:attrName>
                                        </p:attrNameLst>
                                      </p:cBhvr>
                                      <p:to>
                                        <p:strVal val="visible"/>
                                      </p:to>
                                    </p:set>
                                    <p:animEffect transition="in" filter="wipe(right)">
                                      <p:cBhvr additive="repl">
                                        <p:cTn id="27" dur="250"/>
                                        <p:tgtEl>
                                          <p:spTgt spid="189"/>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95"/>
                                        </p:tgtEl>
                                        <p:attrNameLst>
                                          <p:attrName>style.visibility</p:attrName>
                                        </p:attrNameLst>
                                      </p:cBhvr>
                                      <p:to>
                                        <p:strVal val="visible"/>
                                      </p:to>
                                    </p:set>
                                    <p:anim calcmode="lin" valueType="num">
                                      <p:cBhvr additive="repl">
                                        <p:cTn id="31" dur="500" fill="hold"/>
                                        <p:tgtEl>
                                          <p:spTgt spid="195"/>
                                        </p:tgtEl>
                                        <p:attrNameLst>
                                          <p:attrName>ppt_w</p:attrName>
                                        </p:attrNameLst>
                                      </p:cBhvr>
                                      <p:tavLst>
                                        <p:tav tm="0">
                                          <p:val>
                                            <p:fltVal val="0"/>
                                          </p:val>
                                        </p:tav>
                                        <p:tav tm="100000">
                                          <p:val>
                                            <p:strVal val="#ppt_w"/>
                                          </p:val>
                                        </p:tav>
                                      </p:tavLst>
                                    </p:anim>
                                    <p:anim calcmode="lin" valueType="num">
                                      <p:cBhvr additive="repl">
                                        <p:cTn id="32" dur="500" fill="hold"/>
                                        <p:tgtEl>
                                          <p:spTgt spid="195"/>
                                        </p:tgtEl>
                                        <p:attrNameLst>
                                          <p:attrName>ppt_h</p:attrName>
                                        </p:attrNameLst>
                                      </p:cBhvr>
                                      <p:tavLst>
                                        <p:tav tm="0">
                                          <p:val>
                                            <p:fltVal val="0"/>
                                          </p:val>
                                        </p:tav>
                                        <p:tav tm="100000">
                                          <p:val>
                                            <p:strVal val="#ppt_h"/>
                                          </p:val>
                                        </p:tav>
                                      </p:tavLst>
                                    </p:anim>
                                    <p:animEffect transition="in" filter="fade">
                                      <p:cBhvr additive="repl">
                                        <p:cTn id="33"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 name="Group 2"/>
          <p:cNvGrpSpPr/>
          <p:nvPr/>
        </p:nvGrpSpPr>
        <p:grpSpPr>
          <a:xfrm>
            <a:off x="1462115" y="2020825"/>
            <a:ext cx="3451320" cy="542880"/>
            <a:chOff x="5408640" y="2379600"/>
            <a:chExt cx="3451320" cy="542880"/>
          </a:xfrm>
        </p:grpSpPr>
        <p:sp>
          <p:nvSpPr>
            <p:cNvPr id="159" name="CustomShape 3"/>
            <p:cNvSpPr/>
            <p:nvPr/>
          </p:nvSpPr>
          <p:spPr>
            <a:xfrm>
              <a:off x="5408640" y="2379600"/>
              <a:ext cx="3451320" cy="542880"/>
            </a:xfrm>
            <a:prstGeom prst="homePlate">
              <a:avLst>
                <a:gd name="adj" fmla="val 50000"/>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20000"/>
                </a:lnSpc>
              </a:pPr>
              <a:r>
                <a:rPr lang="en-US" sz="1400" spc="-1">
                  <a:solidFill>
                    <a:schemeClr val="bg1"/>
                  </a:solidFill>
                  <a:latin typeface="Arial" panose="020B0604020202020204"/>
                  <a:ea typeface="微软雅黑" panose="020B0503020204020204" charset="-122"/>
                  <a:sym typeface="+mn-ea"/>
                </a:rPr>
                <a:t>Webpack</a:t>
              </a:r>
              <a:endParaRPr lang="en-US" sz="1400" b="0" strike="noStrike" spc="-1">
                <a:solidFill>
                  <a:schemeClr val="bg1"/>
                </a:solidFill>
                <a:latin typeface="Arial" panose="020B0604020202020204"/>
                <a:ea typeface="微软雅黑" panose="020B0503020204020204" charset="-122"/>
                <a:sym typeface="+mn-ea"/>
              </a:endParaRPr>
            </a:p>
          </p:txBody>
        </p:sp>
        <p:sp>
          <p:nvSpPr>
            <p:cNvPr id="160" name="CustomShape 4"/>
            <p:cNvSpPr/>
            <p:nvPr/>
          </p:nvSpPr>
          <p:spPr>
            <a:xfrm>
              <a:off x="5408640" y="2379600"/>
              <a:ext cx="489240" cy="5428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61" name="Group 5"/>
          <p:cNvGrpSpPr/>
          <p:nvPr/>
        </p:nvGrpSpPr>
        <p:grpSpPr>
          <a:xfrm>
            <a:off x="1462115" y="3463510"/>
            <a:ext cx="3451320" cy="542880"/>
            <a:chOff x="5408640" y="3264120"/>
            <a:chExt cx="3451320" cy="542880"/>
          </a:xfrm>
        </p:grpSpPr>
        <p:sp>
          <p:nvSpPr>
            <p:cNvPr id="162" name="CustomShape 6"/>
            <p:cNvSpPr/>
            <p:nvPr/>
          </p:nvSpPr>
          <p:spPr>
            <a:xfrm>
              <a:off x="5408640" y="3264120"/>
              <a:ext cx="3451320" cy="542880"/>
            </a:xfrm>
            <a:prstGeom prst="homePlate">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20000"/>
                </a:lnSpc>
              </a:pPr>
              <a:r>
                <a:rPr lang="en-US" sz="1400">
                  <a:solidFill>
                    <a:schemeClr val="bg1"/>
                  </a:solidFill>
                  <a:uFillTx/>
                  <a:latin typeface="Arial" panose="020B0604020202020204"/>
                  <a:ea typeface="微软雅黑" panose="020B0503020204020204" charset="-122"/>
                  <a:sym typeface="+mn-ea"/>
                </a:rPr>
                <a:t>R.JS</a:t>
              </a:r>
              <a:endParaRPr lang="en-US" sz="1400" b="0">
                <a:solidFill>
                  <a:schemeClr val="bg1"/>
                </a:solidFill>
                <a:uFillTx/>
                <a:latin typeface="Arial" panose="020B0604020202020204"/>
                <a:ea typeface="微软雅黑" panose="020B0503020204020204" charset="-122"/>
                <a:sym typeface="+mn-ea"/>
              </a:endParaRPr>
            </a:p>
          </p:txBody>
        </p:sp>
        <p:sp>
          <p:nvSpPr>
            <p:cNvPr id="163" name="CustomShape 7"/>
            <p:cNvSpPr/>
            <p:nvPr/>
          </p:nvSpPr>
          <p:spPr>
            <a:xfrm>
              <a:off x="5408640" y="3264120"/>
              <a:ext cx="489240" cy="5428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67" name="Group 11"/>
          <p:cNvGrpSpPr/>
          <p:nvPr/>
        </p:nvGrpSpPr>
        <p:grpSpPr>
          <a:xfrm>
            <a:off x="1462115" y="4726815"/>
            <a:ext cx="3451320" cy="542880"/>
            <a:chOff x="5408640" y="5033520"/>
            <a:chExt cx="3451320" cy="542880"/>
          </a:xfrm>
        </p:grpSpPr>
        <p:sp>
          <p:nvSpPr>
            <p:cNvPr id="168" name="CustomShape 12"/>
            <p:cNvSpPr/>
            <p:nvPr/>
          </p:nvSpPr>
          <p:spPr>
            <a:xfrm>
              <a:off x="5408640" y="5033520"/>
              <a:ext cx="3451320" cy="542880"/>
            </a:xfrm>
            <a:prstGeom prst="homePlate">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400">
                  <a:solidFill>
                    <a:schemeClr val="bg1"/>
                  </a:solidFill>
                  <a:uFillTx/>
                  <a:latin typeface="Arial" panose="020B0604020202020204"/>
                  <a:ea typeface="微软雅黑" panose="020B0503020204020204" charset="-122"/>
                  <a:sym typeface="+mn-ea"/>
                </a:rPr>
                <a:t>Glup</a:t>
              </a:r>
              <a:endParaRPr lang="en-US" sz="1400" b="0">
                <a:solidFill>
                  <a:schemeClr val="bg1"/>
                </a:solidFill>
                <a:uFillTx/>
                <a:latin typeface="Arial" panose="020B0604020202020204"/>
                <a:ea typeface="微软雅黑" panose="020B0503020204020204" charset="-122"/>
                <a:sym typeface="+mn-ea"/>
              </a:endParaRPr>
            </a:p>
          </p:txBody>
        </p:sp>
        <p:sp>
          <p:nvSpPr>
            <p:cNvPr id="169" name="CustomShape 13"/>
            <p:cNvSpPr/>
            <p:nvPr/>
          </p:nvSpPr>
          <p:spPr>
            <a:xfrm>
              <a:off x="5408640" y="5033520"/>
              <a:ext cx="489240" cy="5428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grpSp>
      <p:sp>
        <p:nvSpPr>
          <p:cNvPr id="205" name="CustomShape 17"/>
          <p:cNvSpPr/>
          <p:nvPr/>
        </p:nvSpPr>
        <p:spPr>
          <a:xfrm>
            <a:off x="825500" y="222885"/>
            <a:ext cx="5860415" cy="488315"/>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zh-CN" altLang="en-US" sz="3200" spc="-1">
                <a:solidFill>
                  <a:srgbClr val="FF5252"/>
                </a:solidFill>
                <a:latin typeface="Arial" panose="020B0604020202020204"/>
                <a:ea typeface="微软雅黑" panose="020B0503020204020204" charset="-122"/>
                <a:sym typeface="+mn-ea"/>
              </a:rPr>
              <a:t>为什么要使用</a:t>
            </a:r>
            <a:r>
              <a:rPr lang="en-US" altLang="zh-CN" sz="3200" spc="-1">
                <a:solidFill>
                  <a:srgbClr val="FF5252"/>
                </a:solidFill>
                <a:latin typeface="Arial" panose="020B0604020202020204"/>
                <a:ea typeface="微软雅黑" panose="020B0503020204020204" charset="-122"/>
                <a:sym typeface="+mn-ea"/>
              </a:rPr>
              <a:t>Webpack</a:t>
            </a:r>
            <a:endParaRPr lang="en-US" altLang="zh-CN" sz="3200" spc="-1">
              <a:solidFill>
                <a:srgbClr val="FF5252"/>
              </a:solidFill>
              <a:latin typeface="Arial" panose="020B0604020202020204"/>
              <a:ea typeface="微软雅黑" panose="020B0503020204020204" charset="-122"/>
              <a:sym typeface="+mn-ea"/>
            </a:endParaRPr>
          </a:p>
        </p:txBody>
      </p:sp>
      <p:sp>
        <p:nvSpPr>
          <p:cNvPr id="8" name="文本框 7"/>
          <p:cNvSpPr txBox="1"/>
          <p:nvPr/>
        </p:nvSpPr>
        <p:spPr>
          <a:xfrm>
            <a:off x="1925320" y="1434465"/>
            <a:ext cx="2500630" cy="368300"/>
          </a:xfrm>
          <a:prstGeom prst="rect">
            <a:avLst/>
          </a:prstGeom>
          <a:noFill/>
        </p:spPr>
        <p:txBody>
          <a:bodyPr wrap="square" rtlCol="0">
            <a:spAutoFit/>
          </a:bodyPr>
          <a:p>
            <a:pPr algn="ctr"/>
            <a:r>
              <a:rPr lang="zh-CN" altLang="en-US">
                <a:solidFill>
                  <a:srgbClr val="0070C0"/>
                </a:solidFill>
              </a:rPr>
              <a:t>打包工具对比</a:t>
            </a:r>
            <a:endParaRPr lang="zh-CN" altLang="en-US">
              <a:solidFill>
                <a:srgbClr val="0070C0"/>
              </a:solidFill>
            </a:endParaRPr>
          </a:p>
        </p:txBody>
      </p:sp>
      <p:grpSp>
        <p:nvGrpSpPr>
          <p:cNvPr id="5" name="Group 8"/>
          <p:cNvGrpSpPr/>
          <p:nvPr/>
        </p:nvGrpSpPr>
        <p:grpSpPr>
          <a:xfrm>
            <a:off x="1462115" y="5610135"/>
            <a:ext cx="3451320" cy="542880"/>
            <a:chOff x="5408640" y="4149000"/>
            <a:chExt cx="3451320" cy="542880"/>
          </a:xfrm>
        </p:grpSpPr>
        <p:sp>
          <p:nvSpPr>
            <p:cNvPr id="6" name="CustomShape 9"/>
            <p:cNvSpPr/>
            <p:nvPr/>
          </p:nvSpPr>
          <p:spPr>
            <a:xfrm>
              <a:off x="5408640" y="4149000"/>
              <a:ext cx="3451320" cy="542880"/>
            </a:xfrm>
            <a:prstGeom prst="homePlate">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20000"/>
                </a:lnSpc>
              </a:pPr>
              <a:r>
                <a:rPr lang="en-US" sz="1400">
                  <a:solidFill>
                    <a:schemeClr val="bg1"/>
                  </a:solidFill>
                  <a:uFillTx/>
                  <a:latin typeface="Arial" panose="020B0604020202020204"/>
                  <a:ea typeface="微软雅黑" panose="020B0503020204020204" charset="-122"/>
                  <a:sym typeface="+mn-ea"/>
                </a:rPr>
                <a:t>Grunt</a:t>
              </a:r>
              <a:endParaRPr lang="en-US" sz="1400" b="0" strike="noStrike" spc="-1">
                <a:latin typeface="Arial" panose="020B0604020202020204"/>
              </a:endParaRPr>
            </a:p>
          </p:txBody>
        </p:sp>
        <p:sp>
          <p:nvSpPr>
            <p:cNvPr id="7" name="CustomShape 10"/>
            <p:cNvSpPr/>
            <p:nvPr/>
          </p:nvSpPr>
          <p:spPr>
            <a:xfrm>
              <a:off x="5408640" y="4149000"/>
              <a:ext cx="489240" cy="54288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grpSp>
      <p:sp>
        <p:nvSpPr>
          <p:cNvPr id="9" name="矩形 8"/>
          <p:cNvSpPr/>
          <p:nvPr/>
        </p:nvSpPr>
        <p:spPr>
          <a:xfrm>
            <a:off x="6445885" y="5035550"/>
            <a:ext cx="5192395" cy="7918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代码优化工具，根据制定的配置文件利用</a:t>
            </a:r>
            <a:r>
              <a:rPr lang="en-US" altLang="zh-CN"/>
              <a:t>nodeJs</a:t>
            </a:r>
            <a:r>
              <a:rPr lang="zh-CN" altLang="en-US"/>
              <a:t>对文件进行复制、合并、</a:t>
            </a:r>
            <a:r>
              <a:rPr lang="zh-CN" altLang="en-US"/>
              <a:t>混淆</a:t>
            </a:r>
            <a:endParaRPr lang="zh-CN" altLang="en-US"/>
          </a:p>
        </p:txBody>
      </p:sp>
      <p:sp>
        <p:nvSpPr>
          <p:cNvPr id="10" name="燕尾形箭头 9"/>
          <p:cNvSpPr/>
          <p:nvPr/>
        </p:nvSpPr>
        <p:spPr>
          <a:xfrm>
            <a:off x="5101590" y="5188585"/>
            <a:ext cx="979170" cy="485775"/>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1" name="矩形 10"/>
          <p:cNvSpPr/>
          <p:nvPr/>
        </p:nvSpPr>
        <p:spPr>
          <a:xfrm>
            <a:off x="6445885" y="3319780"/>
            <a:ext cx="4824095" cy="7918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根据</a:t>
            </a:r>
            <a:r>
              <a:rPr lang="en-US" altLang="zh-CN"/>
              <a:t>requireJs</a:t>
            </a:r>
            <a:r>
              <a:rPr lang="zh-CN" altLang="en-US"/>
              <a:t>的</a:t>
            </a:r>
            <a:r>
              <a:rPr lang="en-US" altLang="zh-CN"/>
              <a:t>require</a:t>
            </a:r>
            <a:r>
              <a:rPr lang="zh-CN" altLang="en-US"/>
              <a:t>和</a:t>
            </a:r>
            <a:r>
              <a:rPr lang="en-US" altLang="zh-CN"/>
              <a:t>define</a:t>
            </a:r>
            <a:r>
              <a:rPr lang="zh-CN" altLang="en-US"/>
              <a:t>模块化关键字的依赖关系而自动对代码进行合并和混淆</a:t>
            </a:r>
            <a:endParaRPr lang="zh-CN" altLang="en-US"/>
          </a:p>
        </p:txBody>
      </p:sp>
      <p:sp>
        <p:nvSpPr>
          <p:cNvPr id="12" name="燕尾形箭头 11"/>
          <p:cNvSpPr/>
          <p:nvPr/>
        </p:nvSpPr>
        <p:spPr>
          <a:xfrm>
            <a:off x="5114290" y="5188585"/>
            <a:ext cx="979170" cy="485775"/>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3" name="矩形 12"/>
          <p:cNvSpPr/>
          <p:nvPr/>
        </p:nvSpPr>
        <p:spPr>
          <a:xfrm>
            <a:off x="6445885" y="3319780"/>
            <a:ext cx="5192395" cy="7918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根据</a:t>
            </a:r>
            <a:r>
              <a:rPr lang="en-US" altLang="zh-CN"/>
              <a:t>requireJs</a:t>
            </a:r>
            <a:r>
              <a:rPr lang="zh-CN" altLang="en-US"/>
              <a:t>的</a:t>
            </a:r>
            <a:r>
              <a:rPr lang="en-US" altLang="zh-CN"/>
              <a:t>require</a:t>
            </a:r>
            <a:r>
              <a:rPr lang="zh-CN" altLang="en-US"/>
              <a:t>和</a:t>
            </a:r>
            <a:r>
              <a:rPr lang="en-US" altLang="zh-CN"/>
              <a:t>define</a:t>
            </a:r>
            <a:r>
              <a:rPr lang="zh-CN" altLang="en-US"/>
              <a:t>模块化关键字的依赖关系而自动对代码进行合并和混淆</a:t>
            </a:r>
            <a:endParaRPr lang="zh-CN" altLang="en-US"/>
          </a:p>
        </p:txBody>
      </p:sp>
      <p:sp>
        <p:nvSpPr>
          <p:cNvPr id="14" name="燕尾形箭头 13"/>
          <p:cNvSpPr/>
          <p:nvPr/>
        </p:nvSpPr>
        <p:spPr>
          <a:xfrm>
            <a:off x="5101590" y="3520440"/>
            <a:ext cx="979170" cy="485775"/>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5" name="矩形 14"/>
          <p:cNvSpPr/>
          <p:nvPr/>
        </p:nvSpPr>
        <p:spPr>
          <a:xfrm>
            <a:off x="6445885" y="1685290"/>
            <a:ext cx="5192395" cy="1134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根据</a:t>
            </a:r>
            <a:r>
              <a:rPr lang="en-US" altLang="zh-CN"/>
              <a:t>NodeJs</a:t>
            </a:r>
            <a:r>
              <a:rPr lang="zh-CN" altLang="en-US"/>
              <a:t>和</a:t>
            </a:r>
            <a:r>
              <a:rPr lang="en-US" altLang="zh-CN"/>
              <a:t>ES6</a:t>
            </a:r>
            <a:r>
              <a:rPr lang="zh-CN" altLang="en-US"/>
              <a:t>的模块化关键字</a:t>
            </a:r>
            <a:r>
              <a:rPr lang="en-US" altLang="zh-CN"/>
              <a:t>require</a:t>
            </a:r>
            <a:r>
              <a:rPr lang="zh-CN" altLang="en-US"/>
              <a:t>、</a:t>
            </a:r>
            <a:r>
              <a:rPr lang="en-US" altLang="zh-CN"/>
              <a:t>import</a:t>
            </a:r>
            <a:r>
              <a:rPr lang="zh-CN" altLang="en-US"/>
              <a:t>、</a:t>
            </a:r>
            <a:r>
              <a:rPr lang="en-US" altLang="zh-CN"/>
              <a:t>export</a:t>
            </a:r>
            <a:r>
              <a:rPr lang="zh-CN" altLang="en-US"/>
              <a:t>生成代码的关系依赖图返回，并提供一套完善的</a:t>
            </a:r>
            <a:r>
              <a:rPr lang="en-US" altLang="zh-CN"/>
              <a:t>API</a:t>
            </a:r>
            <a:r>
              <a:rPr lang="zh-CN" altLang="en-US"/>
              <a:t>方便其他用户对其进行处理</a:t>
            </a:r>
            <a:endParaRPr lang="zh-CN" altLang="en-US"/>
          </a:p>
        </p:txBody>
      </p:sp>
      <p:sp>
        <p:nvSpPr>
          <p:cNvPr id="16" name="燕尾形箭头 15"/>
          <p:cNvSpPr/>
          <p:nvPr/>
        </p:nvSpPr>
        <p:spPr>
          <a:xfrm>
            <a:off x="5101590" y="2091690"/>
            <a:ext cx="979170" cy="48577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wipe(left)">
                                      <p:cBhvr additive="repl">
                                        <p:cTn id="7" dur="500"/>
                                        <p:tgtEl>
                                          <p:spTgt spid="15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1"/>
                                        </p:tgtEl>
                                        <p:attrNameLst>
                                          <p:attrName>style.visibility</p:attrName>
                                        </p:attrNameLst>
                                      </p:cBhvr>
                                      <p:to>
                                        <p:strVal val="visible"/>
                                      </p:to>
                                    </p:set>
                                    <p:animEffect transition="in" filter="wipe(left)">
                                      <p:cBhvr additive="repl">
                                        <p:cTn id="11" dur="500"/>
                                        <p:tgtEl>
                                          <p:spTgt spid="16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7"/>
                                        </p:tgtEl>
                                        <p:attrNameLst>
                                          <p:attrName>style.visibility</p:attrName>
                                        </p:attrNameLst>
                                      </p:cBhvr>
                                      <p:to>
                                        <p:strVal val="visible"/>
                                      </p:to>
                                    </p:set>
                                    <p:animEffect transition="in" filter="wipe(left)">
                                      <p:cBhvr additive="repl">
                                        <p:cTn id="15" dur="500"/>
                                        <p:tgtEl>
                                          <p:spTgt spid="16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additive="repl">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36"/>
          <p:cNvSpPr/>
          <p:nvPr/>
        </p:nvSpPr>
        <p:spPr>
          <a:xfrm>
            <a:off x="422275" y="283845"/>
            <a:ext cx="3395345" cy="488315"/>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zh-CN" altLang="en-US" sz="3200" spc="-1">
                <a:solidFill>
                  <a:srgbClr val="26A69A"/>
                </a:solidFill>
                <a:latin typeface="Arial" panose="020B0604020202020204"/>
                <a:ea typeface="微软雅黑" panose="020B0503020204020204" charset="-122"/>
                <a:sym typeface="+mn-ea"/>
              </a:rPr>
              <a:t>怎么使用</a:t>
            </a:r>
            <a:r>
              <a:rPr lang="en-US" altLang="zh-CN" sz="3200" spc="-1">
                <a:solidFill>
                  <a:srgbClr val="26A69A"/>
                </a:solidFill>
                <a:latin typeface="Arial" panose="020B0604020202020204"/>
                <a:ea typeface="微软雅黑" panose="020B0503020204020204" charset="-122"/>
                <a:sym typeface="+mn-ea"/>
              </a:rPr>
              <a:t>Webpack</a:t>
            </a:r>
            <a:endParaRPr lang="zh-CN" altLang="en-US" sz="3200" b="1" strike="noStrike" spc="-1">
              <a:solidFill>
                <a:srgbClr val="A6A6A6"/>
              </a:solidFill>
              <a:latin typeface="Arial" panose="020B0604020202020204"/>
              <a:ea typeface="微软雅黑" panose="020B0503020204020204" charset="-122"/>
            </a:endParaRPr>
          </a:p>
        </p:txBody>
      </p:sp>
      <p:pic>
        <p:nvPicPr>
          <p:cNvPr id="4" name="图片 3"/>
          <p:cNvPicPr>
            <a:picLocks noChangeAspect="1"/>
          </p:cNvPicPr>
          <p:nvPr/>
        </p:nvPicPr>
        <p:blipFill>
          <a:blip r:embed="rId1"/>
          <a:stretch>
            <a:fillRect/>
          </a:stretch>
        </p:blipFill>
        <p:spPr>
          <a:xfrm>
            <a:off x="3979545" y="1398270"/>
            <a:ext cx="6285865" cy="5057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4" name="Group 1"/>
          <p:cNvGrpSpPr/>
          <p:nvPr/>
        </p:nvGrpSpPr>
        <p:grpSpPr>
          <a:xfrm>
            <a:off x="2017800" y="1538640"/>
            <a:ext cx="3284280" cy="4852800"/>
            <a:chOff x="2017800" y="1538640"/>
            <a:chExt cx="3284280" cy="4852800"/>
          </a:xfrm>
        </p:grpSpPr>
        <p:grpSp>
          <p:nvGrpSpPr>
            <p:cNvPr id="245" name="Group 2"/>
            <p:cNvGrpSpPr/>
            <p:nvPr/>
          </p:nvGrpSpPr>
          <p:grpSpPr>
            <a:xfrm>
              <a:off x="2073240" y="1538640"/>
              <a:ext cx="273240" cy="4852800"/>
              <a:chOff x="2073240" y="1538640"/>
              <a:chExt cx="273240" cy="4852800"/>
            </a:xfrm>
          </p:grpSpPr>
          <p:sp>
            <p:nvSpPr>
              <p:cNvPr id="246" name="CustomShape 3"/>
              <p:cNvSpPr/>
              <p:nvPr/>
            </p:nvSpPr>
            <p:spPr>
              <a:xfrm rot="5400000">
                <a:off x="1828440" y="5874480"/>
                <a:ext cx="762120" cy="271440"/>
              </a:xfrm>
              <a:prstGeom prst="homePlate">
                <a:avLst>
                  <a:gd name="adj" fmla="val 281623"/>
                </a:avLst>
              </a:prstGeom>
              <a:gradFill rotWithShape="0">
                <a:gsLst>
                  <a:gs pos="0">
                    <a:srgbClr val="E1C9AF"/>
                  </a:gs>
                  <a:gs pos="100000">
                    <a:srgbClr val="B88954"/>
                  </a:gs>
                </a:gsLst>
                <a:lin ang="10800000"/>
              </a:gradFill>
              <a:ln w="3240">
                <a:noFill/>
              </a:ln>
            </p:spPr>
            <p:style>
              <a:lnRef idx="2">
                <a:schemeClr val="accent1">
                  <a:shade val="50000"/>
                </a:schemeClr>
              </a:lnRef>
              <a:fillRef idx="1">
                <a:schemeClr val="accent1"/>
              </a:fillRef>
              <a:effectRef idx="0">
                <a:schemeClr val="accent1"/>
              </a:effectRef>
              <a:fontRef idx="minor"/>
            </p:style>
          </p:sp>
          <p:sp>
            <p:nvSpPr>
              <p:cNvPr id="247" name="CustomShape 4"/>
              <p:cNvSpPr/>
              <p:nvPr/>
            </p:nvSpPr>
            <p:spPr>
              <a:xfrm>
                <a:off x="2073600" y="2281320"/>
                <a:ext cx="272520" cy="3533040"/>
              </a:xfrm>
              <a:custGeom>
                <a:avLst/>
                <a:gdLst/>
                <a:ahLst/>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rotWithShape="0">
                <a:gsLst>
                  <a:gs pos="0">
                    <a:schemeClr val="tx2"/>
                  </a:gs>
                  <a:gs pos="34000">
                    <a:schemeClr val="tx2">
                      <a:lumMod val="75000"/>
                    </a:schemeClr>
                  </a:gs>
                  <a:gs pos="38000">
                    <a:schemeClr val="tx2"/>
                  </a:gs>
                  <a:gs pos="82000">
                    <a:schemeClr val="tx2"/>
                  </a:gs>
                  <a:gs pos="83000">
                    <a:schemeClr val="tx2"/>
                  </a:gs>
                  <a:gs pos="100000">
                    <a:schemeClr val="tx2"/>
                  </a:gs>
                </a:gsLst>
                <a:lin ang="0"/>
              </a:gradFill>
              <a:ln w="3240">
                <a:noFill/>
              </a:ln>
            </p:spPr>
            <p:style>
              <a:lnRef idx="2">
                <a:schemeClr val="accent1">
                  <a:shade val="50000"/>
                </a:schemeClr>
              </a:lnRef>
              <a:fillRef idx="1">
                <a:schemeClr val="accent1"/>
              </a:fillRef>
              <a:effectRef idx="0">
                <a:schemeClr val="accent1"/>
              </a:effectRef>
              <a:fontRef idx="minor"/>
            </p:style>
          </p:sp>
          <p:sp>
            <p:nvSpPr>
              <p:cNvPr id="248" name="CustomShape 5"/>
              <p:cNvSpPr/>
              <p:nvPr/>
            </p:nvSpPr>
            <p:spPr>
              <a:xfrm>
                <a:off x="2073600" y="1728720"/>
                <a:ext cx="271440" cy="552240"/>
              </a:xfrm>
              <a:prstGeom prst="rect">
                <a:avLst/>
              </a:prstGeom>
              <a:gradFill rotWithShape="0">
                <a:gsLst>
                  <a:gs pos="0">
                    <a:schemeClr val="bg1">
                      <a:lumMod val="75000"/>
                    </a:schemeClr>
                  </a:gs>
                  <a:gs pos="27000">
                    <a:srgbClr val="FFFFFF"/>
                  </a:gs>
                  <a:gs pos="100000">
                    <a:schemeClr val="bg1">
                      <a:lumMod val="50000"/>
                    </a:schemeClr>
                  </a:gs>
                </a:gsLst>
                <a:lin ang="10800000"/>
              </a:gradFill>
              <a:ln w="3240">
                <a:noFill/>
              </a:ln>
            </p:spPr>
            <p:style>
              <a:lnRef idx="2">
                <a:schemeClr val="accent1">
                  <a:shade val="50000"/>
                </a:schemeClr>
              </a:lnRef>
              <a:fillRef idx="1">
                <a:schemeClr val="accent1"/>
              </a:fillRef>
              <a:effectRef idx="0">
                <a:schemeClr val="accent1"/>
              </a:effectRef>
              <a:fontRef idx="minor"/>
            </p:style>
          </p:sp>
          <p:sp>
            <p:nvSpPr>
              <p:cNvPr id="249" name="CustomShape 6"/>
              <p:cNvSpPr/>
              <p:nvPr/>
            </p:nvSpPr>
            <p:spPr>
              <a:xfrm>
                <a:off x="2103480" y="1538640"/>
                <a:ext cx="211680" cy="190080"/>
              </a:xfrm>
              <a:prstGeom prst="rect">
                <a:avLst/>
              </a:prstGeom>
              <a:solidFill>
                <a:schemeClr val="tx2"/>
              </a:solidFill>
              <a:ln w="3240">
                <a:noFill/>
              </a:ln>
            </p:spPr>
            <p:style>
              <a:lnRef idx="2">
                <a:schemeClr val="accent1">
                  <a:shade val="50000"/>
                </a:schemeClr>
              </a:lnRef>
              <a:fillRef idx="1">
                <a:schemeClr val="accent1"/>
              </a:fillRef>
              <a:effectRef idx="0">
                <a:schemeClr val="accent1"/>
              </a:effectRef>
              <a:fontRef idx="minor"/>
            </p:style>
          </p:sp>
          <p:sp>
            <p:nvSpPr>
              <p:cNvPr id="250" name="CustomShape 7"/>
              <p:cNvSpPr/>
              <p:nvPr/>
            </p:nvSpPr>
            <p:spPr>
              <a:xfrm rot="5400000">
                <a:off x="2102760" y="6248520"/>
                <a:ext cx="213480" cy="72360"/>
              </a:xfrm>
              <a:custGeom>
                <a:avLst/>
                <a:gdLst/>
                <a:ahLst/>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240">
                <a:noFill/>
              </a:ln>
            </p:spPr>
            <p:style>
              <a:lnRef idx="2">
                <a:schemeClr val="accent1">
                  <a:shade val="50000"/>
                </a:schemeClr>
              </a:lnRef>
              <a:fillRef idx="1">
                <a:schemeClr val="accent1"/>
              </a:fillRef>
              <a:effectRef idx="0">
                <a:schemeClr val="accent1"/>
              </a:effectRef>
              <a:fontRef idx="minor"/>
            </p:style>
          </p:sp>
          <p:sp>
            <p:nvSpPr>
              <p:cNvPr id="251" name="Line 8"/>
              <p:cNvSpPr/>
              <p:nvPr/>
            </p:nvSpPr>
            <p:spPr>
              <a:xfrm>
                <a:off x="2073240" y="1793880"/>
                <a:ext cx="273240" cy="3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sp>
            <p:nvSpPr>
              <p:cNvPr id="252" name="Line 9"/>
              <p:cNvSpPr/>
              <p:nvPr/>
            </p:nvSpPr>
            <p:spPr>
              <a:xfrm>
                <a:off x="2073240" y="1864800"/>
                <a:ext cx="273240" cy="3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sp>
            <p:nvSpPr>
              <p:cNvPr id="253" name="Line 10"/>
              <p:cNvSpPr/>
              <p:nvPr/>
            </p:nvSpPr>
            <p:spPr>
              <a:xfrm>
                <a:off x="2073240" y="1935720"/>
                <a:ext cx="273240" cy="3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sp>
            <p:nvSpPr>
              <p:cNvPr id="254" name="Line 11"/>
              <p:cNvSpPr/>
              <p:nvPr/>
            </p:nvSpPr>
            <p:spPr>
              <a:xfrm>
                <a:off x="2073240" y="2006280"/>
                <a:ext cx="273240" cy="3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sp>
            <p:nvSpPr>
              <p:cNvPr id="255" name="Line 12"/>
              <p:cNvSpPr/>
              <p:nvPr/>
            </p:nvSpPr>
            <p:spPr>
              <a:xfrm>
                <a:off x="2073240" y="2077200"/>
                <a:ext cx="273240" cy="3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sp>
            <p:nvSpPr>
              <p:cNvPr id="256" name="Line 13"/>
              <p:cNvSpPr/>
              <p:nvPr/>
            </p:nvSpPr>
            <p:spPr>
              <a:xfrm>
                <a:off x="2073240" y="2148120"/>
                <a:ext cx="273240" cy="3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sp>
            <p:nvSpPr>
              <p:cNvPr id="257" name="Line 14"/>
              <p:cNvSpPr/>
              <p:nvPr/>
            </p:nvSpPr>
            <p:spPr>
              <a:xfrm>
                <a:off x="2073240" y="2219040"/>
                <a:ext cx="273240" cy="3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grpSp>
        <p:sp>
          <p:nvSpPr>
            <p:cNvPr id="258" name="CustomShape 15"/>
            <p:cNvSpPr/>
            <p:nvPr/>
          </p:nvSpPr>
          <p:spPr>
            <a:xfrm rot="16200000">
              <a:off x="1720440" y="5171760"/>
              <a:ext cx="650160" cy="55440"/>
            </a:xfrm>
            <a:prstGeom prst="trapezoid">
              <a:avLst>
                <a:gd name="adj" fmla="val 69837"/>
              </a:avLst>
            </a:prstGeom>
            <a:solidFill>
              <a:schemeClr val="accent2">
                <a:lumMod val="50000"/>
              </a:schemeClr>
            </a:solidFill>
            <a:ln w="3240">
              <a:noFill/>
            </a:ln>
          </p:spPr>
          <p:style>
            <a:lnRef idx="2">
              <a:schemeClr val="accent1">
                <a:shade val="50000"/>
              </a:schemeClr>
            </a:lnRef>
            <a:fillRef idx="1">
              <a:schemeClr val="accent1"/>
            </a:fillRef>
            <a:effectRef idx="0">
              <a:schemeClr val="accent1"/>
            </a:effectRef>
            <a:fontRef idx="minor"/>
          </p:style>
        </p:sp>
        <p:sp>
          <p:nvSpPr>
            <p:cNvPr id="259" name="CustomShape 16"/>
            <p:cNvSpPr/>
            <p:nvPr/>
          </p:nvSpPr>
          <p:spPr>
            <a:xfrm rot="16200000">
              <a:off x="1720440" y="4327560"/>
              <a:ext cx="650160" cy="55440"/>
            </a:xfrm>
            <a:prstGeom prst="trapezoid">
              <a:avLst>
                <a:gd name="adj" fmla="val 69837"/>
              </a:avLst>
            </a:prstGeom>
            <a:solidFill>
              <a:schemeClr val="accent5">
                <a:lumMod val="50000"/>
              </a:schemeClr>
            </a:solidFill>
            <a:ln w="3240">
              <a:noFill/>
            </a:ln>
          </p:spPr>
          <p:style>
            <a:lnRef idx="2">
              <a:schemeClr val="accent1">
                <a:shade val="50000"/>
              </a:schemeClr>
            </a:lnRef>
            <a:fillRef idx="1">
              <a:schemeClr val="accent1"/>
            </a:fillRef>
            <a:effectRef idx="0">
              <a:schemeClr val="accent1"/>
            </a:effectRef>
            <a:fontRef idx="minor"/>
          </p:style>
        </p:sp>
        <p:sp>
          <p:nvSpPr>
            <p:cNvPr id="260" name="CustomShape 17"/>
            <p:cNvSpPr/>
            <p:nvPr/>
          </p:nvSpPr>
          <p:spPr>
            <a:xfrm rot="16200000">
              <a:off x="1720440" y="3483360"/>
              <a:ext cx="650160" cy="55440"/>
            </a:xfrm>
            <a:prstGeom prst="trapezoid">
              <a:avLst>
                <a:gd name="adj" fmla="val 69837"/>
              </a:avLst>
            </a:prstGeom>
            <a:solidFill>
              <a:schemeClr val="accent4">
                <a:lumMod val="50000"/>
              </a:schemeClr>
            </a:solidFill>
            <a:ln w="3240">
              <a:noFill/>
            </a:ln>
          </p:spPr>
          <p:style>
            <a:lnRef idx="2">
              <a:schemeClr val="accent1">
                <a:shade val="50000"/>
              </a:schemeClr>
            </a:lnRef>
            <a:fillRef idx="1">
              <a:schemeClr val="accent1"/>
            </a:fillRef>
            <a:effectRef idx="0">
              <a:schemeClr val="accent1"/>
            </a:effectRef>
            <a:fontRef idx="minor"/>
          </p:style>
        </p:sp>
        <p:sp>
          <p:nvSpPr>
            <p:cNvPr id="261" name="CustomShape 18"/>
            <p:cNvSpPr/>
            <p:nvPr/>
          </p:nvSpPr>
          <p:spPr>
            <a:xfrm rot="16200000">
              <a:off x="1720440" y="2639160"/>
              <a:ext cx="650160" cy="55440"/>
            </a:xfrm>
            <a:prstGeom prst="trapezoid">
              <a:avLst>
                <a:gd name="adj" fmla="val 69837"/>
              </a:avLst>
            </a:prstGeom>
            <a:solidFill>
              <a:schemeClr val="accent3">
                <a:lumMod val="50000"/>
              </a:schemeClr>
            </a:solidFill>
            <a:ln w="3240">
              <a:noFill/>
            </a:ln>
          </p:spPr>
          <p:style>
            <a:lnRef idx="2">
              <a:schemeClr val="accent1">
                <a:shade val="50000"/>
              </a:schemeClr>
            </a:lnRef>
            <a:fillRef idx="1">
              <a:schemeClr val="accent1"/>
            </a:fillRef>
            <a:effectRef idx="0">
              <a:schemeClr val="accent1"/>
            </a:effectRef>
            <a:fontRef idx="minor"/>
          </p:style>
        </p:sp>
        <p:sp>
          <p:nvSpPr>
            <p:cNvPr id="262" name="CustomShape 19"/>
            <p:cNvSpPr/>
            <p:nvPr/>
          </p:nvSpPr>
          <p:spPr>
            <a:xfrm>
              <a:off x="2017800" y="2381760"/>
              <a:ext cx="3284280" cy="567720"/>
            </a:xfrm>
            <a:prstGeom prst="homePlate">
              <a:avLst>
                <a:gd name="adj" fmla="val 36274"/>
              </a:avLst>
            </a:prstGeom>
            <a:solidFill>
              <a:schemeClr val="accent1"/>
            </a:solidFill>
            <a:ln w="3240">
              <a:noFill/>
            </a:ln>
          </p:spPr>
          <p:style>
            <a:lnRef idx="2">
              <a:schemeClr val="accent1">
                <a:shade val="50000"/>
              </a:schemeClr>
            </a:lnRef>
            <a:fillRef idx="1">
              <a:schemeClr val="accent1"/>
            </a:fillRef>
            <a:effectRef idx="0">
              <a:schemeClr val="accent1"/>
            </a:effectRef>
            <a:fontRef idx="minor"/>
          </p:style>
        </p:sp>
        <p:sp>
          <p:nvSpPr>
            <p:cNvPr id="263" name="CustomShape 20"/>
            <p:cNvSpPr/>
            <p:nvPr/>
          </p:nvSpPr>
          <p:spPr>
            <a:xfrm>
              <a:off x="2017800" y="3225960"/>
              <a:ext cx="3284280" cy="567720"/>
            </a:xfrm>
            <a:prstGeom prst="homePlate">
              <a:avLst>
                <a:gd name="adj" fmla="val 36274"/>
              </a:avLst>
            </a:prstGeom>
            <a:solidFill>
              <a:schemeClr val="accent2"/>
            </a:solidFill>
            <a:ln w="3240">
              <a:noFill/>
            </a:ln>
          </p:spPr>
          <p:style>
            <a:lnRef idx="2">
              <a:schemeClr val="accent1">
                <a:shade val="50000"/>
              </a:schemeClr>
            </a:lnRef>
            <a:fillRef idx="1">
              <a:schemeClr val="accent1"/>
            </a:fillRef>
            <a:effectRef idx="0">
              <a:schemeClr val="accent1"/>
            </a:effectRef>
            <a:fontRef idx="minor"/>
          </p:style>
        </p:sp>
        <p:sp>
          <p:nvSpPr>
            <p:cNvPr id="264" name="CustomShape 21"/>
            <p:cNvSpPr/>
            <p:nvPr/>
          </p:nvSpPr>
          <p:spPr>
            <a:xfrm>
              <a:off x="2017800" y="4070160"/>
              <a:ext cx="3284280" cy="567720"/>
            </a:xfrm>
            <a:prstGeom prst="homePlate">
              <a:avLst>
                <a:gd name="adj" fmla="val 36274"/>
              </a:avLst>
            </a:prstGeom>
            <a:solidFill>
              <a:schemeClr val="accent3"/>
            </a:solidFill>
            <a:ln w="3240">
              <a:noFill/>
            </a:ln>
          </p:spPr>
          <p:style>
            <a:lnRef idx="2">
              <a:schemeClr val="accent1">
                <a:shade val="50000"/>
              </a:schemeClr>
            </a:lnRef>
            <a:fillRef idx="1">
              <a:schemeClr val="accent1"/>
            </a:fillRef>
            <a:effectRef idx="0">
              <a:schemeClr val="accent1"/>
            </a:effectRef>
            <a:fontRef idx="minor"/>
          </p:style>
        </p:sp>
        <p:sp>
          <p:nvSpPr>
            <p:cNvPr id="265" name="CustomShape 22"/>
            <p:cNvSpPr/>
            <p:nvPr/>
          </p:nvSpPr>
          <p:spPr>
            <a:xfrm>
              <a:off x="2017800" y="4914000"/>
              <a:ext cx="3284280" cy="567720"/>
            </a:xfrm>
            <a:prstGeom prst="homePlate">
              <a:avLst>
                <a:gd name="adj" fmla="val 36274"/>
              </a:avLst>
            </a:prstGeom>
            <a:solidFill>
              <a:schemeClr val="accent4"/>
            </a:solidFill>
            <a:ln w="3240">
              <a:noFill/>
            </a:ln>
          </p:spPr>
          <p:style>
            <a:lnRef idx="2">
              <a:schemeClr val="accent1">
                <a:shade val="50000"/>
              </a:schemeClr>
            </a:lnRef>
            <a:fillRef idx="1">
              <a:schemeClr val="accent1"/>
            </a:fillRef>
            <a:effectRef idx="0">
              <a:schemeClr val="accent1"/>
            </a:effectRef>
            <a:fontRef idx="minor"/>
          </p:style>
        </p:sp>
        <p:sp>
          <p:nvSpPr>
            <p:cNvPr id="266" name="CustomShape 23"/>
            <p:cNvSpPr/>
            <p:nvPr/>
          </p:nvSpPr>
          <p:spPr>
            <a:xfrm>
              <a:off x="2735280" y="2521800"/>
              <a:ext cx="2180160" cy="34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400" b="0" strike="noStrike" spc="-1">
                  <a:solidFill>
                    <a:srgbClr val="FFFFFF"/>
                  </a:solidFill>
                  <a:latin typeface="Arial" panose="020B0604020202020204"/>
                  <a:ea typeface="微软雅黑" panose="020B0503020204020204" charset="-122"/>
                </a:rPr>
                <a:t>请替换文字内容 </a:t>
              </a:r>
              <a:endParaRPr lang="en-US" sz="1400" b="0" strike="noStrike" spc="-1">
                <a:latin typeface="Arial" panose="020B0604020202020204"/>
              </a:endParaRPr>
            </a:p>
          </p:txBody>
        </p:sp>
        <p:sp>
          <p:nvSpPr>
            <p:cNvPr id="267" name="CustomShape 24"/>
            <p:cNvSpPr/>
            <p:nvPr/>
          </p:nvSpPr>
          <p:spPr>
            <a:xfrm>
              <a:off x="2049840" y="2493000"/>
              <a:ext cx="28008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400" b="1" strike="noStrike" spc="-1">
                  <a:solidFill>
                    <a:srgbClr val="FFFFFF"/>
                  </a:solidFill>
                  <a:latin typeface="Arial" panose="020B0604020202020204"/>
                  <a:ea typeface="微软雅黑" panose="020B0503020204020204" charset="-122"/>
                </a:rPr>
                <a:t>1</a:t>
              </a:r>
              <a:endParaRPr lang="en-US" sz="1400" b="0" strike="noStrike" spc="-1">
                <a:latin typeface="Arial" panose="020B0604020202020204"/>
              </a:endParaRPr>
            </a:p>
          </p:txBody>
        </p:sp>
        <p:sp>
          <p:nvSpPr>
            <p:cNvPr id="268" name="CustomShape 25"/>
            <p:cNvSpPr/>
            <p:nvPr/>
          </p:nvSpPr>
          <p:spPr>
            <a:xfrm>
              <a:off x="2049840" y="3337200"/>
              <a:ext cx="28008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400" b="1" strike="noStrike" spc="-1">
                  <a:solidFill>
                    <a:srgbClr val="FFFFFF"/>
                  </a:solidFill>
                  <a:latin typeface="Arial" panose="020B0604020202020204"/>
                  <a:ea typeface="微软雅黑" panose="020B0503020204020204" charset="-122"/>
                </a:rPr>
                <a:t>2</a:t>
              </a:r>
              <a:endParaRPr lang="en-US" sz="1400" b="0" strike="noStrike" spc="-1">
                <a:latin typeface="Arial" panose="020B0604020202020204"/>
              </a:endParaRPr>
            </a:p>
          </p:txBody>
        </p:sp>
        <p:sp>
          <p:nvSpPr>
            <p:cNvPr id="269" name="CustomShape 26"/>
            <p:cNvSpPr/>
            <p:nvPr/>
          </p:nvSpPr>
          <p:spPr>
            <a:xfrm>
              <a:off x="2049840" y="4181760"/>
              <a:ext cx="28008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400" b="1" strike="noStrike" spc="-1">
                  <a:solidFill>
                    <a:srgbClr val="FFFFFF"/>
                  </a:solidFill>
                  <a:latin typeface="Arial" panose="020B0604020202020204"/>
                  <a:ea typeface="微软雅黑" panose="020B0503020204020204" charset="-122"/>
                </a:rPr>
                <a:t>3</a:t>
              </a:r>
              <a:endParaRPr lang="en-US" sz="1400" b="0" strike="noStrike" spc="-1">
                <a:latin typeface="Arial" panose="020B0604020202020204"/>
              </a:endParaRPr>
            </a:p>
          </p:txBody>
        </p:sp>
        <p:sp>
          <p:nvSpPr>
            <p:cNvPr id="270" name="CustomShape 27"/>
            <p:cNvSpPr/>
            <p:nvPr/>
          </p:nvSpPr>
          <p:spPr>
            <a:xfrm>
              <a:off x="2049840" y="5025960"/>
              <a:ext cx="28008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20000"/>
                </a:lnSpc>
              </a:pPr>
              <a:r>
                <a:rPr lang="en-US" sz="1400" b="1" strike="noStrike" spc="-1">
                  <a:solidFill>
                    <a:srgbClr val="FFFFFF"/>
                  </a:solidFill>
                  <a:latin typeface="Arial" panose="020B0604020202020204"/>
                  <a:ea typeface="微软雅黑" panose="020B0503020204020204" charset="-122"/>
                </a:rPr>
                <a:t>4</a:t>
              </a:r>
              <a:endParaRPr lang="en-US" sz="1400" b="0" strike="noStrike" spc="-1">
                <a:latin typeface="Arial" panose="020B0604020202020204"/>
              </a:endParaRPr>
            </a:p>
          </p:txBody>
        </p:sp>
        <p:sp>
          <p:nvSpPr>
            <p:cNvPr id="271" name="CustomShape 28"/>
            <p:cNvSpPr/>
            <p:nvPr/>
          </p:nvSpPr>
          <p:spPr>
            <a:xfrm>
              <a:off x="2735280" y="3366000"/>
              <a:ext cx="2180160" cy="34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400" b="0" strike="noStrike" spc="-1">
                  <a:solidFill>
                    <a:srgbClr val="FFFFFF"/>
                  </a:solidFill>
                  <a:latin typeface="Arial" panose="020B0604020202020204"/>
                  <a:ea typeface="微软雅黑" panose="020B0503020204020204" charset="-122"/>
                </a:rPr>
                <a:t>请替换文字内容 </a:t>
              </a:r>
              <a:endParaRPr lang="en-US" sz="1400" b="0" strike="noStrike" spc="-1">
                <a:latin typeface="Arial" panose="020B0604020202020204"/>
              </a:endParaRPr>
            </a:p>
          </p:txBody>
        </p:sp>
        <p:sp>
          <p:nvSpPr>
            <p:cNvPr id="272" name="CustomShape 29"/>
            <p:cNvSpPr/>
            <p:nvPr/>
          </p:nvSpPr>
          <p:spPr>
            <a:xfrm>
              <a:off x="2735280" y="4210560"/>
              <a:ext cx="2180160" cy="34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400" b="0" strike="noStrike" spc="-1">
                  <a:solidFill>
                    <a:srgbClr val="FFFFFF"/>
                  </a:solidFill>
                  <a:latin typeface="Arial" panose="020B0604020202020204"/>
                  <a:ea typeface="微软雅黑" panose="020B0503020204020204" charset="-122"/>
                </a:rPr>
                <a:t>请替换文字内容 </a:t>
              </a:r>
              <a:endParaRPr lang="en-US" sz="1400" b="0" strike="noStrike" spc="-1">
                <a:latin typeface="Arial" panose="020B0604020202020204"/>
              </a:endParaRPr>
            </a:p>
          </p:txBody>
        </p:sp>
        <p:sp>
          <p:nvSpPr>
            <p:cNvPr id="273" name="CustomShape 30"/>
            <p:cNvSpPr/>
            <p:nvPr/>
          </p:nvSpPr>
          <p:spPr>
            <a:xfrm>
              <a:off x="2735280" y="5052600"/>
              <a:ext cx="2180160" cy="34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400" b="0" strike="noStrike" spc="-1">
                  <a:solidFill>
                    <a:srgbClr val="FFFFFF"/>
                  </a:solidFill>
                  <a:latin typeface="Arial" panose="020B0604020202020204"/>
                  <a:ea typeface="微软雅黑" panose="020B0503020204020204" charset="-122"/>
                </a:rPr>
                <a:t>请替换文字内容 </a:t>
              </a:r>
              <a:endParaRPr lang="en-US" sz="1400" b="0" strike="noStrike" spc="-1">
                <a:latin typeface="Arial" panose="020B0604020202020204"/>
              </a:endParaRPr>
            </a:p>
          </p:txBody>
        </p:sp>
      </p:grpSp>
      <p:sp>
        <p:nvSpPr>
          <p:cNvPr id="274" name="CustomShape 31"/>
          <p:cNvSpPr/>
          <p:nvPr/>
        </p:nvSpPr>
        <p:spPr>
          <a:xfrm>
            <a:off x="5874840" y="201204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275" name="CustomShape 32"/>
          <p:cNvSpPr/>
          <p:nvPr/>
        </p:nvSpPr>
        <p:spPr>
          <a:xfrm>
            <a:off x="5869080" y="2354400"/>
            <a:ext cx="4377240" cy="381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276" name="CustomShape 33"/>
          <p:cNvSpPr/>
          <p:nvPr/>
        </p:nvSpPr>
        <p:spPr>
          <a:xfrm>
            <a:off x="5937120" y="3301920"/>
            <a:ext cx="723960" cy="723960"/>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p:style>
      </p:sp>
      <p:sp>
        <p:nvSpPr>
          <p:cNvPr id="277" name="CustomShape 34"/>
          <p:cNvSpPr/>
          <p:nvPr/>
        </p:nvSpPr>
        <p:spPr>
          <a:xfrm>
            <a:off x="6143040" y="3499200"/>
            <a:ext cx="312480" cy="329400"/>
          </a:xfrm>
          <a:custGeom>
            <a:avLst/>
            <a:gdLst/>
            <a:ahLst/>
            <a:cxnLst/>
            <a:rect l="l" t="t"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278" name="CustomShape 35"/>
          <p:cNvSpPr/>
          <p:nvPr/>
        </p:nvSpPr>
        <p:spPr>
          <a:xfrm>
            <a:off x="6114600" y="5024520"/>
            <a:ext cx="354960" cy="286920"/>
          </a:xfrm>
          <a:custGeom>
            <a:avLst/>
            <a:gdLst/>
            <a:ahLst/>
            <a:cxnLst/>
            <a:rect l="l" t="t"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accent3"/>
          </a:solidFill>
          <a:ln>
            <a:noFill/>
          </a:ln>
        </p:spPr>
        <p:style>
          <a:lnRef idx="0">
            <a:srgbClr val="FFFFFF"/>
          </a:lnRef>
          <a:fillRef idx="0">
            <a:srgbClr val="FFFFFF"/>
          </a:fillRef>
          <a:effectRef idx="0">
            <a:srgbClr val="FFFFFF"/>
          </a:effectRef>
          <a:fontRef idx="minor"/>
        </p:style>
      </p:sp>
      <p:sp>
        <p:nvSpPr>
          <p:cNvPr id="279" name="CustomShape 36"/>
          <p:cNvSpPr/>
          <p:nvPr/>
        </p:nvSpPr>
        <p:spPr>
          <a:xfrm>
            <a:off x="8854200" y="5022000"/>
            <a:ext cx="236880" cy="347400"/>
          </a:xfrm>
          <a:custGeom>
            <a:avLst/>
            <a:gdLst/>
            <a:ahLst/>
            <a:cxnLst/>
            <a:rect l="l" t="t"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accent4"/>
          </a:solidFill>
          <a:ln>
            <a:noFill/>
          </a:ln>
        </p:spPr>
        <p:style>
          <a:lnRef idx="0">
            <a:srgbClr val="FFFFFF"/>
          </a:lnRef>
          <a:fillRef idx="0">
            <a:srgbClr val="FFFFFF"/>
          </a:fillRef>
          <a:effectRef idx="0">
            <a:srgbClr val="FFFFFF"/>
          </a:effectRef>
          <a:fontRef idx="minor"/>
        </p:style>
      </p:sp>
      <p:sp>
        <p:nvSpPr>
          <p:cNvPr id="280" name="CustomShape 37"/>
          <p:cNvSpPr/>
          <p:nvPr/>
        </p:nvSpPr>
        <p:spPr>
          <a:xfrm>
            <a:off x="8844120" y="3512160"/>
            <a:ext cx="250560" cy="303480"/>
          </a:xfrm>
          <a:custGeom>
            <a:avLst/>
            <a:gdLst/>
            <a:ahLst/>
            <a:cxnLst/>
            <a:rect l="l" t="t"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2"/>
          </a:solidFill>
          <a:ln>
            <a:noFill/>
          </a:ln>
        </p:spPr>
        <p:style>
          <a:lnRef idx="0">
            <a:srgbClr val="FFFFFF"/>
          </a:lnRef>
          <a:fillRef idx="0">
            <a:srgbClr val="FFFFFF"/>
          </a:fillRef>
          <a:effectRef idx="0">
            <a:srgbClr val="FFFFFF"/>
          </a:effectRef>
          <a:fontRef idx="minor"/>
        </p:style>
      </p:sp>
      <p:sp>
        <p:nvSpPr>
          <p:cNvPr id="281" name="CustomShape 38"/>
          <p:cNvSpPr/>
          <p:nvPr/>
        </p:nvSpPr>
        <p:spPr>
          <a:xfrm>
            <a:off x="8610480" y="4818960"/>
            <a:ext cx="723960" cy="723960"/>
          </a:xfrm>
          <a:prstGeom prst="donut">
            <a:avLst>
              <a:gd name="adj" fmla="val 6804"/>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82" name="CustomShape 39"/>
          <p:cNvSpPr/>
          <p:nvPr/>
        </p:nvSpPr>
        <p:spPr>
          <a:xfrm>
            <a:off x="5931720" y="4818960"/>
            <a:ext cx="723960" cy="723960"/>
          </a:xfrm>
          <a:prstGeom prst="donut">
            <a:avLst>
              <a:gd name="adj" fmla="val 6804"/>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83" name="CustomShape 40"/>
          <p:cNvSpPr/>
          <p:nvPr/>
        </p:nvSpPr>
        <p:spPr>
          <a:xfrm>
            <a:off x="8605080" y="3301920"/>
            <a:ext cx="723960" cy="723960"/>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84" name="CustomShape 41"/>
          <p:cNvSpPr/>
          <p:nvPr/>
        </p:nvSpPr>
        <p:spPr>
          <a:xfrm>
            <a:off x="6660360" y="360972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285" name="CustomShape 42"/>
          <p:cNvSpPr/>
          <p:nvPr/>
        </p:nvSpPr>
        <p:spPr>
          <a:xfrm>
            <a:off x="6599160" y="3340440"/>
            <a:ext cx="53784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400" b="1" strike="noStrike" spc="-1">
                <a:solidFill>
                  <a:srgbClr val="26A69A"/>
                </a:solidFill>
                <a:latin typeface="Arial" panose="020B0604020202020204"/>
                <a:ea typeface="微软雅黑" panose="020B0503020204020204" charset="-122"/>
              </a:rPr>
              <a:t>80%</a:t>
            </a:r>
            <a:endParaRPr lang="en-US" sz="1400" b="0" strike="noStrike" spc="-1">
              <a:latin typeface="Arial" panose="020B0604020202020204"/>
            </a:endParaRPr>
          </a:p>
        </p:txBody>
      </p:sp>
      <p:sp>
        <p:nvSpPr>
          <p:cNvPr id="286" name="CustomShape 43"/>
          <p:cNvSpPr/>
          <p:nvPr/>
        </p:nvSpPr>
        <p:spPr>
          <a:xfrm>
            <a:off x="9289080" y="360972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287" name="CustomShape 44"/>
          <p:cNvSpPr/>
          <p:nvPr/>
        </p:nvSpPr>
        <p:spPr>
          <a:xfrm>
            <a:off x="9284760" y="3340440"/>
            <a:ext cx="53784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400" b="1" strike="noStrike" spc="-1">
                <a:solidFill>
                  <a:srgbClr val="FF5252"/>
                </a:solidFill>
                <a:latin typeface="Arial" panose="020B0604020202020204"/>
                <a:ea typeface="微软雅黑" panose="020B0503020204020204" charset="-122"/>
              </a:rPr>
              <a:t>60%</a:t>
            </a:r>
            <a:endParaRPr lang="en-US" sz="1400" b="0" strike="noStrike" spc="-1">
              <a:latin typeface="Arial" panose="020B0604020202020204"/>
            </a:endParaRPr>
          </a:p>
        </p:txBody>
      </p:sp>
      <p:sp>
        <p:nvSpPr>
          <p:cNvPr id="288" name="CustomShape 45"/>
          <p:cNvSpPr/>
          <p:nvPr/>
        </p:nvSpPr>
        <p:spPr>
          <a:xfrm>
            <a:off x="6660360" y="513576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289" name="CustomShape 46"/>
          <p:cNvSpPr/>
          <p:nvPr/>
        </p:nvSpPr>
        <p:spPr>
          <a:xfrm>
            <a:off x="6599160" y="4849920"/>
            <a:ext cx="53784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400" b="1" strike="noStrike" spc="-1">
                <a:solidFill>
                  <a:srgbClr val="26A69A"/>
                </a:solidFill>
                <a:latin typeface="Arial" panose="020B0604020202020204"/>
                <a:ea typeface="微软雅黑" panose="020B0503020204020204" charset="-122"/>
              </a:rPr>
              <a:t>93%</a:t>
            </a:r>
            <a:endParaRPr lang="en-US" sz="1400" b="0" strike="noStrike" spc="-1">
              <a:latin typeface="Arial" panose="020B0604020202020204"/>
            </a:endParaRPr>
          </a:p>
        </p:txBody>
      </p:sp>
      <p:sp>
        <p:nvSpPr>
          <p:cNvPr id="290" name="CustomShape 47"/>
          <p:cNvSpPr/>
          <p:nvPr/>
        </p:nvSpPr>
        <p:spPr>
          <a:xfrm>
            <a:off x="9346680" y="5135760"/>
            <a:ext cx="142920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20000"/>
              </a:lnSpc>
            </a:pPr>
            <a:r>
              <a:rPr lang="en-US" sz="1400" b="0" strike="noStrike" spc="-1">
                <a:solidFill>
                  <a:srgbClr val="A6A6A6"/>
                </a:solidFill>
                <a:latin typeface="Arial" panose="020B0604020202020204"/>
                <a:ea typeface="微软雅黑" panose="020B0503020204020204" charset="-122"/>
              </a:rPr>
              <a:t>请替换文字内容</a:t>
            </a:r>
            <a:endParaRPr lang="en-US" sz="1400" b="0" strike="noStrike" spc="-1">
              <a:latin typeface="Arial" panose="020B0604020202020204"/>
            </a:endParaRPr>
          </a:p>
        </p:txBody>
      </p:sp>
      <p:sp>
        <p:nvSpPr>
          <p:cNvPr id="291" name="CustomShape 48"/>
          <p:cNvSpPr/>
          <p:nvPr/>
        </p:nvSpPr>
        <p:spPr>
          <a:xfrm>
            <a:off x="9286920" y="4849920"/>
            <a:ext cx="537840" cy="345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just">
              <a:lnSpc>
                <a:spcPct val="120000"/>
              </a:lnSpc>
            </a:pPr>
            <a:r>
              <a:rPr lang="en-US" sz="1400" b="1" strike="noStrike" spc="-1">
                <a:solidFill>
                  <a:srgbClr val="FF5252"/>
                </a:solidFill>
                <a:latin typeface="Arial" panose="020B0604020202020204"/>
                <a:ea typeface="微软雅黑" panose="020B0503020204020204" charset="-122"/>
              </a:rPr>
              <a:t>55%</a:t>
            </a:r>
            <a:endParaRPr lang="en-US" sz="1400" b="0" strike="noStrike" spc="-1">
              <a:latin typeface="Arial" panose="020B0604020202020204"/>
            </a:endParaRPr>
          </a:p>
        </p:txBody>
      </p:sp>
      <p:sp>
        <p:nvSpPr>
          <p:cNvPr id="292" name="CustomShape 49"/>
          <p:cNvSpPr/>
          <p:nvPr/>
        </p:nvSpPr>
        <p:spPr>
          <a:xfrm>
            <a:off x="5884200" y="4036680"/>
            <a:ext cx="239976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293" name="CustomShape 50"/>
          <p:cNvSpPr/>
          <p:nvPr/>
        </p:nvSpPr>
        <p:spPr>
          <a:xfrm>
            <a:off x="5884200" y="5560200"/>
            <a:ext cx="239976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294" name="CustomShape 51"/>
          <p:cNvSpPr/>
          <p:nvPr/>
        </p:nvSpPr>
        <p:spPr>
          <a:xfrm>
            <a:off x="8548560" y="4036680"/>
            <a:ext cx="239976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295" name="CustomShape 52"/>
          <p:cNvSpPr/>
          <p:nvPr/>
        </p:nvSpPr>
        <p:spPr>
          <a:xfrm>
            <a:off x="8542440" y="5560200"/>
            <a:ext cx="2399760" cy="527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20000"/>
              </a:lnSpc>
            </a:pPr>
            <a:r>
              <a:rPr lang="en-US" sz="800" b="0" strike="noStrike" spc="-1">
                <a:solidFill>
                  <a:srgbClr val="A6A6A6"/>
                </a:solidFill>
                <a:latin typeface="Arial" panose="020B0604020202020204"/>
                <a:ea typeface="微软雅黑" panose="020B0503020204020204" charset="-122"/>
              </a:rPr>
              <a:t>Please replace text, click add relevant headline, modify the text content, also can copy your content to this directly.</a:t>
            </a:r>
            <a:endParaRPr lang="en-US" sz="800" b="0" strike="noStrike" spc="-1">
              <a:latin typeface="Arial" panose="020B0604020202020204"/>
            </a:endParaRPr>
          </a:p>
        </p:txBody>
      </p:sp>
      <p:sp>
        <p:nvSpPr>
          <p:cNvPr id="296" name="CustomShape 53"/>
          <p:cNvSpPr/>
          <p:nvPr/>
        </p:nvSpPr>
        <p:spPr>
          <a:xfrm>
            <a:off x="824040" y="235440"/>
            <a:ext cx="2807280" cy="4881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3200" b="1" strike="noStrike" spc="-1">
                <a:solidFill>
                  <a:srgbClr val="A6A6A6"/>
                </a:solidFill>
                <a:latin typeface="Arial" panose="020B0604020202020204"/>
                <a:ea typeface="微软雅黑" panose="020B0503020204020204" charset="-122"/>
              </a:rPr>
              <a:t>此处添加标题</a:t>
            </a:r>
            <a:endParaRPr lang="en-US" sz="3200" b="0" strike="noStrike" spc="-1">
              <a:latin typeface="Arial" panose="020B0604020202020204"/>
            </a:endParaRPr>
          </a:p>
        </p:txBody>
      </p:sp>
      <p:sp>
        <p:nvSpPr>
          <p:cNvPr id="297" name="CustomShape 54"/>
          <p:cNvSpPr/>
          <p:nvPr/>
        </p:nvSpPr>
        <p:spPr>
          <a:xfrm>
            <a:off x="824040" y="743760"/>
            <a:ext cx="2807280" cy="2138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400" b="1" strike="noStrike" spc="-1">
                <a:solidFill>
                  <a:srgbClr val="A6A6A6"/>
                </a:solidFill>
                <a:latin typeface="Arial" panose="020B0604020202020204"/>
                <a:ea typeface="微软雅黑" panose="020B0503020204020204" charset="-122"/>
              </a:rPr>
              <a:t>CLICK TO ADD CAPTION TEXT</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additive="repl">
                                        <p:cTn id="7" dur="1000"/>
                                        <p:tgtEl>
                                          <p:spTgt spid="244"/>
                                        </p:tgtEl>
                                      </p:cBhvr>
                                    </p:animEffect>
                                    <p:anim calcmode="lin" valueType="num">
                                      <p:cBhvr additive="repl">
                                        <p:cTn id="8" dur="1000" fill="hold"/>
                                        <p:tgtEl>
                                          <p:spTgt spid="244"/>
                                        </p:tgtEl>
                                        <p:attrNameLst>
                                          <p:attrName>ppt_x</p:attrName>
                                        </p:attrNameLst>
                                      </p:cBhvr>
                                      <p:tavLst>
                                        <p:tav tm="0">
                                          <p:val>
                                            <p:strVal val="#ppt_x"/>
                                          </p:val>
                                        </p:tav>
                                        <p:tav tm="100000">
                                          <p:val>
                                            <p:strVal val="#ppt_x"/>
                                          </p:val>
                                        </p:tav>
                                      </p:tavLst>
                                    </p:anim>
                                    <p:anim calcmode="lin" valueType="num">
                                      <p:cBhvr additive="repl">
                                        <p:cTn id="9" dur="1000" fill="hold"/>
                                        <p:tgtEl>
                                          <p:spTgt spid="2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274"/>
                                        </p:tgtEl>
                                        <p:attrNameLst>
                                          <p:attrName>style.visibility</p:attrName>
                                        </p:attrNameLst>
                                      </p:cBhvr>
                                      <p:to>
                                        <p:strVal val="visible"/>
                                      </p:to>
                                    </p:set>
                                    <p:animEffect transition="in" filter="wipe(left)">
                                      <p:cBhvr additive="repl">
                                        <p:cTn id="13" dur="500"/>
                                        <p:tgtEl>
                                          <p:spTgt spid="274"/>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275"/>
                                        </p:tgtEl>
                                        <p:attrNameLst>
                                          <p:attrName>style.visibility</p:attrName>
                                        </p:attrNameLst>
                                      </p:cBhvr>
                                      <p:to>
                                        <p:strVal val="visible"/>
                                      </p:to>
                                    </p:set>
                                    <p:animEffect transition="in" filter="wipe(left)">
                                      <p:cBhvr additive="repl">
                                        <p:cTn id="17" dur="500"/>
                                        <p:tgtEl>
                                          <p:spTgt spid="275"/>
                                        </p:tgtEl>
                                      </p:cBhvr>
                                    </p:animEffect>
                                  </p:childTnLst>
                                </p:cTn>
                              </p:par>
                            </p:childTnLst>
                          </p:cTn>
                        </p:par>
                        <p:par>
                          <p:cTn id="18" fill="hold">
                            <p:stCondLst>
                              <p:cond delay="2000"/>
                            </p:stCondLst>
                            <p:childTnLst>
                              <p:par>
                                <p:cTn id="19" presetID="49" presetClass="entr" presetSubtype="0" fill="hold" nodeType="afterEffect">
                                  <p:stCondLst>
                                    <p:cond delay="0"/>
                                  </p:stCondLst>
                                  <p:childTnLst>
                                    <p:set>
                                      <p:cBhvr>
                                        <p:cTn id="20" dur="1" fill="hold">
                                          <p:stCondLst>
                                            <p:cond delay="0"/>
                                          </p:stCondLst>
                                        </p:cTn>
                                        <p:tgtEl>
                                          <p:spTgt spid="276"/>
                                        </p:tgtEl>
                                        <p:attrNameLst>
                                          <p:attrName>style.visibility</p:attrName>
                                        </p:attrNameLst>
                                      </p:cBhvr>
                                      <p:to>
                                        <p:strVal val="visible"/>
                                      </p:to>
                                    </p:set>
                                    <p:anim calcmode="lin" valueType="num">
                                      <p:cBhvr additive="repl">
                                        <p:cTn id="21" dur="500" fill="hold"/>
                                        <p:tgtEl>
                                          <p:spTgt spid="276"/>
                                        </p:tgtEl>
                                        <p:attrNameLst>
                                          <p:attrName>ppt_w</p:attrName>
                                        </p:attrNameLst>
                                      </p:cBhvr>
                                      <p:tavLst>
                                        <p:tav tm="0">
                                          <p:val>
                                            <p:fltVal val="0"/>
                                          </p:val>
                                        </p:tav>
                                        <p:tav tm="100000">
                                          <p:val>
                                            <p:strVal val="#ppt_w"/>
                                          </p:val>
                                        </p:tav>
                                      </p:tavLst>
                                    </p:anim>
                                    <p:anim calcmode="lin" valueType="num">
                                      <p:cBhvr additive="repl">
                                        <p:cTn id="22" dur="500" fill="hold"/>
                                        <p:tgtEl>
                                          <p:spTgt spid="276"/>
                                        </p:tgtEl>
                                        <p:attrNameLst>
                                          <p:attrName>ppt_h</p:attrName>
                                        </p:attrNameLst>
                                      </p:cBhvr>
                                      <p:tavLst>
                                        <p:tav tm="0">
                                          <p:val>
                                            <p:fltVal val="0"/>
                                          </p:val>
                                        </p:tav>
                                        <p:tav tm="100000">
                                          <p:val>
                                            <p:strVal val="#ppt_h"/>
                                          </p:val>
                                        </p:tav>
                                      </p:tavLst>
                                    </p:anim>
                                    <p:anim calcmode="lin" valueType="num">
                                      <p:cBhvr additive="repl">
                                        <p:cTn id="23" dur="500" fill="hold"/>
                                        <p:tgtEl>
                                          <p:spTgt spid="276"/>
                                        </p:tgtEl>
                                        <p:attrNameLst>
                                          <p:attrName>r</p:attrName>
                                        </p:attrNameLst>
                                      </p:cBhvr>
                                      <p:tavLst>
                                        <p:tav tm="0">
                                          <p:val>
                                            <p:fltVal val="360"/>
                                          </p:val>
                                        </p:tav>
                                        <p:tav tm="100000">
                                          <p:val>
                                            <p:fltVal val="0"/>
                                          </p:val>
                                        </p:tav>
                                      </p:tavLst>
                                    </p:anim>
                                    <p:animEffect transition="in" filter="fade">
                                      <p:cBhvr additive="repl">
                                        <p:cTn id="24" dur="500"/>
                                        <p:tgtEl>
                                          <p:spTgt spid="276"/>
                                        </p:tgtEl>
                                      </p:cBhvr>
                                    </p:animEffect>
                                  </p:childTnLst>
                                </p:cTn>
                              </p:par>
                            </p:childTnLst>
                          </p:cTn>
                        </p:par>
                        <p:par>
                          <p:cTn id="25" fill="hold">
                            <p:stCondLst>
                              <p:cond delay="2500"/>
                            </p:stCondLst>
                            <p:childTnLst>
                              <p:par>
                                <p:cTn id="26" presetID="49" presetClass="entr" presetSubtype="0" fill="hold" nodeType="afterEffect">
                                  <p:stCondLst>
                                    <p:cond delay="0"/>
                                  </p:stCondLst>
                                  <p:childTnLst>
                                    <p:set>
                                      <p:cBhvr>
                                        <p:cTn id="27" dur="1" fill="hold">
                                          <p:stCondLst>
                                            <p:cond delay="0"/>
                                          </p:stCondLst>
                                        </p:cTn>
                                        <p:tgtEl>
                                          <p:spTgt spid="277"/>
                                        </p:tgtEl>
                                        <p:attrNameLst>
                                          <p:attrName>style.visibility</p:attrName>
                                        </p:attrNameLst>
                                      </p:cBhvr>
                                      <p:to>
                                        <p:strVal val="visible"/>
                                      </p:to>
                                    </p:set>
                                    <p:anim calcmode="lin" valueType="num">
                                      <p:cBhvr additive="repl">
                                        <p:cTn id="28" dur="500" fill="hold"/>
                                        <p:tgtEl>
                                          <p:spTgt spid="277"/>
                                        </p:tgtEl>
                                        <p:attrNameLst>
                                          <p:attrName>ppt_w</p:attrName>
                                        </p:attrNameLst>
                                      </p:cBhvr>
                                      <p:tavLst>
                                        <p:tav tm="0">
                                          <p:val>
                                            <p:fltVal val="0"/>
                                          </p:val>
                                        </p:tav>
                                        <p:tav tm="100000">
                                          <p:val>
                                            <p:strVal val="#ppt_w"/>
                                          </p:val>
                                        </p:tav>
                                      </p:tavLst>
                                    </p:anim>
                                    <p:anim calcmode="lin" valueType="num">
                                      <p:cBhvr additive="repl">
                                        <p:cTn id="29" dur="500" fill="hold"/>
                                        <p:tgtEl>
                                          <p:spTgt spid="277"/>
                                        </p:tgtEl>
                                        <p:attrNameLst>
                                          <p:attrName>ppt_h</p:attrName>
                                        </p:attrNameLst>
                                      </p:cBhvr>
                                      <p:tavLst>
                                        <p:tav tm="0">
                                          <p:val>
                                            <p:fltVal val="0"/>
                                          </p:val>
                                        </p:tav>
                                        <p:tav tm="100000">
                                          <p:val>
                                            <p:strVal val="#ppt_h"/>
                                          </p:val>
                                        </p:tav>
                                      </p:tavLst>
                                    </p:anim>
                                    <p:anim calcmode="lin" valueType="num">
                                      <p:cBhvr additive="repl">
                                        <p:cTn id="30" dur="500" fill="hold"/>
                                        <p:tgtEl>
                                          <p:spTgt spid="277"/>
                                        </p:tgtEl>
                                        <p:attrNameLst>
                                          <p:attrName>r</p:attrName>
                                        </p:attrNameLst>
                                      </p:cBhvr>
                                      <p:tavLst>
                                        <p:tav tm="0">
                                          <p:val>
                                            <p:fltVal val="360"/>
                                          </p:val>
                                        </p:tav>
                                        <p:tav tm="100000">
                                          <p:val>
                                            <p:fltVal val="0"/>
                                          </p:val>
                                        </p:tav>
                                      </p:tavLst>
                                    </p:anim>
                                    <p:animEffect transition="in" filter="fade">
                                      <p:cBhvr additive="repl">
                                        <p:cTn id="31" dur="500"/>
                                        <p:tgtEl>
                                          <p:spTgt spid="277"/>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285"/>
                                        </p:tgtEl>
                                        <p:attrNameLst>
                                          <p:attrName>style.visibility</p:attrName>
                                        </p:attrNameLst>
                                      </p:cBhvr>
                                      <p:to>
                                        <p:strVal val="visible"/>
                                      </p:to>
                                    </p:set>
                                    <p:animEffect transition="in" filter="fade">
                                      <p:cBhvr additive="repl">
                                        <p:cTn id="35" dur="500"/>
                                        <p:tgtEl>
                                          <p:spTgt spid="285"/>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284"/>
                                        </p:tgtEl>
                                        <p:attrNameLst>
                                          <p:attrName>style.visibility</p:attrName>
                                        </p:attrNameLst>
                                      </p:cBhvr>
                                      <p:to>
                                        <p:strVal val="visible"/>
                                      </p:to>
                                    </p:set>
                                    <p:animEffect transition="in" filter="fade">
                                      <p:cBhvr additive="repl">
                                        <p:cTn id="39" dur="500"/>
                                        <p:tgtEl>
                                          <p:spTgt spid="284"/>
                                        </p:tgtEl>
                                      </p:cBhvr>
                                    </p:animEffect>
                                  </p:childTnLst>
                                </p:cTn>
                              </p:par>
                            </p:childTnLst>
                          </p:cTn>
                        </p:par>
                        <p:par>
                          <p:cTn id="40" fill="hold">
                            <p:stCondLst>
                              <p:cond delay="4000"/>
                            </p:stCondLst>
                            <p:childTnLst>
                              <p:par>
                                <p:cTn id="41" presetID="53" presetClass="entr" presetSubtype="16" fill="hold" nodeType="afterEffect">
                                  <p:stCondLst>
                                    <p:cond delay="0"/>
                                  </p:stCondLst>
                                  <p:childTnLst>
                                    <p:set>
                                      <p:cBhvr>
                                        <p:cTn id="42" dur="1" fill="hold">
                                          <p:stCondLst>
                                            <p:cond delay="0"/>
                                          </p:stCondLst>
                                        </p:cTn>
                                        <p:tgtEl>
                                          <p:spTgt spid="292"/>
                                        </p:tgtEl>
                                        <p:attrNameLst>
                                          <p:attrName>style.visibility</p:attrName>
                                        </p:attrNameLst>
                                      </p:cBhvr>
                                      <p:to>
                                        <p:strVal val="visible"/>
                                      </p:to>
                                    </p:set>
                                    <p:anim calcmode="lin" valueType="num">
                                      <p:cBhvr additive="repl">
                                        <p:cTn id="43" dur="500" fill="hold"/>
                                        <p:tgtEl>
                                          <p:spTgt spid="292"/>
                                        </p:tgtEl>
                                        <p:attrNameLst>
                                          <p:attrName>ppt_w</p:attrName>
                                        </p:attrNameLst>
                                      </p:cBhvr>
                                      <p:tavLst>
                                        <p:tav tm="0">
                                          <p:val>
                                            <p:fltVal val="0"/>
                                          </p:val>
                                        </p:tav>
                                        <p:tav tm="100000">
                                          <p:val>
                                            <p:strVal val="#ppt_w"/>
                                          </p:val>
                                        </p:tav>
                                      </p:tavLst>
                                    </p:anim>
                                    <p:anim calcmode="lin" valueType="num">
                                      <p:cBhvr additive="repl">
                                        <p:cTn id="44" dur="500" fill="hold"/>
                                        <p:tgtEl>
                                          <p:spTgt spid="292"/>
                                        </p:tgtEl>
                                        <p:attrNameLst>
                                          <p:attrName>ppt_h</p:attrName>
                                        </p:attrNameLst>
                                      </p:cBhvr>
                                      <p:tavLst>
                                        <p:tav tm="0">
                                          <p:val>
                                            <p:fltVal val="0"/>
                                          </p:val>
                                        </p:tav>
                                        <p:tav tm="100000">
                                          <p:val>
                                            <p:strVal val="#ppt_h"/>
                                          </p:val>
                                        </p:tav>
                                      </p:tavLst>
                                    </p:anim>
                                    <p:animEffect transition="in" filter="fade">
                                      <p:cBhvr additive="repl">
                                        <p:cTn id="45" dur="500"/>
                                        <p:tgtEl>
                                          <p:spTgt spid="292"/>
                                        </p:tgtEl>
                                      </p:cBhvr>
                                    </p:animEffect>
                                  </p:childTnLst>
                                </p:cTn>
                              </p:par>
                            </p:childTnLst>
                          </p:cTn>
                        </p:par>
                        <p:par>
                          <p:cTn id="46" fill="hold">
                            <p:stCondLst>
                              <p:cond delay="4500"/>
                            </p:stCondLst>
                            <p:childTnLst>
                              <p:par>
                                <p:cTn id="47" presetID="49" presetClass="entr" presetSubtype="0" fill="hold" nodeType="afterEffect">
                                  <p:stCondLst>
                                    <p:cond delay="0"/>
                                  </p:stCondLst>
                                  <p:childTnLst>
                                    <p:set>
                                      <p:cBhvr>
                                        <p:cTn id="48" dur="1" fill="hold">
                                          <p:stCondLst>
                                            <p:cond delay="0"/>
                                          </p:stCondLst>
                                        </p:cTn>
                                        <p:tgtEl>
                                          <p:spTgt spid="283"/>
                                        </p:tgtEl>
                                        <p:attrNameLst>
                                          <p:attrName>style.visibility</p:attrName>
                                        </p:attrNameLst>
                                      </p:cBhvr>
                                      <p:to>
                                        <p:strVal val="visible"/>
                                      </p:to>
                                    </p:set>
                                    <p:anim calcmode="lin" valueType="num">
                                      <p:cBhvr additive="repl">
                                        <p:cTn id="49" dur="500" fill="hold"/>
                                        <p:tgtEl>
                                          <p:spTgt spid="283"/>
                                        </p:tgtEl>
                                        <p:attrNameLst>
                                          <p:attrName>ppt_w</p:attrName>
                                        </p:attrNameLst>
                                      </p:cBhvr>
                                      <p:tavLst>
                                        <p:tav tm="0">
                                          <p:val>
                                            <p:fltVal val="0"/>
                                          </p:val>
                                        </p:tav>
                                        <p:tav tm="100000">
                                          <p:val>
                                            <p:strVal val="#ppt_w"/>
                                          </p:val>
                                        </p:tav>
                                      </p:tavLst>
                                    </p:anim>
                                    <p:anim calcmode="lin" valueType="num">
                                      <p:cBhvr additive="repl">
                                        <p:cTn id="50" dur="500" fill="hold"/>
                                        <p:tgtEl>
                                          <p:spTgt spid="283"/>
                                        </p:tgtEl>
                                        <p:attrNameLst>
                                          <p:attrName>ppt_h</p:attrName>
                                        </p:attrNameLst>
                                      </p:cBhvr>
                                      <p:tavLst>
                                        <p:tav tm="0">
                                          <p:val>
                                            <p:fltVal val="0"/>
                                          </p:val>
                                        </p:tav>
                                        <p:tav tm="100000">
                                          <p:val>
                                            <p:strVal val="#ppt_h"/>
                                          </p:val>
                                        </p:tav>
                                      </p:tavLst>
                                    </p:anim>
                                    <p:anim calcmode="lin" valueType="num">
                                      <p:cBhvr additive="repl">
                                        <p:cTn id="51" dur="500" fill="hold"/>
                                        <p:tgtEl>
                                          <p:spTgt spid="283"/>
                                        </p:tgtEl>
                                        <p:attrNameLst>
                                          <p:attrName>r</p:attrName>
                                        </p:attrNameLst>
                                      </p:cBhvr>
                                      <p:tavLst>
                                        <p:tav tm="0">
                                          <p:val>
                                            <p:fltVal val="360"/>
                                          </p:val>
                                        </p:tav>
                                        <p:tav tm="100000">
                                          <p:val>
                                            <p:fltVal val="0"/>
                                          </p:val>
                                        </p:tav>
                                      </p:tavLst>
                                    </p:anim>
                                    <p:animEffect transition="in" filter="fade">
                                      <p:cBhvr additive="repl">
                                        <p:cTn id="52" dur="500"/>
                                        <p:tgtEl>
                                          <p:spTgt spid="283"/>
                                        </p:tgtEl>
                                      </p:cBhvr>
                                    </p:animEffect>
                                  </p:childTnLst>
                                </p:cTn>
                              </p:par>
                            </p:childTnLst>
                          </p:cTn>
                        </p:par>
                        <p:par>
                          <p:cTn id="53" fill="hold">
                            <p:stCondLst>
                              <p:cond delay="5000"/>
                            </p:stCondLst>
                            <p:childTnLst>
                              <p:par>
                                <p:cTn id="54" presetID="49" presetClass="entr" presetSubtype="0" fill="hold" nodeType="afterEffect">
                                  <p:stCondLst>
                                    <p:cond delay="0"/>
                                  </p:stCondLst>
                                  <p:childTnLst>
                                    <p:set>
                                      <p:cBhvr>
                                        <p:cTn id="55" dur="1" fill="hold">
                                          <p:stCondLst>
                                            <p:cond delay="0"/>
                                          </p:stCondLst>
                                        </p:cTn>
                                        <p:tgtEl>
                                          <p:spTgt spid="280"/>
                                        </p:tgtEl>
                                        <p:attrNameLst>
                                          <p:attrName>style.visibility</p:attrName>
                                        </p:attrNameLst>
                                      </p:cBhvr>
                                      <p:to>
                                        <p:strVal val="visible"/>
                                      </p:to>
                                    </p:set>
                                    <p:anim calcmode="lin" valueType="num">
                                      <p:cBhvr additive="repl">
                                        <p:cTn id="56" dur="500" fill="hold"/>
                                        <p:tgtEl>
                                          <p:spTgt spid="280"/>
                                        </p:tgtEl>
                                        <p:attrNameLst>
                                          <p:attrName>ppt_w</p:attrName>
                                        </p:attrNameLst>
                                      </p:cBhvr>
                                      <p:tavLst>
                                        <p:tav tm="0">
                                          <p:val>
                                            <p:fltVal val="0"/>
                                          </p:val>
                                        </p:tav>
                                        <p:tav tm="100000">
                                          <p:val>
                                            <p:strVal val="#ppt_w"/>
                                          </p:val>
                                        </p:tav>
                                      </p:tavLst>
                                    </p:anim>
                                    <p:anim calcmode="lin" valueType="num">
                                      <p:cBhvr additive="repl">
                                        <p:cTn id="57" dur="500" fill="hold"/>
                                        <p:tgtEl>
                                          <p:spTgt spid="280"/>
                                        </p:tgtEl>
                                        <p:attrNameLst>
                                          <p:attrName>ppt_h</p:attrName>
                                        </p:attrNameLst>
                                      </p:cBhvr>
                                      <p:tavLst>
                                        <p:tav tm="0">
                                          <p:val>
                                            <p:fltVal val="0"/>
                                          </p:val>
                                        </p:tav>
                                        <p:tav tm="100000">
                                          <p:val>
                                            <p:strVal val="#ppt_h"/>
                                          </p:val>
                                        </p:tav>
                                      </p:tavLst>
                                    </p:anim>
                                    <p:anim calcmode="lin" valueType="num">
                                      <p:cBhvr additive="repl">
                                        <p:cTn id="58" dur="500" fill="hold"/>
                                        <p:tgtEl>
                                          <p:spTgt spid="280"/>
                                        </p:tgtEl>
                                        <p:attrNameLst>
                                          <p:attrName>r</p:attrName>
                                        </p:attrNameLst>
                                      </p:cBhvr>
                                      <p:tavLst>
                                        <p:tav tm="0">
                                          <p:val>
                                            <p:fltVal val="360"/>
                                          </p:val>
                                        </p:tav>
                                        <p:tav tm="100000">
                                          <p:val>
                                            <p:fltVal val="0"/>
                                          </p:val>
                                        </p:tav>
                                      </p:tavLst>
                                    </p:anim>
                                    <p:animEffect transition="in" filter="fade">
                                      <p:cBhvr additive="repl">
                                        <p:cTn id="59" dur="500"/>
                                        <p:tgtEl>
                                          <p:spTgt spid="280"/>
                                        </p:tgtEl>
                                      </p:cBhvr>
                                    </p:animEffect>
                                  </p:childTnLst>
                                </p:cTn>
                              </p:par>
                            </p:childTnLst>
                          </p:cTn>
                        </p:par>
                        <p:par>
                          <p:cTn id="60" fill="hold">
                            <p:stCondLst>
                              <p:cond delay="5500"/>
                            </p:stCondLst>
                            <p:childTnLst>
                              <p:par>
                                <p:cTn id="61" presetID="10" presetClass="entr" presetSubtype="0" fill="hold" nodeType="afterEffect">
                                  <p:stCondLst>
                                    <p:cond delay="0"/>
                                  </p:stCondLst>
                                  <p:childTnLst>
                                    <p:set>
                                      <p:cBhvr>
                                        <p:cTn id="62" dur="1" fill="hold">
                                          <p:stCondLst>
                                            <p:cond delay="0"/>
                                          </p:stCondLst>
                                        </p:cTn>
                                        <p:tgtEl>
                                          <p:spTgt spid="287"/>
                                        </p:tgtEl>
                                        <p:attrNameLst>
                                          <p:attrName>style.visibility</p:attrName>
                                        </p:attrNameLst>
                                      </p:cBhvr>
                                      <p:to>
                                        <p:strVal val="visible"/>
                                      </p:to>
                                    </p:set>
                                    <p:animEffect transition="in" filter="fade">
                                      <p:cBhvr additive="repl">
                                        <p:cTn id="63" dur="500"/>
                                        <p:tgtEl>
                                          <p:spTgt spid="287"/>
                                        </p:tgtEl>
                                      </p:cBhvr>
                                    </p:animEffect>
                                  </p:childTnLst>
                                </p:cTn>
                              </p:par>
                            </p:childTnLst>
                          </p:cTn>
                        </p:par>
                        <p:par>
                          <p:cTn id="64" fill="hold">
                            <p:stCondLst>
                              <p:cond delay="6000"/>
                            </p:stCondLst>
                            <p:childTnLst>
                              <p:par>
                                <p:cTn id="65" presetID="10" presetClass="entr" presetSubtype="0" fill="hold" nodeType="afterEffect">
                                  <p:stCondLst>
                                    <p:cond delay="0"/>
                                  </p:stCondLst>
                                  <p:childTnLst>
                                    <p:set>
                                      <p:cBhvr>
                                        <p:cTn id="66" dur="1" fill="hold">
                                          <p:stCondLst>
                                            <p:cond delay="0"/>
                                          </p:stCondLst>
                                        </p:cTn>
                                        <p:tgtEl>
                                          <p:spTgt spid="286"/>
                                        </p:tgtEl>
                                        <p:attrNameLst>
                                          <p:attrName>style.visibility</p:attrName>
                                        </p:attrNameLst>
                                      </p:cBhvr>
                                      <p:to>
                                        <p:strVal val="visible"/>
                                      </p:to>
                                    </p:set>
                                    <p:animEffect transition="in" filter="fade">
                                      <p:cBhvr additive="repl">
                                        <p:cTn id="67" dur="500"/>
                                        <p:tgtEl>
                                          <p:spTgt spid="286"/>
                                        </p:tgtEl>
                                      </p:cBhvr>
                                    </p:animEffect>
                                  </p:childTnLst>
                                </p:cTn>
                              </p:par>
                            </p:childTnLst>
                          </p:cTn>
                        </p:par>
                        <p:par>
                          <p:cTn id="68" fill="hold">
                            <p:stCondLst>
                              <p:cond delay="6500"/>
                            </p:stCondLst>
                            <p:childTnLst>
                              <p:par>
                                <p:cTn id="69" presetID="53" presetClass="entr" presetSubtype="16" fill="hold" nodeType="afterEffect">
                                  <p:stCondLst>
                                    <p:cond delay="0"/>
                                  </p:stCondLst>
                                  <p:childTnLst>
                                    <p:set>
                                      <p:cBhvr>
                                        <p:cTn id="70" dur="1" fill="hold">
                                          <p:stCondLst>
                                            <p:cond delay="0"/>
                                          </p:stCondLst>
                                        </p:cTn>
                                        <p:tgtEl>
                                          <p:spTgt spid="294"/>
                                        </p:tgtEl>
                                        <p:attrNameLst>
                                          <p:attrName>style.visibility</p:attrName>
                                        </p:attrNameLst>
                                      </p:cBhvr>
                                      <p:to>
                                        <p:strVal val="visible"/>
                                      </p:to>
                                    </p:set>
                                    <p:anim calcmode="lin" valueType="num">
                                      <p:cBhvr additive="repl">
                                        <p:cTn id="71" dur="500" fill="hold"/>
                                        <p:tgtEl>
                                          <p:spTgt spid="294"/>
                                        </p:tgtEl>
                                        <p:attrNameLst>
                                          <p:attrName>ppt_w</p:attrName>
                                        </p:attrNameLst>
                                      </p:cBhvr>
                                      <p:tavLst>
                                        <p:tav tm="0">
                                          <p:val>
                                            <p:fltVal val="0"/>
                                          </p:val>
                                        </p:tav>
                                        <p:tav tm="100000">
                                          <p:val>
                                            <p:strVal val="#ppt_w"/>
                                          </p:val>
                                        </p:tav>
                                      </p:tavLst>
                                    </p:anim>
                                    <p:anim calcmode="lin" valueType="num">
                                      <p:cBhvr additive="repl">
                                        <p:cTn id="72" dur="500" fill="hold"/>
                                        <p:tgtEl>
                                          <p:spTgt spid="294"/>
                                        </p:tgtEl>
                                        <p:attrNameLst>
                                          <p:attrName>ppt_h</p:attrName>
                                        </p:attrNameLst>
                                      </p:cBhvr>
                                      <p:tavLst>
                                        <p:tav tm="0">
                                          <p:val>
                                            <p:fltVal val="0"/>
                                          </p:val>
                                        </p:tav>
                                        <p:tav tm="100000">
                                          <p:val>
                                            <p:strVal val="#ppt_h"/>
                                          </p:val>
                                        </p:tav>
                                      </p:tavLst>
                                    </p:anim>
                                    <p:animEffect transition="in" filter="fade">
                                      <p:cBhvr additive="repl">
                                        <p:cTn id="73" dur="500"/>
                                        <p:tgtEl>
                                          <p:spTgt spid="294"/>
                                        </p:tgtEl>
                                      </p:cBhvr>
                                    </p:animEffect>
                                  </p:childTnLst>
                                </p:cTn>
                              </p:par>
                            </p:childTnLst>
                          </p:cTn>
                        </p:par>
                        <p:par>
                          <p:cTn id="74" fill="hold">
                            <p:stCondLst>
                              <p:cond delay="7000"/>
                            </p:stCondLst>
                            <p:childTnLst>
                              <p:par>
                                <p:cTn id="75" presetID="49" presetClass="entr" presetSubtype="0" fill="hold" nodeType="afterEffect">
                                  <p:stCondLst>
                                    <p:cond delay="0"/>
                                  </p:stCondLst>
                                  <p:childTnLst>
                                    <p:set>
                                      <p:cBhvr>
                                        <p:cTn id="76" dur="1" fill="hold">
                                          <p:stCondLst>
                                            <p:cond delay="0"/>
                                          </p:stCondLst>
                                        </p:cTn>
                                        <p:tgtEl>
                                          <p:spTgt spid="282"/>
                                        </p:tgtEl>
                                        <p:attrNameLst>
                                          <p:attrName>style.visibility</p:attrName>
                                        </p:attrNameLst>
                                      </p:cBhvr>
                                      <p:to>
                                        <p:strVal val="visible"/>
                                      </p:to>
                                    </p:set>
                                    <p:anim calcmode="lin" valueType="num">
                                      <p:cBhvr additive="repl">
                                        <p:cTn id="77" dur="500" fill="hold"/>
                                        <p:tgtEl>
                                          <p:spTgt spid="282"/>
                                        </p:tgtEl>
                                        <p:attrNameLst>
                                          <p:attrName>ppt_w</p:attrName>
                                        </p:attrNameLst>
                                      </p:cBhvr>
                                      <p:tavLst>
                                        <p:tav tm="0">
                                          <p:val>
                                            <p:fltVal val="0"/>
                                          </p:val>
                                        </p:tav>
                                        <p:tav tm="100000">
                                          <p:val>
                                            <p:strVal val="#ppt_w"/>
                                          </p:val>
                                        </p:tav>
                                      </p:tavLst>
                                    </p:anim>
                                    <p:anim calcmode="lin" valueType="num">
                                      <p:cBhvr additive="repl">
                                        <p:cTn id="78" dur="500" fill="hold"/>
                                        <p:tgtEl>
                                          <p:spTgt spid="282"/>
                                        </p:tgtEl>
                                        <p:attrNameLst>
                                          <p:attrName>ppt_h</p:attrName>
                                        </p:attrNameLst>
                                      </p:cBhvr>
                                      <p:tavLst>
                                        <p:tav tm="0">
                                          <p:val>
                                            <p:fltVal val="0"/>
                                          </p:val>
                                        </p:tav>
                                        <p:tav tm="100000">
                                          <p:val>
                                            <p:strVal val="#ppt_h"/>
                                          </p:val>
                                        </p:tav>
                                      </p:tavLst>
                                    </p:anim>
                                    <p:anim calcmode="lin" valueType="num">
                                      <p:cBhvr additive="repl">
                                        <p:cTn id="79" dur="500" fill="hold"/>
                                        <p:tgtEl>
                                          <p:spTgt spid="282"/>
                                        </p:tgtEl>
                                        <p:attrNameLst>
                                          <p:attrName>r</p:attrName>
                                        </p:attrNameLst>
                                      </p:cBhvr>
                                      <p:tavLst>
                                        <p:tav tm="0">
                                          <p:val>
                                            <p:fltVal val="360"/>
                                          </p:val>
                                        </p:tav>
                                        <p:tav tm="100000">
                                          <p:val>
                                            <p:fltVal val="0"/>
                                          </p:val>
                                        </p:tav>
                                      </p:tavLst>
                                    </p:anim>
                                    <p:animEffect transition="in" filter="fade">
                                      <p:cBhvr additive="repl">
                                        <p:cTn id="80" dur="500"/>
                                        <p:tgtEl>
                                          <p:spTgt spid="282"/>
                                        </p:tgtEl>
                                      </p:cBhvr>
                                    </p:animEffect>
                                  </p:childTnLst>
                                </p:cTn>
                              </p:par>
                            </p:childTnLst>
                          </p:cTn>
                        </p:par>
                        <p:par>
                          <p:cTn id="81" fill="hold">
                            <p:stCondLst>
                              <p:cond delay="7500"/>
                            </p:stCondLst>
                            <p:childTnLst>
                              <p:par>
                                <p:cTn id="82" presetID="49" presetClass="entr" presetSubtype="0" fill="hold" nodeType="afterEffect">
                                  <p:stCondLst>
                                    <p:cond delay="0"/>
                                  </p:stCondLst>
                                  <p:childTnLst>
                                    <p:set>
                                      <p:cBhvr>
                                        <p:cTn id="83" dur="1" fill="hold">
                                          <p:stCondLst>
                                            <p:cond delay="0"/>
                                          </p:stCondLst>
                                        </p:cTn>
                                        <p:tgtEl>
                                          <p:spTgt spid="278"/>
                                        </p:tgtEl>
                                        <p:attrNameLst>
                                          <p:attrName>style.visibility</p:attrName>
                                        </p:attrNameLst>
                                      </p:cBhvr>
                                      <p:to>
                                        <p:strVal val="visible"/>
                                      </p:to>
                                    </p:set>
                                    <p:anim calcmode="lin" valueType="num">
                                      <p:cBhvr additive="repl">
                                        <p:cTn id="84" dur="500" fill="hold"/>
                                        <p:tgtEl>
                                          <p:spTgt spid="278"/>
                                        </p:tgtEl>
                                        <p:attrNameLst>
                                          <p:attrName>ppt_w</p:attrName>
                                        </p:attrNameLst>
                                      </p:cBhvr>
                                      <p:tavLst>
                                        <p:tav tm="0">
                                          <p:val>
                                            <p:fltVal val="0"/>
                                          </p:val>
                                        </p:tav>
                                        <p:tav tm="100000">
                                          <p:val>
                                            <p:strVal val="#ppt_w"/>
                                          </p:val>
                                        </p:tav>
                                      </p:tavLst>
                                    </p:anim>
                                    <p:anim calcmode="lin" valueType="num">
                                      <p:cBhvr additive="repl">
                                        <p:cTn id="85" dur="500" fill="hold"/>
                                        <p:tgtEl>
                                          <p:spTgt spid="278"/>
                                        </p:tgtEl>
                                        <p:attrNameLst>
                                          <p:attrName>ppt_h</p:attrName>
                                        </p:attrNameLst>
                                      </p:cBhvr>
                                      <p:tavLst>
                                        <p:tav tm="0">
                                          <p:val>
                                            <p:fltVal val="0"/>
                                          </p:val>
                                        </p:tav>
                                        <p:tav tm="100000">
                                          <p:val>
                                            <p:strVal val="#ppt_h"/>
                                          </p:val>
                                        </p:tav>
                                      </p:tavLst>
                                    </p:anim>
                                    <p:anim calcmode="lin" valueType="num">
                                      <p:cBhvr additive="repl">
                                        <p:cTn id="86" dur="500" fill="hold"/>
                                        <p:tgtEl>
                                          <p:spTgt spid="278"/>
                                        </p:tgtEl>
                                        <p:attrNameLst>
                                          <p:attrName>r</p:attrName>
                                        </p:attrNameLst>
                                      </p:cBhvr>
                                      <p:tavLst>
                                        <p:tav tm="0">
                                          <p:val>
                                            <p:fltVal val="360"/>
                                          </p:val>
                                        </p:tav>
                                        <p:tav tm="100000">
                                          <p:val>
                                            <p:fltVal val="0"/>
                                          </p:val>
                                        </p:tav>
                                      </p:tavLst>
                                    </p:anim>
                                    <p:animEffect transition="in" filter="fade">
                                      <p:cBhvr additive="repl">
                                        <p:cTn id="87" dur="500"/>
                                        <p:tgtEl>
                                          <p:spTgt spid="278"/>
                                        </p:tgtEl>
                                      </p:cBhvr>
                                    </p:animEffect>
                                  </p:childTnLst>
                                </p:cTn>
                              </p:par>
                            </p:childTnLst>
                          </p:cTn>
                        </p:par>
                        <p:par>
                          <p:cTn id="88" fill="hold">
                            <p:stCondLst>
                              <p:cond delay="8000"/>
                            </p:stCondLst>
                            <p:childTnLst>
                              <p:par>
                                <p:cTn id="89" presetID="10" presetClass="entr" presetSubtype="0" fill="hold" nodeType="afterEffect">
                                  <p:stCondLst>
                                    <p:cond delay="0"/>
                                  </p:stCondLst>
                                  <p:childTnLst>
                                    <p:set>
                                      <p:cBhvr>
                                        <p:cTn id="90" dur="1" fill="hold">
                                          <p:stCondLst>
                                            <p:cond delay="0"/>
                                          </p:stCondLst>
                                        </p:cTn>
                                        <p:tgtEl>
                                          <p:spTgt spid="289"/>
                                        </p:tgtEl>
                                        <p:attrNameLst>
                                          <p:attrName>style.visibility</p:attrName>
                                        </p:attrNameLst>
                                      </p:cBhvr>
                                      <p:to>
                                        <p:strVal val="visible"/>
                                      </p:to>
                                    </p:set>
                                    <p:animEffect transition="in" filter="fade">
                                      <p:cBhvr additive="repl">
                                        <p:cTn id="91" dur="500"/>
                                        <p:tgtEl>
                                          <p:spTgt spid="289"/>
                                        </p:tgtEl>
                                      </p:cBhvr>
                                    </p:animEffect>
                                  </p:childTnLst>
                                </p:cTn>
                              </p:par>
                            </p:childTnLst>
                          </p:cTn>
                        </p:par>
                        <p:par>
                          <p:cTn id="92" fill="hold">
                            <p:stCondLst>
                              <p:cond delay="8500"/>
                            </p:stCondLst>
                            <p:childTnLst>
                              <p:par>
                                <p:cTn id="93" presetID="10" presetClass="entr" presetSubtype="0" fill="hold" nodeType="afterEffect">
                                  <p:stCondLst>
                                    <p:cond delay="0"/>
                                  </p:stCondLst>
                                  <p:childTnLst>
                                    <p:set>
                                      <p:cBhvr>
                                        <p:cTn id="94" dur="1" fill="hold">
                                          <p:stCondLst>
                                            <p:cond delay="0"/>
                                          </p:stCondLst>
                                        </p:cTn>
                                        <p:tgtEl>
                                          <p:spTgt spid="288"/>
                                        </p:tgtEl>
                                        <p:attrNameLst>
                                          <p:attrName>style.visibility</p:attrName>
                                        </p:attrNameLst>
                                      </p:cBhvr>
                                      <p:to>
                                        <p:strVal val="visible"/>
                                      </p:to>
                                    </p:set>
                                    <p:animEffect transition="in" filter="fade">
                                      <p:cBhvr additive="repl">
                                        <p:cTn id="95" dur="500"/>
                                        <p:tgtEl>
                                          <p:spTgt spid="288"/>
                                        </p:tgtEl>
                                      </p:cBhvr>
                                    </p:animEffect>
                                  </p:childTnLst>
                                </p:cTn>
                              </p:par>
                            </p:childTnLst>
                          </p:cTn>
                        </p:par>
                        <p:par>
                          <p:cTn id="96" fill="hold">
                            <p:stCondLst>
                              <p:cond delay="9000"/>
                            </p:stCondLst>
                            <p:childTnLst>
                              <p:par>
                                <p:cTn id="97" presetID="53" presetClass="entr" presetSubtype="16" fill="hold" nodeType="afterEffect">
                                  <p:stCondLst>
                                    <p:cond delay="0"/>
                                  </p:stCondLst>
                                  <p:childTnLst>
                                    <p:set>
                                      <p:cBhvr>
                                        <p:cTn id="98" dur="1" fill="hold">
                                          <p:stCondLst>
                                            <p:cond delay="0"/>
                                          </p:stCondLst>
                                        </p:cTn>
                                        <p:tgtEl>
                                          <p:spTgt spid="293"/>
                                        </p:tgtEl>
                                        <p:attrNameLst>
                                          <p:attrName>style.visibility</p:attrName>
                                        </p:attrNameLst>
                                      </p:cBhvr>
                                      <p:to>
                                        <p:strVal val="visible"/>
                                      </p:to>
                                    </p:set>
                                    <p:anim calcmode="lin" valueType="num">
                                      <p:cBhvr additive="repl">
                                        <p:cTn id="99" dur="500" fill="hold"/>
                                        <p:tgtEl>
                                          <p:spTgt spid="293"/>
                                        </p:tgtEl>
                                        <p:attrNameLst>
                                          <p:attrName>ppt_w</p:attrName>
                                        </p:attrNameLst>
                                      </p:cBhvr>
                                      <p:tavLst>
                                        <p:tav tm="0">
                                          <p:val>
                                            <p:fltVal val="0"/>
                                          </p:val>
                                        </p:tav>
                                        <p:tav tm="100000">
                                          <p:val>
                                            <p:strVal val="#ppt_w"/>
                                          </p:val>
                                        </p:tav>
                                      </p:tavLst>
                                    </p:anim>
                                    <p:anim calcmode="lin" valueType="num">
                                      <p:cBhvr additive="repl">
                                        <p:cTn id="100" dur="500" fill="hold"/>
                                        <p:tgtEl>
                                          <p:spTgt spid="293"/>
                                        </p:tgtEl>
                                        <p:attrNameLst>
                                          <p:attrName>ppt_h</p:attrName>
                                        </p:attrNameLst>
                                      </p:cBhvr>
                                      <p:tavLst>
                                        <p:tav tm="0">
                                          <p:val>
                                            <p:fltVal val="0"/>
                                          </p:val>
                                        </p:tav>
                                        <p:tav tm="100000">
                                          <p:val>
                                            <p:strVal val="#ppt_h"/>
                                          </p:val>
                                        </p:tav>
                                      </p:tavLst>
                                    </p:anim>
                                    <p:animEffect transition="in" filter="fade">
                                      <p:cBhvr additive="repl">
                                        <p:cTn id="101" dur="500"/>
                                        <p:tgtEl>
                                          <p:spTgt spid="293"/>
                                        </p:tgtEl>
                                      </p:cBhvr>
                                    </p:animEffect>
                                  </p:childTnLst>
                                </p:cTn>
                              </p:par>
                            </p:childTnLst>
                          </p:cTn>
                        </p:par>
                        <p:par>
                          <p:cTn id="102" fill="hold">
                            <p:stCondLst>
                              <p:cond delay="9500"/>
                            </p:stCondLst>
                            <p:childTnLst>
                              <p:par>
                                <p:cTn id="103" presetID="49" presetClass="entr" presetSubtype="0" fill="hold" nodeType="afterEffect">
                                  <p:stCondLst>
                                    <p:cond delay="0"/>
                                  </p:stCondLst>
                                  <p:childTnLst>
                                    <p:set>
                                      <p:cBhvr>
                                        <p:cTn id="104" dur="1" fill="hold">
                                          <p:stCondLst>
                                            <p:cond delay="0"/>
                                          </p:stCondLst>
                                        </p:cTn>
                                        <p:tgtEl>
                                          <p:spTgt spid="281"/>
                                        </p:tgtEl>
                                        <p:attrNameLst>
                                          <p:attrName>style.visibility</p:attrName>
                                        </p:attrNameLst>
                                      </p:cBhvr>
                                      <p:to>
                                        <p:strVal val="visible"/>
                                      </p:to>
                                    </p:set>
                                    <p:anim calcmode="lin" valueType="num">
                                      <p:cBhvr additive="repl">
                                        <p:cTn id="105" dur="500" fill="hold"/>
                                        <p:tgtEl>
                                          <p:spTgt spid="281"/>
                                        </p:tgtEl>
                                        <p:attrNameLst>
                                          <p:attrName>ppt_w</p:attrName>
                                        </p:attrNameLst>
                                      </p:cBhvr>
                                      <p:tavLst>
                                        <p:tav tm="0">
                                          <p:val>
                                            <p:fltVal val="0"/>
                                          </p:val>
                                        </p:tav>
                                        <p:tav tm="100000">
                                          <p:val>
                                            <p:strVal val="#ppt_w"/>
                                          </p:val>
                                        </p:tav>
                                      </p:tavLst>
                                    </p:anim>
                                    <p:anim calcmode="lin" valueType="num">
                                      <p:cBhvr additive="repl">
                                        <p:cTn id="106" dur="500" fill="hold"/>
                                        <p:tgtEl>
                                          <p:spTgt spid="281"/>
                                        </p:tgtEl>
                                        <p:attrNameLst>
                                          <p:attrName>ppt_h</p:attrName>
                                        </p:attrNameLst>
                                      </p:cBhvr>
                                      <p:tavLst>
                                        <p:tav tm="0">
                                          <p:val>
                                            <p:fltVal val="0"/>
                                          </p:val>
                                        </p:tav>
                                        <p:tav tm="100000">
                                          <p:val>
                                            <p:strVal val="#ppt_h"/>
                                          </p:val>
                                        </p:tav>
                                      </p:tavLst>
                                    </p:anim>
                                    <p:anim calcmode="lin" valueType="num">
                                      <p:cBhvr additive="repl">
                                        <p:cTn id="107" dur="500" fill="hold"/>
                                        <p:tgtEl>
                                          <p:spTgt spid="281"/>
                                        </p:tgtEl>
                                        <p:attrNameLst>
                                          <p:attrName>r</p:attrName>
                                        </p:attrNameLst>
                                      </p:cBhvr>
                                      <p:tavLst>
                                        <p:tav tm="0">
                                          <p:val>
                                            <p:fltVal val="360"/>
                                          </p:val>
                                        </p:tav>
                                        <p:tav tm="100000">
                                          <p:val>
                                            <p:fltVal val="0"/>
                                          </p:val>
                                        </p:tav>
                                      </p:tavLst>
                                    </p:anim>
                                    <p:animEffect transition="in" filter="fade">
                                      <p:cBhvr additive="repl">
                                        <p:cTn id="108" dur="500"/>
                                        <p:tgtEl>
                                          <p:spTgt spid="281"/>
                                        </p:tgtEl>
                                      </p:cBhvr>
                                    </p:animEffect>
                                  </p:childTnLst>
                                </p:cTn>
                              </p:par>
                            </p:childTnLst>
                          </p:cTn>
                        </p:par>
                        <p:par>
                          <p:cTn id="109" fill="hold">
                            <p:stCondLst>
                              <p:cond delay="10000"/>
                            </p:stCondLst>
                            <p:childTnLst>
                              <p:par>
                                <p:cTn id="110" presetID="49" presetClass="entr" presetSubtype="0" fill="hold" nodeType="afterEffect">
                                  <p:stCondLst>
                                    <p:cond delay="0"/>
                                  </p:stCondLst>
                                  <p:childTnLst>
                                    <p:set>
                                      <p:cBhvr>
                                        <p:cTn id="111" dur="1" fill="hold">
                                          <p:stCondLst>
                                            <p:cond delay="0"/>
                                          </p:stCondLst>
                                        </p:cTn>
                                        <p:tgtEl>
                                          <p:spTgt spid="279"/>
                                        </p:tgtEl>
                                        <p:attrNameLst>
                                          <p:attrName>style.visibility</p:attrName>
                                        </p:attrNameLst>
                                      </p:cBhvr>
                                      <p:to>
                                        <p:strVal val="visible"/>
                                      </p:to>
                                    </p:set>
                                    <p:anim calcmode="lin" valueType="num">
                                      <p:cBhvr additive="repl">
                                        <p:cTn id="112" dur="500" fill="hold"/>
                                        <p:tgtEl>
                                          <p:spTgt spid="279"/>
                                        </p:tgtEl>
                                        <p:attrNameLst>
                                          <p:attrName>ppt_w</p:attrName>
                                        </p:attrNameLst>
                                      </p:cBhvr>
                                      <p:tavLst>
                                        <p:tav tm="0">
                                          <p:val>
                                            <p:fltVal val="0"/>
                                          </p:val>
                                        </p:tav>
                                        <p:tav tm="100000">
                                          <p:val>
                                            <p:strVal val="#ppt_w"/>
                                          </p:val>
                                        </p:tav>
                                      </p:tavLst>
                                    </p:anim>
                                    <p:anim calcmode="lin" valueType="num">
                                      <p:cBhvr additive="repl">
                                        <p:cTn id="113" dur="500" fill="hold"/>
                                        <p:tgtEl>
                                          <p:spTgt spid="279"/>
                                        </p:tgtEl>
                                        <p:attrNameLst>
                                          <p:attrName>ppt_h</p:attrName>
                                        </p:attrNameLst>
                                      </p:cBhvr>
                                      <p:tavLst>
                                        <p:tav tm="0">
                                          <p:val>
                                            <p:fltVal val="0"/>
                                          </p:val>
                                        </p:tav>
                                        <p:tav tm="100000">
                                          <p:val>
                                            <p:strVal val="#ppt_h"/>
                                          </p:val>
                                        </p:tav>
                                      </p:tavLst>
                                    </p:anim>
                                    <p:anim calcmode="lin" valueType="num">
                                      <p:cBhvr additive="repl">
                                        <p:cTn id="114" dur="500" fill="hold"/>
                                        <p:tgtEl>
                                          <p:spTgt spid="279"/>
                                        </p:tgtEl>
                                        <p:attrNameLst>
                                          <p:attrName>r</p:attrName>
                                        </p:attrNameLst>
                                      </p:cBhvr>
                                      <p:tavLst>
                                        <p:tav tm="0">
                                          <p:val>
                                            <p:fltVal val="360"/>
                                          </p:val>
                                        </p:tav>
                                        <p:tav tm="100000">
                                          <p:val>
                                            <p:fltVal val="0"/>
                                          </p:val>
                                        </p:tav>
                                      </p:tavLst>
                                    </p:anim>
                                    <p:animEffect transition="in" filter="fade">
                                      <p:cBhvr additive="repl">
                                        <p:cTn id="115" dur="500"/>
                                        <p:tgtEl>
                                          <p:spTgt spid="279"/>
                                        </p:tgtEl>
                                      </p:cBhvr>
                                    </p:animEffect>
                                  </p:childTnLst>
                                </p:cTn>
                              </p:par>
                            </p:childTnLst>
                          </p:cTn>
                        </p:par>
                        <p:par>
                          <p:cTn id="116" fill="hold">
                            <p:stCondLst>
                              <p:cond delay="10500"/>
                            </p:stCondLst>
                            <p:childTnLst>
                              <p:par>
                                <p:cTn id="117" presetID="10" presetClass="entr" presetSubtype="0" fill="hold" nodeType="afterEffect">
                                  <p:stCondLst>
                                    <p:cond delay="0"/>
                                  </p:stCondLst>
                                  <p:childTnLst>
                                    <p:set>
                                      <p:cBhvr>
                                        <p:cTn id="118" dur="1" fill="hold">
                                          <p:stCondLst>
                                            <p:cond delay="0"/>
                                          </p:stCondLst>
                                        </p:cTn>
                                        <p:tgtEl>
                                          <p:spTgt spid="291"/>
                                        </p:tgtEl>
                                        <p:attrNameLst>
                                          <p:attrName>style.visibility</p:attrName>
                                        </p:attrNameLst>
                                      </p:cBhvr>
                                      <p:to>
                                        <p:strVal val="visible"/>
                                      </p:to>
                                    </p:set>
                                    <p:animEffect transition="in" filter="fade">
                                      <p:cBhvr additive="repl">
                                        <p:cTn id="119" dur="500"/>
                                        <p:tgtEl>
                                          <p:spTgt spid="291"/>
                                        </p:tgtEl>
                                      </p:cBhvr>
                                    </p:animEffect>
                                  </p:childTnLst>
                                </p:cTn>
                              </p:par>
                            </p:childTnLst>
                          </p:cTn>
                        </p:par>
                        <p:par>
                          <p:cTn id="120" fill="hold">
                            <p:stCondLst>
                              <p:cond delay="11000"/>
                            </p:stCondLst>
                            <p:childTnLst>
                              <p:par>
                                <p:cTn id="121" presetID="10" presetClass="entr" presetSubtype="0" fill="hold" nodeType="afterEffect">
                                  <p:stCondLst>
                                    <p:cond delay="0"/>
                                  </p:stCondLst>
                                  <p:childTnLst>
                                    <p:set>
                                      <p:cBhvr>
                                        <p:cTn id="122" dur="1" fill="hold">
                                          <p:stCondLst>
                                            <p:cond delay="0"/>
                                          </p:stCondLst>
                                        </p:cTn>
                                        <p:tgtEl>
                                          <p:spTgt spid="290"/>
                                        </p:tgtEl>
                                        <p:attrNameLst>
                                          <p:attrName>style.visibility</p:attrName>
                                        </p:attrNameLst>
                                      </p:cBhvr>
                                      <p:to>
                                        <p:strVal val="visible"/>
                                      </p:to>
                                    </p:set>
                                    <p:animEffect transition="in" filter="fade">
                                      <p:cBhvr additive="repl">
                                        <p:cTn id="123" dur="500"/>
                                        <p:tgtEl>
                                          <p:spTgt spid="290"/>
                                        </p:tgtEl>
                                      </p:cBhvr>
                                    </p:animEffect>
                                  </p:childTnLst>
                                </p:cTn>
                              </p:par>
                            </p:childTnLst>
                          </p:cTn>
                        </p:par>
                        <p:par>
                          <p:cTn id="124" fill="hold">
                            <p:stCondLst>
                              <p:cond delay="11500"/>
                            </p:stCondLst>
                            <p:childTnLst>
                              <p:par>
                                <p:cTn id="125" presetID="53" presetClass="entr" presetSubtype="16" fill="hold" nodeType="afterEffect">
                                  <p:stCondLst>
                                    <p:cond delay="0"/>
                                  </p:stCondLst>
                                  <p:childTnLst>
                                    <p:set>
                                      <p:cBhvr>
                                        <p:cTn id="126" dur="1" fill="hold">
                                          <p:stCondLst>
                                            <p:cond delay="0"/>
                                          </p:stCondLst>
                                        </p:cTn>
                                        <p:tgtEl>
                                          <p:spTgt spid="295"/>
                                        </p:tgtEl>
                                        <p:attrNameLst>
                                          <p:attrName>style.visibility</p:attrName>
                                        </p:attrNameLst>
                                      </p:cBhvr>
                                      <p:to>
                                        <p:strVal val="visible"/>
                                      </p:to>
                                    </p:set>
                                    <p:anim calcmode="lin" valueType="num">
                                      <p:cBhvr additive="repl">
                                        <p:cTn id="127" dur="500" fill="hold"/>
                                        <p:tgtEl>
                                          <p:spTgt spid="295"/>
                                        </p:tgtEl>
                                        <p:attrNameLst>
                                          <p:attrName>ppt_w</p:attrName>
                                        </p:attrNameLst>
                                      </p:cBhvr>
                                      <p:tavLst>
                                        <p:tav tm="0">
                                          <p:val>
                                            <p:fltVal val="0"/>
                                          </p:val>
                                        </p:tav>
                                        <p:tav tm="100000">
                                          <p:val>
                                            <p:strVal val="#ppt_w"/>
                                          </p:val>
                                        </p:tav>
                                      </p:tavLst>
                                    </p:anim>
                                    <p:anim calcmode="lin" valueType="num">
                                      <p:cBhvr additive="repl">
                                        <p:cTn id="128" dur="500" fill="hold"/>
                                        <p:tgtEl>
                                          <p:spTgt spid="295"/>
                                        </p:tgtEl>
                                        <p:attrNameLst>
                                          <p:attrName>ppt_h</p:attrName>
                                        </p:attrNameLst>
                                      </p:cBhvr>
                                      <p:tavLst>
                                        <p:tav tm="0">
                                          <p:val>
                                            <p:fltVal val="0"/>
                                          </p:val>
                                        </p:tav>
                                        <p:tav tm="100000">
                                          <p:val>
                                            <p:strVal val="#ppt_h"/>
                                          </p:val>
                                        </p:tav>
                                      </p:tavLst>
                                    </p:anim>
                                    <p:animEffect transition="in" filter="fade">
                                      <p:cBhvr additive="repl">
                                        <p:cTn id="129"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8" name="图片 14"/>
          <p:cNvPicPr/>
          <p:nvPr/>
        </p:nvPicPr>
        <p:blipFill>
          <a:blip r:embed="rId1"/>
          <a:stretch>
            <a:fillRect/>
          </a:stretch>
        </p:blipFill>
        <p:spPr>
          <a:xfrm>
            <a:off x="2756880" y="2126160"/>
            <a:ext cx="3135600" cy="3212280"/>
          </a:xfrm>
          <a:prstGeom prst="rect">
            <a:avLst/>
          </a:prstGeom>
          <a:ln>
            <a:noFill/>
          </a:ln>
        </p:spPr>
      </p:pic>
      <p:sp>
        <p:nvSpPr>
          <p:cNvPr id="299" name="CustomShape 1"/>
          <p:cNvSpPr/>
          <p:nvPr/>
        </p:nvSpPr>
        <p:spPr>
          <a:xfrm>
            <a:off x="3567960" y="3097800"/>
            <a:ext cx="1513080" cy="103680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US" sz="4800" b="1" strike="noStrike" spc="-1">
                <a:solidFill>
                  <a:srgbClr val="26A69A"/>
                </a:solidFill>
                <a:latin typeface="Arial" panose="020B0604020202020204"/>
                <a:ea typeface="微软雅黑" panose="020B0503020204020204" charset="-122"/>
              </a:rPr>
              <a:t>02</a:t>
            </a:r>
            <a:endParaRPr lang="en-US" sz="4800" b="0" strike="noStrike" spc="-1">
              <a:latin typeface="Arial" panose="020B0604020202020204"/>
            </a:endParaRPr>
          </a:p>
          <a:p>
            <a:pPr algn="ctr">
              <a:lnSpc>
                <a:spcPct val="100000"/>
              </a:lnSpc>
            </a:pPr>
            <a:r>
              <a:rPr lang="en-US" sz="2000" b="1" strike="noStrike" spc="-1">
                <a:solidFill>
                  <a:srgbClr val="26A69A"/>
                </a:solidFill>
                <a:latin typeface="Arial" panose="020B0604020202020204"/>
                <a:ea typeface="微软雅黑" panose="020B0503020204020204" charset="-122"/>
              </a:rPr>
              <a:t>CHAPTER</a:t>
            </a:r>
            <a:endParaRPr lang="en-US" sz="2000" b="0" strike="noStrike" spc="-1">
              <a:latin typeface="Arial" panose="020B0604020202020204"/>
            </a:endParaRPr>
          </a:p>
        </p:txBody>
      </p:sp>
      <p:sp>
        <p:nvSpPr>
          <p:cNvPr id="300" name="CustomShape 2"/>
          <p:cNvSpPr/>
          <p:nvPr/>
        </p:nvSpPr>
        <p:spPr>
          <a:xfrm>
            <a:off x="6941520" y="3053520"/>
            <a:ext cx="3866400" cy="67068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00000"/>
              </a:lnSpc>
            </a:pPr>
            <a:r>
              <a:rPr lang="en-US" sz="4400" b="0" strike="noStrike" spc="-1">
                <a:solidFill>
                  <a:srgbClr val="26A69A"/>
                </a:solidFill>
                <a:latin typeface="Arial" panose="020B0604020202020204"/>
                <a:ea typeface="微软雅黑" panose="020B0503020204020204" charset="-122"/>
              </a:rPr>
              <a:t>此处添加标题</a:t>
            </a:r>
            <a:endParaRPr lang="en-US" sz="4400" b="0" strike="noStrike" spc="-1">
              <a:latin typeface="Arial" panose="020B0604020202020204"/>
            </a:endParaRPr>
          </a:p>
        </p:txBody>
      </p:sp>
      <p:sp>
        <p:nvSpPr>
          <p:cNvPr id="301" name="CustomShape 3"/>
          <p:cNvSpPr/>
          <p:nvPr/>
        </p:nvSpPr>
        <p:spPr>
          <a:xfrm>
            <a:off x="6879960" y="3852000"/>
            <a:ext cx="1571760" cy="2728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marL="171450" lvl="1" indent="-170815">
              <a:lnSpc>
                <a:spcPct val="100000"/>
              </a:lnSpc>
              <a:buClr>
                <a:srgbClr val="26A69A"/>
              </a:buClr>
              <a:buFont typeface="Arial" panose="020B0604020202020204"/>
              <a:buChar char="•"/>
            </a:pPr>
            <a:r>
              <a:rPr lang="en-US" sz="1200" b="0" strike="noStrike" spc="-1">
                <a:solidFill>
                  <a:srgbClr val="26A69A"/>
                </a:solidFill>
                <a:latin typeface="Arial" panose="020B0604020202020204"/>
                <a:ea typeface="微软雅黑" panose="020B0503020204020204" charset="-122"/>
              </a:rPr>
              <a:t>添加相关标题文字</a:t>
            </a:r>
            <a:endParaRPr lang="en-US" sz="1200" b="0" strike="noStrike" spc="-1">
              <a:latin typeface="Arial" panose="020B0604020202020204"/>
            </a:endParaRPr>
          </a:p>
        </p:txBody>
      </p:sp>
      <p:sp>
        <p:nvSpPr>
          <p:cNvPr id="302" name="CustomShape 4"/>
          <p:cNvSpPr/>
          <p:nvPr/>
        </p:nvSpPr>
        <p:spPr>
          <a:xfrm>
            <a:off x="8737920" y="3852000"/>
            <a:ext cx="1571760" cy="2728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marL="171450" lvl="1" indent="-170815">
              <a:lnSpc>
                <a:spcPct val="100000"/>
              </a:lnSpc>
              <a:buClr>
                <a:srgbClr val="26A69A"/>
              </a:buClr>
              <a:buFont typeface="Arial" panose="020B0604020202020204"/>
              <a:buChar char="•"/>
            </a:pPr>
            <a:r>
              <a:rPr lang="en-US" sz="1200" b="0" strike="noStrike" spc="-1">
                <a:solidFill>
                  <a:srgbClr val="26A69A"/>
                </a:solidFill>
                <a:latin typeface="Arial" panose="020B0604020202020204"/>
                <a:ea typeface="微软雅黑" panose="020B0503020204020204" charset="-122"/>
              </a:rPr>
              <a:t>添加相关标题文字</a:t>
            </a:r>
            <a:endParaRPr lang="en-US" sz="1200" b="0" strike="noStrike" spc="-1">
              <a:latin typeface="Arial" panose="020B0604020202020204"/>
            </a:endParaRPr>
          </a:p>
        </p:txBody>
      </p:sp>
      <p:sp>
        <p:nvSpPr>
          <p:cNvPr id="303" name="CustomShape 5"/>
          <p:cNvSpPr/>
          <p:nvPr/>
        </p:nvSpPr>
        <p:spPr>
          <a:xfrm>
            <a:off x="6879960" y="4168440"/>
            <a:ext cx="1571760" cy="2728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marL="171450" lvl="1" indent="-170815">
              <a:lnSpc>
                <a:spcPct val="100000"/>
              </a:lnSpc>
              <a:buClr>
                <a:srgbClr val="26A69A"/>
              </a:buClr>
              <a:buFont typeface="Arial" panose="020B0604020202020204"/>
              <a:buChar char="•"/>
            </a:pPr>
            <a:r>
              <a:rPr lang="en-US" sz="1200" b="0" strike="noStrike" spc="-1">
                <a:solidFill>
                  <a:srgbClr val="26A69A"/>
                </a:solidFill>
                <a:latin typeface="Arial" panose="020B0604020202020204"/>
                <a:ea typeface="微软雅黑" panose="020B0503020204020204" charset="-122"/>
              </a:rPr>
              <a:t>添加相关标题文字</a:t>
            </a:r>
            <a:endParaRPr lang="en-US" sz="1200" b="0" strike="noStrike" spc="-1">
              <a:latin typeface="Arial" panose="020B0604020202020204"/>
            </a:endParaRPr>
          </a:p>
        </p:txBody>
      </p:sp>
      <p:sp>
        <p:nvSpPr>
          <p:cNvPr id="304" name="CustomShape 6"/>
          <p:cNvSpPr/>
          <p:nvPr/>
        </p:nvSpPr>
        <p:spPr>
          <a:xfrm>
            <a:off x="8737920" y="4168440"/>
            <a:ext cx="1571760" cy="2728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marL="171450" lvl="1" indent="-170815">
              <a:lnSpc>
                <a:spcPct val="100000"/>
              </a:lnSpc>
              <a:buClr>
                <a:srgbClr val="26A69A"/>
              </a:buClr>
              <a:buFont typeface="Arial" panose="020B0604020202020204"/>
              <a:buChar char="•"/>
            </a:pPr>
            <a:r>
              <a:rPr lang="en-US" sz="1200" b="0" strike="noStrike" spc="-1">
                <a:solidFill>
                  <a:srgbClr val="26A69A"/>
                </a:solidFill>
                <a:latin typeface="Arial" panose="020B0604020202020204"/>
                <a:ea typeface="微软雅黑" panose="020B0503020204020204" charset="-122"/>
              </a:rPr>
              <a:t>添加相关标题文字</a:t>
            </a:r>
            <a:endParaRPr lang="en-US" sz="1200" b="0" strike="noStrike" spc="-1">
              <a:latin typeface="Arial" panose="020B0604020202020204"/>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wheel(1)">
                                      <p:cBhvr additive="repl">
                                        <p:cTn id="7" dur="2000"/>
                                        <p:tgtEl>
                                          <p:spTgt spid="298"/>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nodeType="clickEffect">
                                  <p:stCondLst>
                                    <p:cond delay="0"/>
                                  </p:stCondLst>
                                  <p:childTnLst>
                                    <p:set>
                                      <p:cBhvr>
                                        <p:cTn id="11" dur="1" fill="hold">
                                          <p:stCondLst>
                                            <p:cond delay="0"/>
                                          </p:stCondLst>
                                        </p:cTn>
                                        <p:tgtEl>
                                          <p:spTgt spid="299"/>
                                        </p:tgtEl>
                                        <p:attrNameLst>
                                          <p:attrName>style.visibility</p:attrName>
                                        </p:attrNameLst>
                                      </p:cBhvr>
                                      <p:to>
                                        <p:strVal val="visible"/>
                                      </p:to>
                                    </p:set>
                                    <p:anim calcmode="lin" valueType="num">
                                      <p:cBhvr additive="repl">
                                        <p:cTn id="12" dur="500" fill="hold">
                                          <p:stCondLst>
                                            <p:cond delay="0"/>
                                          </p:stCondLst>
                                        </p:cTn>
                                        <p:tgtEl>
                                          <p:spTgt spid="299"/>
                                        </p:tgtEl>
                                        <p:attrNameLst>
                                          <p:attrName>ppt_w</p:attrName>
                                        </p:attrNameLst>
                                      </p:cBhvr>
                                    </p:anim>
                                    <p:anim calcmode="lin" valueType="num">
                                      <p:cBhvr additive="repl">
                                        <p:cTn id="13" dur="500" fill="hold">
                                          <p:stCondLst>
                                            <p:cond delay="0"/>
                                          </p:stCondLst>
                                        </p:cTn>
                                        <p:tgtEl>
                                          <p:spTgt spid="299"/>
                                        </p:tgtEl>
                                        <p:attrNameLst>
                                          <p:attrName>ppt_x</p:attrName>
                                        </p:attrNameLst>
                                      </p:cBhvr>
                                    </p:anim>
                                    <p:anim to="(#ppt_y)" calcmode="lin" valueType="num">
                                      <p:cBhvr additive="repl">
                                        <p:cTn id="14" dur="1000" fill="hold">
                                          <p:stCondLst>
                                            <p:cond delay="0"/>
                                          </p:stCondLst>
                                        </p:cTn>
                                        <p:tgtEl>
                                          <p:spTgt spid="299"/>
                                        </p:tgtEl>
                                        <p:attrNameLst>
                                          <p:attrName>ppt_y</p:attrName>
                                        </p:attrNameLst>
                                      </p:cBhvr>
                                    </p:anim>
                                    <p:animRot by="21600000">
                                      <p:cBhvr>
                                        <p:cTn id="15" dur="1000" fill="hold">
                                          <p:stCondLst>
                                            <p:cond delay="0"/>
                                          </p:stCondLst>
                                        </p:cTn>
                                        <p:tgtEl>
                                          <p:spTgt spid="299"/>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3" presetClass="entr" presetSubtype="32" fill="hold" nodeType="clickEffect">
                                  <p:stCondLst>
                                    <p:cond delay="0"/>
                                  </p:stCondLst>
                                  <p:childTnLst>
                                    <p:set>
                                      <p:cBhvr>
                                        <p:cTn id="19" dur="1" fill="hold">
                                          <p:stCondLst>
                                            <p:cond delay="0"/>
                                          </p:stCondLst>
                                        </p:cTn>
                                        <p:tgtEl>
                                          <p:spTgt spid="300"/>
                                        </p:tgtEl>
                                        <p:attrNameLst>
                                          <p:attrName>style.visibility</p:attrName>
                                        </p:attrNameLst>
                                      </p:cBhvr>
                                      <p:to>
                                        <p:strVal val="visible"/>
                                      </p:to>
                                    </p:set>
                                    <p:anim calcmode="lin" valueType="num">
                                      <p:cBhvr additive="repl">
                                        <p:cTn id="20" dur="500" fill="hold"/>
                                        <p:tgtEl>
                                          <p:spTgt spid="300"/>
                                        </p:tgtEl>
                                        <p:attrNameLst>
                                          <p:attrName>ppt_w</p:attrName>
                                        </p:attrNameLst>
                                      </p:cBhvr>
                                      <p:tavLst>
                                        <p:tav tm="0">
                                          <p:val>
                                            <p:strVal val="4*#ppt_w"/>
                                          </p:val>
                                        </p:tav>
                                        <p:tav tm="100000">
                                          <p:val>
                                            <p:strVal val="#ppt_w"/>
                                          </p:val>
                                        </p:tav>
                                      </p:tavLst>
                                    </p:anim>
                                    <p:anim calcmode="lin" valueType="num">
                                      <p:cBhvr additive="repl">
                                        <p:cTn id="21" dur="500" fill="hold"/>
                                        <p:tgtEl>
                                          <p:spTgt spid="300"/>
                                        </p:tgtEl>
                                        <p:attrNameLst>
                                          <p:attrName>ppt_h</p:attrName>
                                        </p:attrNameLst>
                                      </p:cBhvr>
                                      <p:tavLst>
                                        <p:tav tm="0">
                                          <p:val>
                                            <p:strVal val="4*#ppt_h"/>
                                          </p:val>
                                        </p:tav>
                                        <p:tav tm="100000">
                                          <p:val>
                                            <p:strVal val="#ppt_h"/>
                                          </p:val>
                                        </p:tav>
                                      </p:tavLst>
                                    </p:anim>
                                  </p:childTnLst>
                                </p:cTn>
                              </p:par>
                            </p:childTnLst>
                          </p:cTn>
                        </p:par>
                        <p:par>
                          <p:cTn id="22" fill="hold">
                            <p:stCondLst>
                              <p:cond delay="500"/>
                            </p:stCondLst>
                            <p:childTnLst>
                              <p:par>
                                <p:cTn id="23" presetID="12" presetClass="entr" presetSubtype="8" fill="hold" nodeType="afterEffect">
                                  <p:stCondLst>
                                    <p:cond delay="0"/>
                                  </p:stCondLst>
                                  <p:childTnLst>
                                    <p:set>
                                      <p:cBhvr>
                                        <p:cTn id="24" dur="1" fill="hold">
                                          <p:stCondLst>
                                            <p:cond delay="0"/>
                                          </p:stCondLst>
                                        </p:cTn>
                                        <p:tgtEl>
                                          <p:spTgt spid="301"/>
                                        </p:tgtEl>
                                        <p:attrNameLst>
                                          <p:attrName>style.visibility</p:attrName>
                                        </p:attrNameLst>
                                      </p:cBhvr>
                                      <p:to>
                                        <p:strVal val="visible"/>
                                      </p:to>
                                    </p:set>
                                    <p:anim calcmode="lin" valueType="num">
                                      <p:cBhvr additive="repl">
                                        <p:cTn id="25" dur="500"/>
                                        <p:tgtEl>
                                          <p:spTgt spid="301"/>
                                        </p:tgtEl>
                                        <p:attrNameLst>
                                          <p:attrName>ppt_x</p:attrName>
                                        </p:attrNameLst>
                                      </p:cBhvr>
                                      <p:tavLst>
                                        <p:tav tm="0">
                                          <p:val>
                                            <p:strVal val="#ppt_x-#ppt_w*1.125000"/>
                                          </p:val>
                                        </p:tav>
                                        <p:tav tm="100000">
                                          <p:val>
                                            <p:strVal val="#ppt_x"/>
                                          </p:val>
                                        </p:tav>
                                      </p:tavLst>
                                    </p:anim>
                                    <p:animEffect transition="in" filter="wipe(right)">
                                      <p:cBhvr additive="repl">
                                        <p:cTn id="26" dur="500"/>
                                        <p:tgtEl>
                                          <p:spTgt spid="301"/>
                                        </p:tgtEl>
                                      </p:cBhvr>
                                    </p:animEffect>
                                  </p:childTnLst>
                                </p:cTn>
                              </p:par>
                            </p:childTnLst>
                          </p:cTn>
                        </p:par>
                        <p:par>
                          <p:cTn id="27" fill="hold">
                            <p:stCondLst>
                              <p:cond delay="1000"/>
                            </p:stCondLst>
                            <p:childTnLst>
                              <p:par>
                                <p:cTn id="28" presetID="12" presetClass="entr" presetSubtype="8" fill="hold" nodeType="afterEffect">
                                  <p:stCondLst>
                                    <p:cond delay="0"/>
                                  </p:stCondLst>
                                  <p:childTnLst>
                                    <p:set>
                                      <p:cBhvr>
                                        <p:cTn id="29" dur="1" fill="hold">
                                          <p:stCondLst>
                                            <p:cond delay="0"/>
                                          </p:stCondLst>
                                        </p:cTn>
                                        <p:tgtEl>
                                          <p:spTgt spid="302"/>
                                        </p:tgtEl>
                                        <p:attrNameLst>
                                          <p:attrName>style.visibility</p:attrName>
                                        </p:attrNameLst>
                                      </p:cBhvr>
                                      <p:to>
                                        <p:strVal val="visible"/>
                                      </p:to>
                                    </p:set>
                                    <p:anim calcmode="lin" valueType="num">
                                      <p:cBhvr additive="repl">
                                        <p:cTn id="30" dur="500"/>
                                        <p:tgtEl>
                                          <p:spTgt spid="302"/>
                                        </p:tgtEl>
                                        <p:attrNameLst>
                                          <p:attrName>ppt_x</p:attrName>
                                        </p:attrNameLst>
                                      </p:cBhvr>
                                      <p:tavLst>
                                        <p:tav tm="0">
                                          <p:val>
                                            <p:strVal val="#ppt_x-#ppt_w*1.125000"/>
                                          </p:val>
                                        </p:tav>
                                        <p:tav tm="100000">
                                          <p:val>
                                            <p:strVal val="#ppt_x"/>
                                          </p:val>
                                        </p:tav>
                                      </p:tavLst>
                                    </p:anim>
                                    <p:animEffect transition="in" filter="wipe(right)">
                                      <p:cBhvr additive="repl">
                                        <p:cTn id="31" dur="500"/>
                                        <p:tgtEl>
                                          <p:spTgt spid="302"/>
                                        </p:tgtEl>
                                      </p:cBhvr>
                                    </p:animEffect>
                                  </p:childTnLst>
                                </p:cTn>
                              </p:par>
                            </p:childTnLst>
                          </p:cTn>
                        </p:par>
                        <p:par>
                          <p:cTn id="32" fill="hold">
                            <p:stCondLst>
                              <p:cond delay="1500"/>
                            </p:stCondLst>
                            <p:childTnLst>
                              <p:par>
                                <p:cTn id="33" presetID="12" presetClass="entr" presetSubtype="8" fill="hold" nodeType="afterEffect">
                                  <p:stCondLst>
                                    <p:cond delay="0"/>
                                  </p:stCondLst>
                                  <p:childTnLst>
                                    <p:set>
                                      <p:cBhvr>
                                        <p:cTn id="34" dur="1" fill="hold">
                                          <p:stCondLst>
                                            <p:cond delay="0"/>
                                          </p:stCondLst>
                                        </p:cTn>
                                        <p:tgtEl>
                                          <p:spTgt spid="303"/>
                                        </p:tgtEl>
                                        <p:attrNameLst>
                                          <p:attrName>style.visibility</p:attrName>
                                        </p:attrNameLst>
                                      </p:cBhvr>
                                      <p:to>
                                        <p:strVal val="visible"/>
                                      </p:to>
                                    </p:set>
                                    <p:anim calcmode="lin" valueType="num">
                                      <p:cBhvr additive="repl">
                                        <p:cTn id="35" dur="500"/>
                                        <p:tgtEl>
                                          <p:spTgt spid="303"/>
                                        </p:tgtEl>
                                        <p:attrNameLst>
                                          <p:attrName>ppt_x</p:attrName>
                                        </p:attrNameLst>
                                      </p:cBhvr>
                                      <p:tavLst>
                                        <p:tav tm="0">
                                          <p:val>
                                            <p:strVal val="#ppt_x-#ppt_w*1.125000"/>
                                          </p:val>
                                        </p:tav>
                                        <p:tav tm="100000">
                                          <p:val>
                                            <p:strVal val="#ppt_x"/>
                                          </p:val>
                                        </p:tav>
                                      </p:tavLst>
                                    </p:anim>
                                    <p:animEffect transition="in" filter="wipe(right)">
                                      <p:cBhvr additive="repl">
                                        <p:cTn id="36" dur="500"/>
                                        <p:tgtEl>
                                          <p:spTgt spid="303"/>
                                        </p:tgtEl>
                                      </p:cBhvr>
                                    </p:animEffect>
                                  </p:childTnLst>
                                </p:cTn>
                              </p:par>
                            </p:childTnLst>
                          </p:cTn>
                        </p:par>
                        <p:par>
                          <p:cTn id="37" fill="hold">
                            <p:stCondLst>
                              <p:cond delay="2000"/>
                            </p:stCondLst>
                            <p:childTnLst>
                              <p:par>
                                <p:cTn id="38" presetID="12" presetClass="entr" presetSubtype="8" fill="hold" nodeType="afterEffect">
                                  <p:stCondLst>
                                    <p:cond delay="0"/>
                                  </p:stCondLst>
                                  <p:childTnLst>
                                    <p:set>
                                      <p:cBhvr>
                                        <p:cTn id="39" dur="1" fill="hold">
                                          <p:stCondLst>
                                            <p:cond delay="0"/>
                                          </p:stCondLst>
                                        </p:cTn>
                                        <p:tgtEl>
                                          <p:spTgt spid="304"/>
                                        </p:tgtEl>
                                        <p:attrNameLst>
                                          <p:attrName>style.visibility</p:attrName>
                                        </p:attrNameLst>
                                      </p:cBhvr>
                                      <p:to>
                                        <p:strVal val="visible"/>
                                      </p:to>
                                    </p:set>
                                    <p:anim calcmode="lin" valueType="num">
                                      <p:cBhvr additive="repl">
                                        <p:cTn id="40" dur="500"/>
                                        <p:tgtEl>
                                          <p:spTgt spid="304"/>
                                        </p:tgtEl>
                                        <p:attrNameLst>
                                          <p:attrName>ppt_x</p:attrName>
                                        </p:attrNameLst>
                                      </p:cBhvr>
                                      <p:tavLst>
                                        <p:tav tm="0">
                                          <p:val>
                                            <p:strVal val="#ppt_x-#ppt_w*1.125000"/>
                                          </p:val>
                                        </p:tav>
                                        <p:tav tm="100000">
                                          <p:val>
                                            <p:strVal val="#ppt_x"/>
                                          </p:val>
                                        </p:tav>
                                      </p:tavLst>
                                    </p:anim>
                                    <p:animEffect transition="in" filter="wipe(right)">
                                      <p:cBhvr additive="repl">
                                        <p:cTn id="41" dur="500"/>
                                        <p:tgtEl>
                                          <p:spTgt spid="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6A69A"/>
      </a:accent1>
      <a:accent2>
        <a:srgbClr val="FF5252"/>
      </a:accent2>
      <a:accent3>
        <a:srgbClr val="26A69A"/>
      </a:accent3>
      <a:accent4>
        <a:srgbClr val="FF5252"/>
      </a:accent4>
      <a:accent5>
        <a:srgbClr val="26A69A"/>
      </a:accent5>
      <a:accent6>
        <a:srgbClr val="FF5252"/>
      </a:accent6>
      <a:hlink>
        <a:srgbClr val="26A69A"/>
      </a:hlink>
      <a:folHlink>
        <a:srgbClr val="FF525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6A69A"/>
      </a:accent1>
      <a:accent2>
        <a:srgbClr val="FF5252"/>
      </a:accent2>
      <a:accent3>
        <a:srgbClr val="26A69A"/>
      </a:accent3>
      <a:accent4>
        <a:srgbClr val="FF5252"/>
      </a:accent4>
      <a:accent5>
        <a:srgbClr val="26A69A"/>
      </a:accent5>
      <a:accent6>
        <a:srgbClr val="FF5252"/>
      </a:accent6>
      <a:hlink>
        <a:srgbClr val="26A69A"/>
      </a:hlink>
      <a:folHlink>
        <a:srgbClr val="FF525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6A69A"/>
      </a:accent1>
      <a:accent2>
        <a:srgbClr val="FF5252"/>
      </a:accent2>
      <a:accent3>
        <a:srgbClr val="26A69A"/>
      </a:accent3>
      <a:accent4>
        <a:srgbClr val="FF5252"/>
      </a:accent4>
      <a:accent5>
        <a:srgbClr val="26A69A"/>
      </a:accent5>
      <a:accent6>
        <a:srgbClr val="FF5252"/>
      </a:accent6>
      <a:hlink>
        <a:srgbClr val="26A69A"/>
      </a:hlink>
      <a:folHlink>
        <a:srgbClr val="FF525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8586</Words>
  <Application>WPS 演示</Application>
  <PresentationFormat/>
  <Paragraphs>565</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24</vt:i4>
      </vt:variant>
    </vt:vector>
  </HeadingPairs>
  <TitlesOfParts>
    <vt:vector size="39" baseType="lpstr">
      <vt:lpstr>Arial</vt:lpstr>
      <vt:lpstr>宋体</vt:lpstr>
      <vt:lpstr>Wingdings</vt:lpstr>
      <vt:lpstr>Calibri</vt:lpstr>
      <vt:lpstr>Times New Roman</vt:lpstr>
      <vt:lpstr>Symbol</vt:lpstr>
      <vt:lpstr>Arial</vt:lpstr>
      <vt:lpstr>Impact</vt:lpstr>
      <vt:lpstr>微软雅黑</vt:lpstr>
      <vt:lpstr>Arial Unicode MS</vt:lpstr>
      <vt:lpstr>DejaVu Sans</vt:lpstr>
      <vt:lpstr>Segoe Print</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7</cp:revision>
  <dcterms:created xsi:type="dcterms:W3CDTF">2016-12-12T15:36:00Z</dcterms:created>
  <dcterms:modified xsi:type="dcterms:W3CDTF">2018-12-09T09:27:05Z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1</vt:i4>
  </property>
  <property fmtid="{D5CDD505-2E9C-101B-9397-08002B2CF9AE}" pid="7" name="Notes">
    <vt:i4>23</vt:i4>
  </property>
  <property fmtid="{D5CDD505-2E9C-101B-9397-08002B2CF9AE}" pid="8" name="PresentationFormat">
    <vt:lpwstr>自定义</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y fmtid="{D5CDD505-2E9C-101B-9397-08002B2CF9AE}" pid="12" name="KSOProductBuildVer">
    <vt:lpwstr>2052-10.1.0.7697</vt:lpwstr>
  </property>
</Properties>
</file>