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2" r:id="rId9"/>
    <p:sldId id="263" r:id="rId10"/>
    <p:sldId id="260" r:id="rId11"/>
    <p:sldId id="261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DB53A9F6-5C12-4000-BDF6-FD8FEC49FFC4}"/>
              </a:ext>
            </a:extLst>
          </p:cNvPr>
          <p:cNvSpPr/>
          <p:nvPr/>
        </p:nvSpPr>
        <p:spPr>
          <a:xfrm>
            <a:off x="5566527" y="75414"/>
            <a:ext cx="1058945" cy="424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8DCD656-E494-4644-A3A5-22EF433CE1E6}"/>
              </a:ext>
            </a:extLst>
          </p:cNvPr>
          <p:cNvSpPr/>
          <p:nvPr/>
        </p:nvSpPr>
        <p:spPr>
          <a:xfrm>
            <a:off x="5351281" y="1621414"/>
            <a:ext cx="1489435" cy="7635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内衬层厚度计算取值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D0D0846B-F5BE-47BD-805B-DE8734F17FED}"/>
              </a:ext>
            </a:extLst>
          </p:cNvPr>
          <p:cNvSpPr/>
          <p:nvPr/>
        </p:nvSpPr>
        <p:spPr>
          <a:xfrm>
            <a:off x="5351281" y="678731"/>
            <a:ext cx="1489435" cy="7635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计算竖向总荷载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6C745A15-AB7B-43D9-8058-9FDAFFB1EEC2}"/>
              </a:ext>
            </a:extLst>
          </p:cNvPr>
          <p:cNvSpPr/>
          <p:nvPr/>
        </p:nvSpPr>
        <p:spPr>
          <a:xfrm>
            <a:off x="5351281" y="2564097"/>
            <a:ext cx="1489435" cy="76357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管道缺陷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F68451-35CE-43E6-BC50-1CA02B797AD7}"/>
              </a:ext>
            </a:extLst>
          </p:cNvPr>
          <p:cNvSpPr/>
          <p:nvPr/>
        </p:nvSpPr>
        <p:spPr>
          <a:xfrm>
            <a:off x="3956114" y="3568046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管道轴向环向应力计算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1F2402-1428-42A9-9A25-DEDC5946A174}"/>
              </a:ext>
            </a:extLst>
          </p:cNvPr>
          <p:cNvSpPr/>
          <p:nvPr/>
        </p:nvSpPr>
        <p:spPr>
          <a:xfrm>
            <a:off x="6840716" y="3568045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旧管道极限承载力计算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72D1E7-852C-4BD1-9FE2-9FCDB89E0426}"/>
              </a:ext>
            </a:extLst>
          </p:cNvPr>
          <p:cNvSpPr/>
          <p:nvPr/>
        </p:nvSpPr>
        <p:spPr>
          <a:xfrm>
            <a:off x="3956113" y="4440018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内衬轴向环向应力计算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E2E64D-B1C7-429B-8165-58D596253035}"/>
              </a:ext>
            </a:extLst>
          </p:cNvPr>
          <p:cNvSpPr/>
          <p:nvPr/>
        </p:nvSpPr>
        <p:spPr>
          <a:xfrm>
            <a:off x="6840716" y="4440018"/>
            <a:ext cx="1395167" cy="63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内衬极限承载力计算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49EECA62-047A-4809-BEC8-462E50351586}"/>
              </a:ext>
            </a:extLst>
          </p:cNvPr>
          <p:cNvSpPr/>
          <p:nvPr/>
        </p:nvSpPr>
        <p:spPr>
          <a:xfrm>
            <a:off x="5351281" y="5250721"/>
            <a:ext cx="1489435" cy="7635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复合管强度计算</a:t>
            </a:r>
          </a:p>
        </p:txBody>
      </p:sp>
      <p:sp>
        <p:nvSpPr>
          <p:cNvPr id="23" name="流程图: 终止 22">
            <a:extLst>
              <a:ext uri="{FF2B5EF4-FFF2-40B4-BE49-F238E27FC236}">
                <a16:creationId xmlns:a16="http://schemas.microsoft.com/office/drawing/2014/main" id="{F0264E76-3508-4849-9569-A40923F0086D}"/>
              </a:ext>
            </a:extLst>
          </p:cNvPr>
          <p:cNvSpPr/>
          <p:nvPr/>
        </p:nvSpPr>
        <p:spPr>
          <a:xfrm>
            <a:off x="5566527" y="6358380"/>
            <a:ext cx="1058945" cy="424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7E8E988-1075-4ACC-A158-EC5F2C9C6D5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095999" y="499620"/>
            <a:ext cx="1" cy="17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4BB06DA-BDD7-456A-9F1D-C4BDFBA6E32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9" y="1442303"/>
            <a:ext cx="0" cy="17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5255359-508F-4C50-ADA5-053E24B97B98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6095999" y="2384986"/>
            <a:ext cx="0" cy="17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E7C7AE6-3672-4677-B822-EA8B2E46D13E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rot="10800000" flipV="1">
            <a:off x="4653699" y="2945882"/>
            <a:ext cx="697583" cy="622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0DED4AB-7DE4-4F61-A34F-5C8552BA3989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6840716" y="2945883"/>
            <a:ext cx="697584" cy="62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1E95950-CFFB-4019-82AA-40F86E3F3ED0}"/>
              </a:ext>
            </a:extLst>
          </p:cNvPr>
          <p:cNvSpPr txBox="1"/>
          <p:nvPr/>
        </p:nvSpPr>
        <p:spPr>
          <a:xfrm>
            <a:off x="4597137" y="2725523"/>
            <a:ext cx="810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腐蚀缺陷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623C9-9FD7-42BB-8C2B-56B8237137DF}"/>
              </a:ext>
            </a:extLst>
          </p:cNvPr>
          <p:cNvSpPr txBox="1"/>
          <p:nvPr/>
        </p:nvSpPr>
        <p:spPr>
          <a:xfrm>
            <a:off x="6840716" y="2694889"/>
            <a:ext cx="810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裂纹缺陷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F9CA1A-E41D-45F7-8C2C-7079A05817D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4653697" y="4199641"/>
            <a:ext cx="1" cy="24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FEAEDA-4E26-4F41-9D50-6CB6CC26D8E2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38300" y="4199640"/>
            <a:ext cx="0" cy="24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7368822-5E10-4938-A3A5-18A7D51BF3CB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6200000" flipH="1">
            <a:off x="4722042" y="5003268"/>
            <a:ext cx="560894" cy="69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5C5E367-611A-4126-8514-4AFA85A279D2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rot="5400000">
            <a:off x="6909061" y="5003268"/>
            <a:ext cx="560894" cy="69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4619643-0D05-44E8-ABD2-C4F8E9A1338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095999" y="6014293"/>
            <a:ext cx="1" cy="34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0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/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blipFill>
                <a:blip r:embed="rId2"/>
                <a:stretch>
                  <a:fillRect l="-6859" t="-1258" r="-6859" b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/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/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r>
                  <a:rPr lang="zh-CN" altLang="en-US">
                    <a:solidFill>
                      <a:schemeClr val="tx1"/>
                    </a:solidFill>
                  </a:rPr>
                  <a:t>＞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0074A8C-2E19-4193-80C6-B5F1AE671EE4}"/>
              </a:ext>
            </a:extLst>
          </p:cNvPr>
          <p:cNvSpPr/>
          <p:nvPr/>
        </p:nvSpPr>
        <p:spPr>
          <a:xfrm>
            <a:off x="811962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2-13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Ks</a:t>
            </a:r>
            <a:endParaRPr lang="zh-CN" altLang="zh-CN" sz="18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B7CD4790-EE97-4178-9866-E2240C3B3AC4}"/>
              </a:ext>
            </a:extLst>
          </p:cNvPr>
          <p:cNvSpPr/>
          <p:nvPr/>
        </p:nvSpPr>
        <p:spPr>
          <a:xfrm>
            <a:off x="1970202" y="5684364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2-15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</a:t>
            </a:r>
            <a:endParaRPr lang="zh-CN" altLang="zh-CN" kern="1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AAB8E802-F3CB-48A7-BCAB-B6F9C6E97D23}"/>
              </a:ext>
            </a:extLst>
          </p:cNvPr>
          <p:cNvSpPr/>
          <p:nvPr/>
        </p:nvSpPr>
        <p:spPr>
          <a:xfrm>
            <a:off x="197020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2-16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Ks</a:t>
            </a:r>
            <a:endParaRPr lang="zh-CN" altLang="zh-CN" kern="1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5C38782F-124B-429E-8FAC-B3AEC21040AE}"/>
              </a:ext>
            </a:extLst>
          </p:cNvPr>
          <p:cNvSpPr/>
          <p:nvPr/>
        </p:nvSpPr>
        <p:spPr>
          <a:xfrm>
            <a:off x="8119620" y="5684364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2-12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Gs</a:t>
            </a:r>
            <a:endParaRPr lang="zh-CN" altLang="zh-CN" kern="1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79A0BF7-27DB-4501-9708-8DAC07DD0AB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38973" y="1074656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632A65-023C-4295-8FBC-D5416809A04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238973" y="2422689"/>
            <a:ext cx="0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5F1B577-74A9-46C3-B686-FC9FAFE009A6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3021291" y="3275814"/>
            <a:ext cx="2266360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5C71BA9-89E2-49CD-A807-C8BFD1C879D6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7190294" y="3275815"/>
            <a:ext cx="1980417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A11A44-78CF-4894-AFA3-DEA546C22CB8}"/>
              </a:ext>
            </a:extLst>
          </p:cNvPr>
          <p:cNvSpPr txBox="1"/>
          <p:nvPr/>
        </p:nvSpPr>
        <p:spPr>
          <a:xfrm>
            <a:off x="3932940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91D62-DA84-4222-9D5C-7F42EA5572D8}"/>
              </a:ext>
            </a:extLst>
          </p:cNvPr>
          <p:cNvSpPr txBox="1"/>
          <p:nvPr/>
        </p:nvSpPr>
        <p:spPr>
          <a:xfrm>
            <a:off x="7958972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C965419-B946-4389-906B-0B7D4A385F13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3021291" y="5172958"/>
            <a:ext cx="0" cy="5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847267E-1B6A-4E50-A8B1-A1207B97AE0E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flipH="1">
            <a:off x="9170709" y="5172958"/>
            <a:ext cx="2" cy="5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0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/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blipFill>
                <a:blip r:embed="rId2"/>
                <a:stretch>
                  <a:fillRect t="-1258" b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/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A3180795-E884-469A-AA56-3709AFF3D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366887"/>
                <a:ext cx="1681114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/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H</a:t>
                </a:r>
                <a:r>
                  <a:rPr lang="zh-CN" altLang="en-US">
                    <a:solidFill>
                      <a:schemeClr val="tx1"/>
                    </a:solidFill>
                  </a:rPr>
                  <a:t>＞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EED0D542-D7DD-427D-8D79-F53521B8C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51" y="2818615"/>
                <a:ext cx="1902643" cy="91440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0074A8C-2E19-4193-80C6-B5F1AE671EE4}"/>
              </a:ext>
            </a:extLst>
          </p:cNvPr>
          <p:cNvSpPr/>
          <p:nvPr/>
        </p:nvSpPr>
        <p:spPr>
          <a:xfrm>
            <a:off x="811962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2-18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00" baseline="-25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AAB8E802-F3CB-48A7-BCAB-B6F9C6E97D23}"/>
              </a:ext>
            </a:extLst>
          </p:cNvPr>
          <p:cNvSpPr/>
          <p:nvPr/>
        </p:nvSpPr>
        <p:spPr>
          <a:xfrm>
            <a:off x="1970202" y="4117156"/>
            <a:ext cx="2102178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2-19</a:t>
            </a:r>
            <a:r>
              <a:rPr lang="zh-CN" altLang="en-US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00" baseline="-25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zh-CN" kern="100" baseline="-250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79A0BF7-27DB-4501-9708-8DAC07DD0AB3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238973" y="1074656"/>
            <a:ext cx="0" cy="29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D632A65-023C-4295-8FBC-D5416809A04C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238973" y="2422689"/>
            <a:ext cx="0" cy="39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5F1B577-74A9-46C3-B686-FC9FAFE009A6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3021291" y="3275814"/>
            <a:ext cx="2266360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5C71BA9-89E2-49CD-A807-C8BFD1C879D6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7190294" y="3275815"/>
            <a:ext cx="1980417" cy="841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A11A44-78CF-4894-AFA3-DEA546C22CB8}"/>
              </a:ext>
            </a:extLst>
          </p:cNvPr>
          <p:cNvSpPr txBox="1"/>
          <p:nvPr/>
        </p:nvSpPr>
        <p:spPr>
          <a:xfrm>
            <a:off x="3932940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91D62-DA84-4222-9D5C-7F42EA5572D8}"/>
              </a:ext>
            </a:extLst>
          </p:cNvPr>
          <p:cNvSpPr txBox="1"/>
          <p:nvPr/>
        </p:nvSpPr>
        <p:spPr>
          <a:xfrm>
            <a:off x="7958972" y="2906482"/>
            <a:ext cx="4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46436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/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:r>
                  <a:rPr lang="en-US" altLang="zh-CN">
                    <a:solidFill>
                      <a:schemeClr val="tx1"/>
                    </a:solidFill>
                  </a:rPr>
                  <a:t>c</a:t>
                </a:r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rgbClr val="00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流程图: 可选过程 1">
                <a:extLst>
                  <a:ext uri="{FF2B5EF4-FFF2-40B4-BE49-F238E27FC236}">
                    <a16:creationId xmlns:a16="http://schemas.microsoft.com/office/drawing/2014/main" id="{9E875214-ADEC-4105-B4E1-4C9AA1609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6" y="113121"/>
                <a:ext cx="1681114" cy="961535"/>
              </a:xfrm>
              <a:prstGeom prst="flowChartAlternateProcess">
                <a:avLst/>
              </a:prstGeom>
              <a:blipFill>
                <a:blip r:embed="rId2"/>
                <a:stretch>
                  <a:fillRect l="-6859" r="-68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决策 4">
            <a:extLst>
              <a:ext uri="{FF2B5EF4-FFF2-40B4-BE49-F238E27FC236}">
                <a16:creationId xmlns:a16="http://schemas.microsoft.com/office/drawing/2014/main" id="{EED0D542-D7DD-427D-8D79-F53521B8CB6E}"/>
              </a:ext>
            </a:extLst>
          </p:cNvPr>
          <p:cNvSpPr/>
          <p:nvPr/>
        </p:nvSpPr>
        <p:spPr>
          <a:xfrm>
            <a:off x="5287651" y="1435902"/>
            <a:ext cx="1902643" cy="9144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裂纹类型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B0074A8C-2E19-4193-80C6-B5F1AE671EE4}"/>
                  </a:ext>
                </a:extLst>
              </p:cNvPr>
              <p:cNvSpPr/>
              <p:nvPr/>
            </p:nvSpPr>
            <p:spPr>
              <a:xfrm>
                <a:off x="8259062" y="2759696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-16</a:t>
                </a:r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sz="1800" kern="100" baseline="-2500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B0074A8C-2E19-4193-80C6-B5F1AE671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62" y="2759696"/>
                <a:ext cx="2102178" cy="1055802"/>
              </a:xfrm>
              <a:prstGeom prst="flowChartProcess">
                <a:avLst/>
              </a:prstGeom>
              <a:blipFill>
                <a:blip r:embed="rId3"/>
                <a:stretch>
                  <a:fillRect l="-11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AAB8E802-F3CB-48A7-BCAB-B6F9C6E97D23}"/>
                  </a:ext>
                </a:extLst>
              </p:cNvPr>
              <p:cNvSpPr/>
              <p:nvPr/>
            </p:nvSpPr>
            <p:spPr>
              <a:xfrm>
                <a:off x="1830762" y="2759696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3-10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zh-CN" altLang="en-US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zh-CN" altLang="zh-CN" kern="100" baseline="-25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AAB8E802-F3CB-48A7-BCAB-B6F9C6E97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62" y="2759696"/>
                <a:ext cx="2102178" cy="1055802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5F1B577-74A9-46C3-B686-FC9FAFE009A6}"/>
              </a:ext>
            </a:extLst>
          </p:cNvPr>
          <p:cNvCxnSpPr>
            <a:stCxn id="5" idx="1"/>
            <a:endCxn id="21" idx="0"/>
          </p:cNvCxnSpPr>
          <p:nvPr/>
        </p:nvCxnSpPr>
        <p:spPr>
          <a:xfrm rot="10800000" flipV="1">
            <a:off x="2881851" y="1893102"/>
            <a:ext cx="2405800" cy="86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5C71BA9-89E2-49CD-A807-C8BFD1C879D6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7190294" y="1893102"/>
            <a:ext cx="2119857" cy="86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A11A44-78CF-4894-AFA3-DEA546C22CB8}"/>
              </a:ext>
            </a:extLst>
          </p:cNvPr>
          <p:cNvSpPr txBox="1"/>
          <p:nvPr/>
        </p:nvSpPr>
        <p:spPr>
          <a:xfrm>
            <a:off x="3932940" y="1526796"/>
            <a:ext cx="12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轴向裂纹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891D62-DA84-4222-9D5C-7F42EA5572D8}"/>
              </a:ext>
            </a:extLst>
          </p:cNvPr>
          <p:cNvSpPr txBox="1"/>
          <p:nvPr/>
        </p:nvSpPr>
        <p:spPr>
          <a:xfrm>
            <a:off x="7470743" y="1526796"/>
            <a:ext cx="129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环向裂纹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BD3A5804-5D4E-4136-99B0-3EA402CBFE73}"/>
                  </a:ext>
                </a:extLst>
              </p:cNvPr>
              <p:cNvSpPr/>
              <p:nvPr/>
            </p:nvSpPr>
            <p:spPr>
              <a:xfrm>
                <a:off x="1830762" y="4206710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3-12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3-13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pt-BR" altLang="zh-CN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CN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pt-BR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zh-CN" altLang="zh-CN" kern="100" baseline="-25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BD3A5804-5D4E-4136-99B0-3EA402CB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62" y="4206710"/>
                <a:ext cx="2102178" cy="1055802"/>
              </a:xfrm>
              <a:prstGeom prst="flowChartProcess">
                <a:avLst/>
              </a:prstGeom>
              <a:blipFill>
                <a:blip r:embed="rId5"/>
                <a:stretch>
                  <a:fillRect l="-1153" r="-14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流程图: 过程 21">
                <a:extLst>
                  <a:ext uri="{FF2B5EF4-FFF2-40B4-BE49-F238E27FC236}">
                    <a16:creationId xmlns:a16="http://schemas.microsoft.com/office/drawing/2014/main" id="{60023F1D-3D84-4B3F-A754-AAFCB68F26BF}"/>
                  </a:ext>
                </a:extLst>
              </p:cNvPr>
              <p:cNvSpPr/>
              <p:nvPr/>
            </p:nvSpPr>
            <p:spPr>
              <a:xfrm>
                <a:off x="1830762" y="5653725"/>
                <a:ext cx="2102178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3-11</a:t>
                </a:r>
                <a:r>
                  <a:rPr lang="zh-CN" altLang="en-US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kern="100" baseline="-25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流程图: 过程 21">
                <a:extLst>
                  <a:ext uri="{FF2B5EF4-FFF2-40B4-BE49-F238E27FC236}">
                    <a16:creationId xmlns:a16="http://schemas.microsoft.com/office/drawing/2014/main" id="{60023F1D-3D84-4B3F-A754-AAFCB68F2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62" y="5653725"/>
                <a:ext cx="2102178" cy="1055802"/>
              </a:xfrm>
              <a:prstGeom prst="flowChartProcess">
                <a:avLst/>
              </a:prstGeom>
              <a:blipFill>
                <a:blip r:embed="rId6"/>
                <a:stretch>
                  <a:fillRect l="-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8B3DCB-1F42-4456-BDAB-71D38DD99E61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238973" y="1074656"/>
            <a:ext cx="0" cy="36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A87D88-2FC1-42B9-95E5-28EA83F3C25E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881851" y="3815498"/>
            <a:ext cx="0" cy="3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87F2B0-DD15-462B-A4DF-F779082D4F38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2881851" y="5262512"/>
            <a:ext cx="0" cy="39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4B8549BD-2166-4495-9971-B0DE3C922979}"/>
              </a:ext>
            </a:extLst>
          </p:cNvPr>
          <p:cNvSpPr/>
          <p:nvPr/>
        </p:nvSpPr>
        <p:spPr>
          <a:xfrm>
            <a:off x="4564144" y="245096"/>
            <a:ext cx="3063711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喷涂修复承载力计算工具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16C6A54-F32D-4EF8-8CA0-430BAA549214}"/>
              </a:ext>
            </a:extLst>
          </p:cNvPr>
          <p:cNvSpPr/>
          <p:nvPr/>
        </p:nvSpPr>
        <p:spPr>
          <a:xfrm>
            <a:off x="5195739" y="2007909"/>
            <a:ext cx="1800519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开发工具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Python+Pyside2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067191C1-506A-4658-900F-878CD49DC0AE}"/>
              </a:ext>
            </a:extLst>
          </p:cNvPr>
          <p:cNvSpPr/>
          <p:nvPr/>
        </p:nvSpPr>
        <p:spPr>
          <a:xfrm>
            <a:off x="2056613" y="2007908"/>
            <a:ext cx="1800519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数据输出保存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8344289D-0ECA-404A-9CB6-E81B263A9C6E}"/>
              </a:ext>
            </a:extLst>
          </p:cNvPr>
          <p:cNvSpPr/>
          <p:nvPr/>
        </p:nvSpPr>
        <p:spPr>
          <a:xfrm>
            <a:off x="8334868" y="2007908"/>
            <a:ext cx="1800519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办公软件系统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Microsoft office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B60FAA5-CF25-473F-AF0C-719B22767731}"/>
              </a:ext>
            </a:extLst>
          </p:cNvPr>
          <p:cNvSpPr/>
          <p:nvPr/>
        </p:nvSpPr>
        <p:spPr>
          <a:xfrm>
            <a:off x="4610491" y="3770722"/>
            <a:ext cx="2971014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操作系统  </a:t>
            </a:r>
            <a:r>
              <a:rPr lang="en-US" altLang="zh-CN">
                <a:solidFill>
                  <a:schemeClr val="tx1"/>
                </a:solidFill>
              </a:rPr>
              <a:t>Windows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4FAC33-40A4-40DA-A851-929C1073D82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187777"/>
            <a:ext cx="1" cy="8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368C608-BCFA-4B76-8977-5CBDF8EF807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116372" y="28279"/>
            <a:ext cx="820131" cy="3139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32EF2A5-B172-46DB-B0AE-FD2B9904E66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255499" y="28278"/>
            <a:ext cx="820131" cy="3139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FBF5CB3-43EF-41CE-9AA9-E80D80B086D0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16200000" flipV="1">
            <a:off x="4116370" y="1791093"/>
            <a:ext cx="820133" cy="3139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6931D7B-210D-4651-A29C-F7A18901A41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7255497" y="1791091"/>
            <a:ext cx="820133" cy="3139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01C112-E7E8-47DA-A222-991013EFDDC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5998" y="2950590"/>
            <a:ext cx="1" cy="8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6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2C12D30D-2A03-4076-AB9C-05EDD73E0D1F}"/>
              </a:ext>
            </a:extLst>
          </p:cNvPr>
          <p:cNvSpPr/>
          <p:nvPr/>
        </p:nvSpPr>
        <p:spPr>
          <a:xfrm>
            <a:off x="4454165" y="301657"/>
            <a:ext cx="3283670" cy="9426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管道喷涂修复承载性研究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4201DB22-3E39-4098-9757-5DB9044A0DE0}"/>
              </a:ext>
            </a:extLst>
          </p:cNvPr>
          <p:cNvSpPr/>
          <p:nvPr/>
        </p:nvSpPr>
        <p:spPr>
          <a:xfrm>
            <a:off x="4967924" y="1574277"/>
            <a:ext cx="2256149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外部荷载分析计算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71797AC9-2901-4F24-A3DE-5CB5AF3A309F}"/>
              </a:ext>
            </a:extLst>
          </p:cNvPr>
          <p:cNvSpPr/>
          <p:nvPr/>
        </p:nvSpPr>
        <p:spPr>
          <a:xfrm>
            <a:off x="4967924" y="2924666"/>
            <a:ext cx="2256149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内衬设计与强度计算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7470DF-5054-4983-AD3C-94B6731647F9}"/>
              </a:ext>
            </a:extLst>
          </p:cNvPr>
          <p:cNvSpPr/>
          <p:nvPr/>
        </p:nvSpPr>
        <p:spPr>
          <a:xfrm>
            <a:off x="4837519" y="5547674"/>
            <a:ext cx="2516958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复合管道强度计算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FB2D323-4A36-4E82-8A7D-ADC43294F725}"/>
              </a:ext>
            </a:extLst>
          </p:cNvPr>
          <p:cNvSpPr/>
          <p:nvPr/>
        </p:nvSpPr>
        <p:spPr>
          <a:xfrm>
            <a:off x="4837519" y="4236170"/>
            <a:ext cx="2516958" cy="10086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旧管道剩余承载力计算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8078BF-CBA6-4D8F-A32A-51C621067B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244338"/>
            <a:ext cx="1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CC3055-5EEF-46BA-B2DD-9A5008227DC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2582945"/>
            <a:ext cx="0" cy="34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47B389-8B12-48FC-B06D-EE2E75972D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8" y="3933334"/>
            <a:ext cx="1" cy="30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D29B27-FBDA-4809-A1D6-57CFF339C32F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5998" y="5244838"/>
            <a:ext cx="0" cy="30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9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6AF6E0A-8E7E-476F-B268-FCABCD9ED277}"/>
              </a:ext>
            </a:extLst>
          </p:cNvPr>
          <p:cNvSpPr/>
          <p:nvPr/>
        </p:nvSpPr>
        <p:spPr>
          <a:xfrm>
            <a:off x="4248347" y="122550"/>
            <a:ext cx="3236536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管道喷涂修复承载性研究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E6D9C5C-FF5D-4E88-929A-5F2BFC84698F}"/>
              </a:ext>
            </a:extLst>
          </p:cNvPr>
          <p:cNvSpPr/>
          <p:nvPr/>
        </p:nvSpPr>
        <p:spPr>
          <a:xfrm>
            <a:off x="4815526" y="933255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外部荷载计算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F55B5A4-C0D9-4448-9C8A-E6D90A087FCF}"/>
              </a:ext>
            </a:extLst>
          </p:cNvPr>
          <p:cNvSpPr/>
          <p:nvPr/>
        </p:nvSpPr>
        <p:spPr>
          <a:xfrm>
            <a:off x="4815526" y="1743960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内衬壁厚设计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3027F374-25EC-490D-B3B3-312B5F8F00BA}"/>
              </a:ext>
            </a:extLst>
          </p:cNvPr>
          <p:cNvSpPr/>
          <p:nvPr/>
        </p:nvSpPr>
        <p:spPr>
          <a:xfrm>
            <a:off x="4760536" y="2554665"/>
            <a:ext cx="2212156" cy="92382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管道缺陷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5B46491-F417-4E50-9EA2-22DE7B9EDB72}"/>
              </a:ext>
            </a:extLst>
          </p:cNvPr>
          <p:cNvSpPr/>
          <p:nvPr/>
        </p:nvSpPr>
        <p:spPr>
          <a:xfrm>
            <a:off x="678731" y="3733015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旧管轴向应力和环向应力计算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2EE501D8-BDED-4FF6-9F97-C4FC16CFA3BC}"/>
              </a:ext>
            </a:extLst>
          </p:cNvPr>
          <p:cNvSpPr/>
          <p:nvPr/>
        </p:nvSpPr>
        <p:spPr>
          <a:xfrm>
            <a:off x="678731" y="4656842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内衬轴向应力和环向应力计算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7EB90AD-3502-4F3C-8DE3-C6BCC1723EED}"/>
              </a:ext>
            </a:extLst>
          </p:cNvPr>
          <p:cNvSpPr/>
          <p:nvPr/>
        </p:nvSpPr>
        <p:spPr>
          <a:xfrm>
            <a:off x="8149471" y="3733015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旧管极限承载力计算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AE7D0A40-32AF-4CEA-A6E6-A3313029AA58}"/>
              </a:ext>
            </a:extLst>
          </p:cNvPr>
          <p:cNvSpPr/>
          <p:nvPr/>
        </p:nvSpPr>
        <p:spPr>
          <a:xfrm>
            <a:off x="8149471" y="4656842"/>
            <a:ext cx="3363798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内衬极限承载力计算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C448387-FED4-44F6-8A7D-701055348ED4}"/>
              </a:ext>
            </a:extLst>
          </p:cNvPr>
          <p:cNvSpPr/>
          <p:nvPr/>
        </p:nvSpPr>
        <p:spPr>
          <a:xfrm>
            <a:off x="4815524" y="6132136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程序设计与验证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6A145FE1-2DDF-4FF0-8A4F-9056B0D7AB65}"/>
              </a:ext>
            </a:extLst>
          </p:cNvPr>
          <p:cNvSpPr/>
          <p:nvPr/>
        </p:nvSpPr>
        <p:spPr>
          <a:xfrm>
            <a:off x="4815524" y="5321431"/>
            <a:ext cx="2102177" cy="6033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复合强度计算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D6DBEF-6959-4443-A1C3-C636D722F2D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66615" y="725864"/>
            <a:ext cx="0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FFEEA1-8F99-4B48-987F-340C6307291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866615" y="1536569"/>
            <a:ext cx="0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411B5D-A6E3-4A49-912D-5A89AE85F1A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866614" y="2347274"/>
            <a:ext cx="1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8BF9AE5-67AD-4404-B151-4659F522FBE0}"/>
              </a:ext>
            </a:extLst>
          </p:cNvPr>
          <p:cNvCxnSpPr>
            <a:stCxn id="10" idx="1"/>
            <a:endCxn id="11" idx="0"/>
          </p:cNvCxnSpPr>
          <p:nvPr/>
        </p:nvCxnSpPr>
        <p:spPr>
          <a:xfrm rot="10800000" flipV="1">
            <a:off x="2360630" y="3016579"/>
            <a:ext cx="2399906" cy="71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8491F13-AF5D-4877-AAB8-843839711566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972692" y="3016579"/>
            <a:ext cx="2858678" cy="71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5631C8-06C8-4E1B-B29B-C4636CE12F9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360630" y="4336329"/>
            <a:ext cx="0" cy="3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E351141-97D0-4FF4-9526-48E065717A0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831370" y="4336329"/>
            <a:ext cx="0" cy="3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0338084-A047-4DA6-8ACB-850D8E798DAE}"/>
              </a:ext>
            </a:extLst>
          </p:cNvPr>
          <p:cNvCxnSpPr>
            <a:stCxn id="13" idx="2"/>
            <a:endCxn id="18" idx="1"/>
          </p:cNvCxnSpPr>
          <p:nvPr/>
        </p:nvCxnSpPr>
        <p:spPr>
          <a:xfrm rot="16200000" flipH="1">
            <a:off x="3406611" y="4214175"/>
            <a:ext cx="362932" cy="2454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2651982-B541-46D8-B23F-8C2D9BE3E212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>
            <a:off x="8193070" y="3984788"/>
            <a:ext cx="362932" cy="291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81B74AD-5965-42D7-9463-0E45D4E71E55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5866613" y="5924745"/>
            <a:ext cx="0" cy="20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ACAA106-42EE-412C-962A-874B5857A27F}"/>
              </a:ext>
            </a:extLst>
          </p:cNvPr>
          <p:cNvSpPr txBox="1"/>
          <p:nvPr/>
        </p:nvSpPr>
        <p:spPr>
          <a:xfrm>
            <a:off x="2912882" y="2450969"/>
            <a:ext cx="13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腐蚀缺陷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E41080A-E593-47D0-9717-A1D3042032B0}"/>
              </a:ext>
            </a:extLst>
          </p:cNvPr>
          <p:cNvSpPr txBox="1"/>
          <p:nvPr/>
        </p:nvSpPr>
        <p:spPr>
          <a:xfrm>
            <a:off x="7484883" y="2488679"/>
            <a:ext cx="13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裂纹缺陷</a:t>
            </a:r>
          </a:p>
        </p:txBody>
      </p:sp>
    </p:spTree>
    <p:extLst>
      <p:ext uri="{BB962C8B-B14F-4D97-AF65-F5344CB8AC3E}">
        <p14:creationId xmlns:p14="http://schemas.microsoft.com/office/powerpoint/2010/main" val="363261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D9027CAF-8B32-41CF-81C0-D712D6A26F6D}"/>
              </a:ext>
            </a:extLst>
          </p:cNvPr>
          <p:cNvSpPr/>
          <p:nvPr/>
        </p:nvSpPr>
        <p:spPr>
          <a:xfrm>
            <a:off x="4884654" y="63631"/>
            <a:ext cx="2422689" cy="1055802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喷涂管道承载力计算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010BEE64-2DA1-4C78-8CFF-0CBD221A2CD7}"/>
              </a:ext>
            </a:extLst>
          </p:cNvPr>
          <p:cNvSpPr/>
          <p:nvPr/>
        </p:nvSpPr>
        <p:spPr>
          <a:xfrm>
            <a:off x="3937261" y="1725104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内衬壁厚设计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1C13FA1-C78B-421C-9693-D8EB40A3E601}"/>
              </a:ext>
            </a:extLst>
          </p:cNvPr>
          <p:cNvSpPr/>
          <p:nvPr/>
        </p:nvSpPr>
        <p:spPr>
          <a:xfrm>
            <a:off x="6359954" y="1725104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剩余强度计算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A258575C-9966-415C-985D-3A32873BACBE}"/>
              </a:ext>
            </a:extLst>
          </p:cNvPr>
          <p:cNvSpPr/>
          <p:nvPr/>
        </p:nvSpPr>
        <p:spPr>
          <a:xfrm>
            <a:off x="8782646" y="1725101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复合管强度计算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3F871BF7-68DD-4049-A4E3-A634D21A1DCF}"/>
              </a:ext>
            </a:extLst>
          </p:cNvPr>
          <p:cNvSpPr/>
          <p:nvPr/>
        </p:nvSpPr>
        <p:spPr>
          <a:xfrm>
            <a:off x="1514567" y="1725103"/>
            <a:ext cx="1894787" cy="1036949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荷载计算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FD1655BE-7EB4-42D7-88B2-9784BC34D787}"/>
              </a:ext>
            </a:extLst>
          </p:cNvPr>
          <p:cNvSpPr/>
          <p:nvPr/>
        </p:nvSpPr>
        <p:spPr>
          <a:xfrm>
            <a:off x="2231003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静液压力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D79A795A-D7EA-4061-8B8A-087F035C69FE}"/>
              </a:ext>
            </a:extLst>
          </p:cNvPr>
          <p:cNvSpPr/>
          <p:nvPr/>
        </p:nvSpPr>
        <p:spPr>
          <a:xfrm>
            <a:off x="1514567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垂直土压力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018801ED-4684-4885-9D48-B09D121AD43A}"/>
              </a:ext>
            </a:extLst>
          </p:cNvPr>
          <p:cNvSpPr/>
          <p:nvPr/>
        </p:nvSpPr>
        <p:spPr>
          <a:xfrm>
            <a:off x="2947441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活荷载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2A8A5466-47FF-4316-92D6-051BC5D3E5D7}"/>
              </a:ext>
            </a:extLst>
          </p:cNvPr>
          <p:cNvSpPr/>
          <p:nvPr/>
        </p:nvSpPr>
        <p:spPr>
          <a:xfrm>
            <a:off x="3937261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半结构性修复设计</a:t>
            </a: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2E5DFCAA-0F46-4E6B-9566-8AC737D653D5}"/>
              </a:ext>
            </a:extLst>
          </p:cNvPr>
          <p:cNvSpPr/>
          <p:nvPr/>
        </p:nvSpPr>
        <p:spPr>
          <a:xfrm>
            <a:off x="5370135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结构性修复设计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08595ABD-5497-491C-9EBF-162D5B046626}"/>
              </a:ext>
            </a:extLst>
          </p:cNvPr>
          <p:cNvSpPr/>
          <p:nvPr/>
        </p:nvSpPr>
        <p:spPr>
          <a:xfrm>
            <a:off x="6359954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腐蚀缺陷</a:t>
            </a:r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556F7CC9-8898-47B3-B6FA-E27AE2ACCCC1}"/>
              </a:ext>
            </a:extLst>
          </p:cNvPr>
          <p:cNvSpPr/>
          <p:nvPr/>
        </p:nvSpPr>
        <p:spPr>
          <a:xfrm>
            <a:off x="7792828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裂纹缺陷</a:t>
            </a: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8F637956-3231-46B1-9709-9C177235757A}"/>
              </a:ext>
            </a:extLst>
          </p:cNvPr>
          <p:cNvSpPr/>
          <p:nvPr/>
        </p:nvSpPr>
        <p:spPr>
          <a:xfrm>
            <a:off x="8763789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腐蚀缺陷</a:t>
            </a: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573E65A8-10BA-4C19-A756-D6CF00BAE1EA}"/>
              </a:ext>
            </a:extLst>
          </p:cNvPr>
          <p:cNvSpPr/>
          <p:nvPr/>
        </p:nvSpPr>
        <p:spPr>
          <a:xfrm>
            <a:off x="10215520" y="3429000"/>
            <a:ext cx="461913" cy="28374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裂纹缺陷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5D3A089-5497-4BF7-88F8-40437E3B229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187492" y="816596"/>
            <a:ext cx="605671" cy="1211344"/>
          </a:xfrm>
          <a:prstGeom prst="bentConnector3">
            <a:avLst>
              <a:gd name="adj1" fmla="val 62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68C48EE-7FEC-4E07-9CB5-082DBF6513C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398838" y="816593"/>
            <a:ext cx="605671" cy="1211349"/>
          </a:xfrm>
          <a:prstGeom prst="bentConnector3">
            <a:avLst>
              <a:gd name="adj1" fmla="val 62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1ABFA11-B16B-A48E-5311-55B99160C304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5400000" flipH="1" flipV="1">
            <a:off x="6095999" y="-1908937"/>
            <a:ext cx="2" cy="7268079"/>
          </a:xfrm>
          <a:prstGeom prst="bent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6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D9027CAF-8B32-41CF-81C0-D712D6A26F6D}"/>
              </a:ext>
            </a:extLst>
          </p:cNvPr>
          <p:cNvSpPr/>
          <p:nvPr/>
        </p:nvSpPr>
        <p:spPr>
          <a:xfrm>
            <a:off x="4729898" y="63631"/>
            <a:ext cx="2732204" cy="105580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旧管道剩余承载力计算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3F871BF7-68DD-4049-A4E3-A634D21A1DCF}"/>
              </a:ext>
            </a:extLst>
          </p:cNvPr>
          <p:cNvSpPr/>
          <p:nvPr/>
        </p:nvSpPr>
        <p:spPr>
          <a:xfrm>
            <a:off x="1401445" y="1743947"/>
            <a:ext cx="2397556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腐蚀缺陷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B687CB5C-F11F-443B-9478-953AA5D0A016}"/>
              </a:ext>
            </a:extLst>
          </p:cNvPr>
          <p:cNvSpPr/>
          <p:nvPr/>
        </p:nvSpPr>
        <p:spPr>
          <a:xfrm>
            <a:off x="8393000" y="1725100"/>
            <a:ext cx="2397556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裂纹缺陷</a:t>
            </a:r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FB515815-CD1E-43B5-B79A-C30E18BD3425}"/>
              </a:ext>
            </a:extLst>
          </p:cNvPr>
          <p:cNvSpPr/>
          <p:nvPr/>
        </p:nvSpPr>
        <p:spPr>
          <a:xfrm>
            <a:off x="2892455" y="3308799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环向应力</a:t>
            </a: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F919A45D-FD47-47F5-9EF2-A2EEEC05C4E3}"/>
              </a:ext>
            </a:extLst>
          </p:cNvPr>
          <p:cNvSpPr/>
          <p:nvPr/>
        </p:nvSpPr>
        <p:spPr>
          <a:xfrm>
            <a:off x="494899" y="3308799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轴向应力</a:t>
            </a:r>
          </a:p>
        </p:txBody>
      </p: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F2422073-8FFC-44F0-8A5E-9F6EA8461915}"/>
              </a:ext>
            </a:extLst>
          </p:cNvPr>
          <p:cNvSpPr/>
          <p:nvPr/>
        </p:nvSpPr>
        <p:spPr>
          <a:xfrm>
            <a:off x="9884009" y="3308798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环向裂纹</a:t>
            </a:r>
          </a:p>
        </p:txBody>
      </p: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592E8F13-9607-4AE4-997E-D632BA53B735}"/>
              </a:ext>
            </a:extLst>
          </p:cNvPr>
          <p:cNvSpPr/>
          <p:nvPr/>
        </p:nvSpPr>
        <p:spPr>
          <a:xfrm>
            <a:off x="7486453" y="3308799"/>
            <a:ext cx="1813094" cy="103694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轴向裂纹</a:t>
            </a:r>
          </a:p>
        </p:txBody>
      </p:sp>
    </p:spTree>
    <p:extLst>
      <p:ext uri="{BB962C8B-B14F-4D97-AF65-F5344CB8AC3E}">
        <p14:creationId xmlns:p14="http://schemas.microsoft.com/office/powerpoint/2010/main" val="277125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 l="-5000" r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/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800" kern="10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9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Kg</a:t>
            </a:r>
            <a:endParaRPr lang="zh-CN" altLang="zh-CN" sz="18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5002489" y="5109331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2-8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zh-CN" sz="1800" kern="1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9" y="2978871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9" y="4572002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9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 l="-5000" r="-52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2B967A3-4DA9-447B-8781-0B5D3B3FFB68}"/>
              </a:ext>
            </a:extLst>
          </p:cNvPr>
          <p:cNvSpPr/>
          <p:nvPr/>
        </p:nvSpPr>
        <p:spPr>
          <a:xfrm>
            <a:off x="5002490" y="1923069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2-21</a:t>
            </a:r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Bt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8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2-22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Cj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5002489" y="5109331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2-20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100" baseline="-250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SV,K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2978871"/>
            <a:ext cx="2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8" y="4572002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/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3-2</a:t>
                </a:r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r>
                      <a:rPr lang="zh-CN" altLang="en-US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8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3-3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流程图: 过程 11">
                <a:extLst>
                  <a:ext uri="{FF2B5EF4-FFF2-40B4-BE49-F238E27FC236}">
                    <a16:creationId xmlns:a16="http://schemas.microsoft.com/office/drawing/2014/main" id="{523DAC84-217F-4114-87D6-AE7396B4D3D2}"/>
                  </a:ext>
                </a:extLst>
              </p:cNvPr>
              <p:cNvSpPr/>
              <p:nvPr/>
            </p:nvSpPr>
            <p:spPr>
              <a:xfrm>
                <a:off x="5002489" y="5109331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3-1</a:t>
                </a:r>
                <a:r>
                  <a:rPr lang="zh-CN" altLang="en-US" sz="1800" kern="10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sz="1800" kern="100" baseline="-2500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流程图: 过程 11">
                <a:extLst>
                  <a:ext uri="{FF2B5EF4-FFF2-40B4-BE49-F238E27FC236}">
                    <a16:creationId xmlns:a16="http://schemas.microsoft.com/office/drawing/2014/main" id="{523DAC84-217F-4114-87D6-AE7396B4D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89" y="5109331"/>
                <a:ext cx="2187019" cy="1055802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2978871"/>
            <a:ext cx="2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8" y="4572002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8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:r>
                  <a:rPr lang="en-US" altLang="zh-CN">
                    <a:solidFill>
                      <a:schemeClr val="tx1"/>
                    </a:solidFill>
                  </a:rPr>
                  <a:t>F</a:t>
                </a:r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/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公式（</a:t>
                </a:r>
                <a:r>
                  <a:rPr lang="en-US" altLang="zh-CN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3-4</a:t>
                </a:r>
                <a:r>
                  <a:rPr lang="zh-CN" altLang="en-US" kern="100">
                    <a:solidFill>
                      <a:srgbClr val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52B967A3-4DA9-447B-8781-0B5D3B3F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1923069"/>
                <a:ext cx="2187019" cy="105580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3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2B967A3-4DA9-447B-8781-0B5D3B3FFB68}"/>
              </a:ext>
            </a:extLst>
          </p:cNvPr>
          <p:cNvSpPr/>
          <p:nvPr/>
        </p:nvSpPr>
        <p:spPr>
          <a:xfrm>
            <a:off x="5002490" y="1923069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2-42</a:t>
            </a:r>
            <a:r>
              <a:rPr lang="zh-CN" altLang="en-US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5002488" y="3516200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2-41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5002489" y="5109331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2-44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2-45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）验证最小壁厚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C3B6EA-AE70-4BC7-BE67-79D3C0537D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8" y="2978871"/>
            <a:ext cx="2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FE11B8-7B20-49B3-9BD4-E4178E4B586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95998" y="4572002"/>
            <a:ext cx="1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/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输入参数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800" baseline="-250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zh-CN" sz="1800">
                    <a:solidFill>
                      <a:srgbClr val="00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</a:rPr>
                  <a:t>、</a:t>
                </a:r>
                <a:r>
                  <a:rPr lang="en-US" altLang="zh-CN">
                    <a:solidFill>
                      <a:schemeClr val="tx1"/>
                    </a:solidFill>
                  </a:rPr>
                  <a:t>E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22E447A4-2443-4D16-8546-98DF9075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90" y="329938"/>
                <a:ext cx="2187019" cy="1055802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16F703C-AD3C-4184-BDF0-E40C6564C692}"/>
              </a:ext>
            </a:extLst>
          </p:cNvPr>
          <p:cNvSpPr/>
          <p:nvPr/>
        </p:nvSpPr>
        <p:spPr>
          <a:xfrm>
            <a:off x="1872789" y="345374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2-28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523DAC84-217F-4114-87D6-AE7396B4D3D2}"/>
              </a:ext>
            </a:extLst>
          </p:cNvPr>
          <p:cNvSpPr/>
          <p:nvPr/>
        </p:nvSpPr>
        <p:spPr>
          <a:xfrm>
            <a:off x="1872789" y="530729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2-31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）（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2-32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）验证最小壁厚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D6ECF-EE55-47EA-A8CA-CE74CAD2407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85740"/>
            <a:ext cx="0" cy="5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5FE7F55-67C1-4581-9B80-638ED5EA56E7}"/>
              </a:ext>
            </a:extLst>
          </p:cNvPr>
          <p:cNvSpPr/>
          <p:nvPr/>
        </p:nvSpPr>
        <p:spPr>
          <a:xfrm>
            <a:off x="5343427" y="1913641"/>
            <a:ext cx="1505143" cy="105580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修复方式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2E58C203-1CBF-44F5-B506-49890B27BBA9}"/>
              </a:ext>
            </a:extLst>
          </p:cNvPr>
          <p:cNvSpPr/>
          <p:nvPr/>
        </p:nvSpPr>
        <p:spPr>
          <a:xfrm>
            <a:off x="8132192" y="345374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2-34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）求</a:t>
            </a:r>
            <a:r>
              <a:rPr lang="en-US" altLang="zh-CN" kern="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FE97BF19-48FC-4C69-8888-B4A8F2D767F4}"/>
              </a:ext>
            </a:extLst>
          </p:cNvPr>
          <p:cNvSpPr/>
          <p:nvPr/>
        </p:nvSpPr>
        <p:spPr>
          <a:xfrm>
            <a:off x="8132192" y="5307294"/>
            <a:ext cx="2187019" cy="105580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公式（</a:t>
            </a:r>
            <a:r>
              <a:rPr lang="en-US" altLang="zh-CN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2-37</a:t>
            </a:r>
            <a:r>
              <a:rPr lang="zh-CN" altLang="en-US" sz="1800" kern="10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）验证最小壁厚</a:t>
            </a:r>
            <a:endParaRPr lang="zh-CN" altLang="zh-CN" sz="1800" kern="100" baseline="-2500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6E61F67-3731-41EC-B91C-9ADD0EC2BF2F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966299" y="2441542"/>
            <a:ext cx="2377128" cy="10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AFB2328-EE39-43A8-854B-D61C00ECC3D6}"/>
              </a:ext>
            </a:extLst>
          </p:cNvPr>
          <p:cNvCxnSpPr>
            <a:stCxn id="8" idx="3"/>
            <a:endCxn id="15" idx="0"/>
          </p:cNvCxnSpPr>
          <p:nvPr/>
        </p:nvCxnSpPr>
        <p:spPr>
          <a:xfrm>
            <a:off x="6848570" y="2441542"/>
            <a:ext cx="2377132" cy="10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040275-0831-4B6D-9D3D-98DD75A890A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966299" y="4509546"/>
            <a:ext cx="0" cy="79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288949-8B8F-4CB1-AF96-A1375FB8C4B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225702" y="4509546"/>
            <a:ext cx="0" cy="79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5C556C-755A-4558-99F4-92A8D89B76FE}"/>
              </a:ext>
            </a:extLst>
          </p:cNvPr>
          <p:cNvSpPr txBox="1"/>
          <p:nvPr/>
        </p:nvSpPr>
        <p:spPr>
          <a:xfrm>
            <a:off x="3629320" y="2081637"/>
            <a:ext cx="1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半结构性修复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C7FB5E-6B3E-4D58-B399-CB7A16AA912C}"/>
              </a:ext>
            </a:extLst>
          </p:cNvPr>
          <p:cNvSpPr txBox="1"/>
          <p:nvPr/>
        </p:nvSpPr>
        <p:spPr>
          <a:xfrm>
            <a:off x="7189509" y="2057227"/>
            <a:ext cx="17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结构性修复</a:t>
            </a:r>
          </a:p>
        </p:txBody>
      </p:sp>
    </p:spTree>
    <p:extLst>
      <p:ext uri="{BB962C8B-B14F-4D97-AF65-F5344CB8AC3E}">
        <p14:creationId xmlns:p14="http://schemas.microsoft.com/office/powerpoint/2010/main" val="21679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506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乾坤王</dc:creator>
  <cp:lastModifiedBy>王 乾坤</cp:lastModifiedBy>
  <cp:revision>38</cp:revision>
  <dcterms:created xsi:type="dcterms:W3CDTF">2022-04-08T02:55:02Z</dcterms:created>
  <dcterms:modified xsi:type="dcterms:W3CDTF">2022-05-23T12:41:10Z</dcterms:modified>
</cp:coreProperties>
</file>