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ADEA6-132E-4B46-9D2B-DA61B1B3A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11E1BB-C15B-47FC-8A87-5C3937BBF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30661-95DD-4155-8C7F-85EFF4EE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A1DB8-C92C-4E5F-8C6F-E8ECC2D5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6FE67-4070-4FC2-A7C5-4341799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0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A9334-74F6-46F3-B71F-D4671F81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381BF6-9B19-4410-8F16-BBA66238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44D58-F05E-4D39-80AB-842054F0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0FE7-2463-4669-9303-2AF187DC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9383A-A02F-472A-990D-56DFA599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6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602C9E-F046-47EC-8AAA-20763126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AB906A-44F2-4B13-BC7E-0EBDCC52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ACC16-535F-4B56-BF78-2978639E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2C5D-9FF7-4644-A5A2-CDF1B670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06B38-41A9-4288-8E72-1F894F7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8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7421-35EA-4A7A-B10A-67587BAB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78788-EE2F-44D4-899D-4FE2619A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CD411-69FE-496A-909B-EDE36AEE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130D4-E21A-431D-8952-694B5E10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7788A-5FDC-4A4C-B185-0309BC30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2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C57F3-C6C9-4992-B3EA-32D5472B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EBD97-B954-4B89-B185-FD011ED4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D11C7-B8B2-437B-B673-E9830AEC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5B7B9-3E58-4D94-9E31-10AA5BE0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630D3-D5F2-411D-943F-A453A61A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6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472E-AE5F-44C2-96B8-76CA30B4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7748-365C-43C7-8A71-C3D3E5A34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538F3-6523-43B9-B1B7-7F54793F1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DDC5E-2996-4A9D-8F30-C2CD627E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53C7E-9CCE-40A8-8AC6-A05A0490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B844A-B1CB-4B6A-99E6-2780BC36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4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FEF7D-F886-4675-BADF-4FB01084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7A968-E70A-40A4-9E92-6AB53334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A51FC-EC27-4636-BCF7-5C7871A7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8E8CD-6909-40CD-8590-2692648EE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AB023F-3864-4730-941B-48E9614A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E6D5D-A02E-4938-A8A3-D0C34501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B629F2-08AD-42A0-A837-2EE59F21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99811-D5C8-48A6-AA52-0076516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4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8BF4-4A26-454C-BC4A-1915E172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3CB4D4-FA2A-4995-9A6D-964F4150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A632DC-1105-4379-8EA2-A0438CD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889711-FE2E-4EFC-A763-41FCCAD8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8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50CD4-8CDE-42A6-A5C5-F79DBC1C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54340-60E1-48E5-9806-F22893E4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599F9-A38F-400E-92B4-94768999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915E-E0AF-451B-9361-0F0533D2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F75AD-5F91-4F17-AA14-453F448D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BE132-C176-40DA-AEA3-22BE7E47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92052-096D-4CFA-8713-6BBC9976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05127-A4E7-411F-BB61-F0D0A225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0EC17-3DC6-4C90-AE8A-F0C490FC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6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D08EE-24DD-49FA-A615-4C976CD4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93674-2E0A-43E4-A737-3235A5102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0BE00-5897-43D3-BE28-B1AB49F51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53B37-F2CA-4EFC-9812-14C864D9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E4458-A59D-4548-B162-F8E84F6D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13B040-0840-469B-A779-AD5DFAD0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0AC5FE-6B44-4136-AE34-9A9E6EDA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C1A8E-1410-46DA-B802-F950EDC1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04238-0E83-42F7-961F-C1A21707A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72DF-BF3E-401D-89EF-DF0D92749E01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8BD63-1D99-4161-8FCC-7670BD632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006B5-5BEE-436C-9973-A71350DD7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2BE8-7902-45EE-B410-0B049F73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6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96CB6C-49C3-4E31-9867-1EAFB8A74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9054" cy="40564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665D2C0-9E51-421A-9BFB-15322F6CCAC6}"/>
              </a:ext>
            </a:extLst>
          </p:cNvPr>
          <p:cNvSpPr/>
          <p:nvPr/>
        </p:nvSpPr>
        <p:spPr>
          <a:xfrm>
            <a:off x="408562" y="68094"/>
            <a:ext cx="2791838" cy="466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02874-2C28-410A-8310-A63E3F990A42}"/>
              </a:ext>
            </a:extLst>
          </p:cNvPr>
          <p:cNvSpPr/>
          <p:nvPr/>
        </p:nvSpPr>
        <p:spPr>
          <a:xfrm>
            <a:off x="4014279" y="1089498"/>
            <a:ext cx="6034391" cy="1079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B36AEB-B80F-4D83-B20B-3031C8FC65B1}"/>
              </a:ext>
            </a:extLst>
          </p:cNvPr>
          <p:cNvSpPr txBox="1"/>
          <p:nvPr/>
        </p:nvSpPr>
        <p:spPr>
          <a:xfrm>
            <a:off x="3200400" y="435473"/>
            <a:ext cx="6157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输入并搜索</a:t>
            </a:r>
            <a:r>
              <a:rPr lang="en-US" altLang="zh-CN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Extension_of_the_vehicle_routing_problem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35DAC6-B900-49A4-9A8E-A50D7DD17C18}"/>
              </a:ext>
            </a:extLst>
          </p:cNvPr>
          <p:cNvSpPr txBox="1"/>
          <p:nvPr/>
        </p:nvSpPr>
        <p:spPr>
          <a:xfrm>
            <a:off x="7169151" y="1658885"/>
            <a:ext cx="6157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点击并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7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玩玩</dc:creator>
  <cp:lastModifiedBy>王 玩玩</cp:lastModifiedBy>
  <cp:revision>3</cp:revision>
  <dcterms:created xsi:type="dcterms:W3CDTF">2021-08-10T14:52:58Z</dcterms:created>
  <dcterms:modified xsi:type="dcterms:W3CDTF">2021-08-10T14:57:58Z</dcterms:modified>
</cp:coreProperties>
</file>