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 snapToObjects="1">
      <p:cViewPr varScale="1">
        <p:scale>
          <a:sx n="96" d="100"/>
          <a:sy n="96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AC5EF-9C26-4C2E-4699-0A715B6F7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1CB24E-2478-D6A8-815B-97D61524A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150F28-3401-A42F-F7F8-27B9395B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31C0-0482-E14F-BA2B-C14D98F76497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1D00AE-8852-727F-3A59-819B66FD7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0A382D-94AC-3129-0ED2-F53F9A20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9937-67F0-434F-AAEC-E864808FB1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64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67C6C-8684-3619-B92E-F58830B61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646EBE-A23E-030D-B4F5-9CBA77FCD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328FCE-A558-CB83-D957-FFF4958E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31C0-0482-E14F-BA2B-C14D98F76497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CEC88-8155-C20C-2D1A-017F4D0A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84EDB-64C3-3258-FE70-94787C03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9937-67F0-434F-AAEC-E864808FB1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988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8FF987-6BF0-D238-4261-66DE81BD5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4F4801-77C9-3551-6800-423284D2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B18C7-74DA-29C7-3450-745460F0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31C0-0482-E14F-BA2B-C14D98F76497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BC5AD6-BB6F-121A-E017-E70D1A18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237A6-120C-DE6D-30BB-38B91249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9937-67F0-434F-AAEC-E864808FB1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426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7FD95-56D0-FB96-DD15-9BB3C4E2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E5553A-E99D-7361-3010-D93B9B78D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3AEE2-971A-2A3B-FCF8-23D353BD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31C0-0482-E14F-BA2B-C14D98F76497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6355A7-0F0B-3FF2-D389-C99AA48D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BD7CCE-A2FD-1494-F314-60EAA616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9937-67F0-434F-AAEC-E864808FB1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962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55EC5-F3D1-AFC5-ADA6-0EEE5562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89B657-DFD7-B527-C3F4-B82B9279C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0F9A6-A817-88B2-929C-3556B531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31C0-0482-E14F-BA2B-C14D98F76497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2A5CA8-AB0C-5366-5E95-FE02A530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2D95CB-CD73-E20B-E45F-6F29A970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9937-67F0-434F-AAEC-E864808FB1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360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CC7A3-BA87-09C7-1D6B-57442133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B251D-080A-592C-2529-778409D8D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850B82-BFF5-E6AF-4B74-ADA23EDAE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A7C91-1F6B-6242-9744-6EC473EF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31C0-0482-E14F-BA2B-C14D98F76497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73DE5C-BF45-EED4-3A9A-238A3AC87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A18B7D-031F-6FBD-4F34-29A9B86B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9937-67F0-434F-AAEC-E864808FB1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165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42313-298B-BA0B-1BAE-04F931D3E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53F2AF-9DD7-4345-F630-6DE2317F5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93B05F-109A-9C12-7C42-AA0AFC22A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1C0503-AAE4-1A41-8FC7-0D7C839E1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C9813A-A0FF-D19E-73F0-2167DE27F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7E6A24-1D09-5ED6-D086-6FAA4F22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31C0-0482-E14F-BA2B-C14D98F76497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0D1115-00F3-3E0F-98A7-E9C644E9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54B02-C2AB-57D7-FE8D-0AE6A581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9937-67F0-434F-AAEC-E864808FB1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79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9D217-2193-7BA4-D059-FA592BD9A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A138B6-FBBB-5942-BCDF-614AF5F8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31C0-0482-E14F-BA2B-C14D98F76497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F04CEA-4BFD-1E99-27A8-C7DBD678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CD0059-C4F3-66BE-2109-04F7F760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9937-67F0-434F-AAEC-E864808FB1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719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465784-3526-B287-8B2E-56CB511E6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31C0-0482-E14F-BA2B-C14D98F76497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606AB7-33BB-D3AF-15F8-458F34857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29E5B4-AB78-078D-613C-9A810CD5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9937-67F0-434F-AAEC-E864808FB1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704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DD17A-7580-D256-6C62-F44EA45AE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8D6E6-C281-0B0F-3ACB-93A377F41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63A90E-3CA2-66BA-3A43-294BB0FCA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B50D49-C542-7C33-C6F6-B54FA5F5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31C0-0482-E14F-BA2B-C14D98F76497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189A18-6180-A3D1-A740-E438098CC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39A541-7CFD-95BF-CD30-129579E0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9937-67F0-434F-AAEC-E864808FB1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10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5AB8F-9153-B915-A498-571FA3F9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A254D5-13A8-3659-DF46-FEBEE6569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C9D59B-59FF-51DC-CB92-07BC7BBCB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DC3BCC-1681-B8FD-3588-551F9E13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31C0-0482-E14F-BA2B-C14D98F76497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247151-2E9B-D28E-9FCF-7477968A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A207FF-E0B7-6AF0-357F-FF622A9F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9937-67F0-434F-AAEC-E864808FB1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448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20FE78-219D-35CE-9BC2-CF2B1888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3B4D13-4A11-8C53-BB87-92A7A963D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9D7443-6709-CCC3-B388-2F7BDAA9E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31C0-0482-E14F-BA2B-C14D98F76497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61C0E8-9430-C025-D248-6E78F81E7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1EC753-EA32-6B67-A8A3-C92187405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39937-67F0-434F-AAEC-E864808FB1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68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F406FF2-8963-C7FC-C4BB-B8942A686C77}"/>
              </a:ext>
            </a:extLst>
          </p:cNvPr>
          <p:cNvGrpSpPr/>
          <p:nvPr/>
        </p:nvGrpSpPr>
        <p:grpSpPr>
          <a:xfrm>
            <a:off x="1450800" y="1461328"/>
            <a:ext cx="9290400" cy="3935344"/>
            <a:chOff x="1450800" y="1461328"/>
            <a:chExt cx="9290400" cy="3935344"/>
          </a:xfrm>
        </p:grpSpPr>
        <p:pic>
          <p:nvPicPr>
            <p:cNvPr id="5" name="图片 4" descr="表格&#10;&#10;描述已自动生成">
              <a:extLst>
                <a:ext uri="{FF2B5EF4-FFF2-40B4-BE49-F238E27FC236}">
                  <a16:creationId xmlns:a16="http://schemas.microsoft.com/office/drawing/2014/main" id="{D0513A1E-953C-97EA-A597-C2EBA765C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1450800" y="1461328"/>
              <a:ext cx="9290400" cy="3935344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DA6EA0B-A3CB-4B31-4AB1-61DFD6F0F96D}"/>
                </a:ext>
              </a:extLst>
            </p:cNvPr>
            <p:cNvSpPr txBox="1"/>
            <p:nvPr/>
          </p:nvSpPr>
          <p:spPr>
            <a:xfrm>
              <a:off x="3396327" y="2828836"/>
              <a:ext cx="53993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3600" b="1" dirty="0">
                  <a:solidFill>
                    <a:srgbClr val="00B0F0"/>
                  </a:solidFill>
                </a:rPr>
                <a:t>鲁棒优化｜投资组合问题</a:t>
              </a:r>
              <a:endParaRPr kumimoji="1" lang="en-US" altLang="zh-CN" sz="3600" b="1" dirty="0">
                <a:solidFill>
                  <a:srgbClr val="00B0F0"/>
                </a:solidFill>
              </a:endParaRPr>
            </a:p>
            <a:p>
              <a:pPr algn="ctr"/>
              <a:r>
                <a:rPr kumimoji="1" lang="zh-CN" altLang="en-US" sz="3600" b="1" dirty="0">
                  <a:solidFill>
                    <a:srgbClr val="00B0F0"/>
                  </a:solidFill>
                </a:rPr>
                <a:t>分布式鲁棒优化实践</a:t>
              </a:r>
              <a:endParaRPr kumimoji="1" lang="en-US" altLang="zh-CN" sz="3600" b="1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71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玩玩</dc:creator>
  <cp:lastModifiedBy>王 玩玩</cp:lastModifiedBy>
  <cp:revision>4</cp:revision>
  <dcterms:created xsi:type="dcterms:W3CDTF">2022-09-06T13:04:19Z</dcterms:created>
  <dcterms:modified xsi:type="dcterms:W3CDTF">2022-09-06T13:09:25Z</dcterms:modified>
</cp:coreProperties>
</file>