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1" r:id="rId8"/>
    <p:sldId id="265" r:id="rId9"/>
    <p:sldId id="264" r:id="rId10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99" autoAdjust="0"/>
  </p:normalViewPr>
  <p:slideViewPr>
    <p:cSldViewPr>
      <p:cViewPr>
        <p:scale>
          <a:sx n="125" d="100"/>
          <a:sy n="125" d="100"/>
        </p:scale>
        <p:origin x="-1140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D5DF-09CB-4FBB-9151-8C8679745D1E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20F4-8DD6-4D09-940D-94B6F46D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 flamingos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8224" y="3795885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Qianwen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Suyun</a:t>
            </a:r>
            <a:endParaRPr lang="en-US" altLang="zh-H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parts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Terrain design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setting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</a:p>
          <a:p>
            <a:r>
              <a:rPr lang="en-US" altLang="zh-HK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parts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Flamingo geometry (flamingo.js)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faces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 targets for animation: 14 status during 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flying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THREE.AnimationClip.CreateFromMorphTargetSequence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morphTargetSequence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fps)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(https://threejs.org/examples/#webgl_lights_hemisphere)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structures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pairs of fragment and vertex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</a:t>
            </a:r>
            <a:r>
              <a:rPr lang="en-US" altLang="zh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camera, light, background texture, mesh loader and render setting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Animated scene: Light position, mesh position and texture, camera position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7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Terrain design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 space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double-side texture by </a:t>
            </a:r>
            <a:r>
              <a:rPr lang="en-US" altLang="zh-H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vertexShader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H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fragmentShader</a:t>
            </a:r>
            <a:endParaRPr lang="en-US" altLang="zh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(some modification on its texture)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sea and island </a:t>
            </a:r>
          </a:p>
          <a:p>
            <a:pPr lvl="1"/>
            <a:r>
              <a:rPr lang="en-US" altLang="zh-HK" sz="20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(sea amination is needed especially when camera stops)</a:t>
            </a:r>
            <a:endParaRPr lang="en-US" altLang="zh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map simulate terrains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vertexShader3 and fragmentShader3</a:t>
            </a:r>
          </a:p>
        </p:txBody>
      </p:sp>
    </p:spTree>
    <p:extLst>
      <p:ext uri="{BB962C8B-B14F-4D97-AF65-F5344CB8AC3E}">
        <p14:creationId xmlns:p14="http://schemas.microsoft.com/office/powerpoint/2010/main" val="20030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setting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Light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color with lower density (night) and higher density (day)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Light in the night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increases gradually to certain value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change over the flamingo’s position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light in the day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Sun with constant high density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stationary on the sky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3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Flamingo mesh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Monotonic moving along x directions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Movement along y directions has different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000" i="1" dirty="0" smtClean="0">
                        <a:latin typeface="Cambria Math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functions with respect to x and position of hitting objects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Smoothing shading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Hitting ball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Ball geometry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vertexShader2 and fragmentShader2</a:t>
                </a: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sliuap\Desktop\fireb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31790"/>
            <a:ext cx="1735317" cy="17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6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manipulation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Hitting ball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99538"/>
            <a:ext cx="1765228" cy="156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1560576" cy="156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4" y="2931790"/>
            <a:ext cx="1560576" cy="156057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49033"/>
            <a:ext cx="1785438" cy="172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ross 5"/>
          <p:cNvSpPr/>
          <p:nvPr/>
        </p:nvSpPr>
        <p:spPr>
          <a:xfrm>
            <a:off x="2843808" y="2787774"/>
            <a:ext cx="646916" cy="646916"/>
          </a:xfrm>
          <a:prstGeom prst="plus">
            <a:avLst>
              <a:gd name="adj" fmla="val 4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4116" y="45879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bump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qual 7"/>
          <p:cNvSpPr/>
          <p:nvPr/>
        </p:nvSpPr>
        <p:spPr>
          <a:xfrm>
            <a:off x="5796136" y="2756907"/>
            <a:ext cx="914400" cy="708650"/>
          </a:xfrm>
          <a:prstGeom prst="math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stop or continue any movement;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x (right);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move along negative x (left, by default);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positive y (down);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along negative y (up); </a:t>
            </a:r>
          </a:p>
          <a:p>
            <a:pPr lvl="1"/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move along positive z (farther); </a:t>
            </a:r>
          </a:p>
          <a:p>
            <a:pPr lvl="1"/>
            <a:r>
              <a:rPr lang="en-US" altLang="zh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move along negative z (nearer); 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4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293</Words>
  <Application>Microsoft Office PowerPoint</Application>
  <PresentationFormat>On-screen Show (16:9)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Flying flamingos</vt:lpstr>
      <vt:lpstr>Content</vt:lpstr>
      <vt:lpstr>Available parts</vt:lpstr>
      <vt:lpstr>Overall structures</vt:lpstr>
      <vt:lpstr>Terrain design</vt:lpstr>
      <vt:lpstr>Light setting</vt:lpstr>
      <vt:lpstr>Mesh manipulation</vt:lpstr>
      <vt:lpstr>Mesh manipulation</vt:lpstr>
      <vt:lpstr>User Interaction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flamingos</dc:title>
  <dc:creator>sliuap</dc:creator>
  <cp:lastModifiedBy>sliuap</cp:lastModifiedBy>
  <cp:revision>90</cp:revision>
  <dcterms:created xsi:type="dcterms:W3CDTF">2016-11-18T10:48:12Z</dcterms:created>
  <dcterms:modified xsi:type="dcterms:W3CDTF">2016-11-18T15:52:04Z</dcterms:modified>
</cp:coreProperties>
</file>