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4"/>
  </p:notesMasterIdLst>
  <p:sldIdLst>
    <p:sldId id="256" r:id="rId2"/>
    <p:sldId id="259" r:id="rId3"/>
    <p:sldId id="258" r:id="rId4"/>
    <p:sldId id="272" r:id="rId5"/>
    <p:sldId id="281" r:id="rId6"/>
    <p:sldId id="282" r:id="rId7"/>
    <p:sldId id="280" r:id="rId8"/>
    <p:sldId id="278" r:id="rId9"/>
    <p:sldId id="277" r:id="rId10"/>
    <p:sldId id="276" r:id="rId11"/>
    <p:sldId id="264" r:id="rId12"/>
    <p:sldId id="283" r:id="rId13"/>
  </p:sldIdLst>
  <p:sldSz cx="9144000" cy="5143500" type="screen16x9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045" autoAdjust="0"/>
  </p:normalViewPr>
  <p:slideViewPr>
    <p:cSldViewPr>
      <p:cViewPr>
        <p:scale>
          <a:sx n="100" d="100"/>
          <a:sy n="100" d="100"/>
        </p:scale>
        <p:origin x="-1860" y="-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16B79-18C5-49A1-89AB-3CC05C8A8FAF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C6F35-4E1B-4651-89EE-C05DC12DA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5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C6F35-4E1B-4651-89EE-C05DC12DA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8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C6F35-4E1B-4651-89EE-C05DC12DAE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C6F35-4E1B-4651-89EE-C05DC12DAE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C6F35-4E1B-4651-89EE-C05DC12DAE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C6F35-4E1B-4651-89EE-C05DC12DAE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C6F35-4E1B-4651-89EE-C05DC12DAE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C6F35-4E1B-4651-89EE-C05DC12DAE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3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C6F35-4E1B-4651-89EE-C05DC12DAE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2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C6F35-4E1B-4651-89EE-C05DC12DAE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7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C6F35-4E1B-4651-89EE-C05DC12DAE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9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C5D5DF-09CB-4FBB-9151-8C8679745D1E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examples/#webgl_lights_hemisphe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8310" y="2211710"/>
            <a:ext cx="6477000" cy="795536"/>
          </a:xfrm>
        </p:spPr>
        <p:txBody>
          <a:bodyPr>
            <a:noAutofit/>
          </a:bodyPr>
          <a:lstStyle/>
          <a:p>
            <a:pPr algn="ctr"/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 Flamingos</a:t>
            </a:r>
            <a:endParaRPr 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2200" y="3651870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 Qian Wen</a:t>
            </a:r>
            <a:endParaRPr lang="en-US" altLang="zh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LIU Su Yun</a:t>
            </a:r>
          </a:p>
        </p:txBody>
      </p:sp>
    </p:spTree>
    <p:extLst>
      <p:ext uri="{BB962C8B-B14F-4D97-AF65-F5344CB8AC3E}">
        <p14:creationId xmlns:p14="http://schemas.microsoft.com/office/powerpoint/2010/main" val="12106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and light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1"/>
            <a:ext cx="8291264" cy="3394472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Camera: move with the same speed as the birds </a:t>
            </a:r>
          </a:p>
          <a:p>
            <a:r>
              <a:rPr lang="en-US" altLang="zh-H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setting</a:t>
            </a:r>
          </a:p>
          <a:p>
            <a:pPr lvl="1"/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Ambient </a:t>
            </a:r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white with increasing density</a:t>
            </a:r>
            <a:endParaRPr lang="en-US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light: density </a:t>
            </a:r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gradually to certain 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altLang="zh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stop or continue any movement;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along positive x (right);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move along negative x (left, by default);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along positive y (down);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along negative y (up); </a:t>
            </a:r>
          </a:p>
          <a:p>
            <a:pPr lvl="1"/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 move along positive z (farther); </a:t>
            </a:r>
          </a:p>
          <a:p>
            <a:pPr lvl="1"/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move along negative z (nearer); 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75607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scenario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Shadowing of the bumping fireball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Amination of water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3"/>
          <a:stretch/>
        </p:blipFill>
        <p:spPr bwMode="auto">
          <a:xfrm>
            <a:off x="6323466" y="1347614"/>
            <a:ext cx="1724025" cy="9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38" y="3443116"/>
            <a:ext cx="1724025" cy="80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97"/>
          <a:stretch/>
        </p:blipFill>
        <p:spPr bwMode="auto">
          <a:xfrm>
            <a:off x="6323465" y="2303096"/>
            <a:ext cx="1724025" cy="114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structures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75607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Flamingos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animation effects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heading to flamingos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sky, ocean, island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movement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setting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control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</a:t>
            </a:r>
          </a:p>
        </p:txBody>
      </p:sp>
    </p:spTree>
    <p:extLst>
      <p:ext uri="{BB962C8B-B14F-4D97-AF65-F5344CB8AC3E}">
        <p14:creationId xmlns:p14="http://schemas.microsoft.com/office/powerpoint/2010/main" val="391697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Flamingos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(flamingo.js)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faces</a:t>
            </a:r>
          </a:p>
          <a:p>
            <a:pPr lvl="1"/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 targets for animation: 14 status during its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https://threejs.org/examples/#webgl_lights_hemisphere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its vertex normal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22783"/>
          <a:stretch/>
        </p:blipFill>
        <p:spPr>
          <a:xfrm>
            <a:off x="6039955" y="1148582"/>
            <a:ext cx="2265877" cy="1995886"/>
          </a:xfrm>
          <a:prstGeom prst="rect">
            <a:avLst/>
          </a:prstGeom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952" y="3182568"/>
            <a:ext cx="2265876" cy="189664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35599"/>
            <a:ext cx="288032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54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Flamingos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6307" y="1029523"/>
            <a:ext cx="843528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manipulation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(realistic)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r="1295"/>
          <a:stretch/>
        </p:blipFill>
        <p:spPr>
          <a:xfrm>
            <a:off x="899596" y="4317784"/>
            <a:ext cx="2705055" cy="306143"/>
          </a:xfrm>
          <a:prstGeom prst="rect">
            <a:avLst/>
          </a:prstGeom>
        </p:spPr>
      </p:pic>
      <p:grpSp>
        <p:nvGrpSpPr>
          <p:cNvPr id="11" name="组 26"/>
          <p:cNvGrpSpPr/>
          <p:nvPr/>
        </p:nvGrpSpPr>
        <p:grpSpPr>
          <a:xfrm>
            <a:off x="3881921" y="3834340"/>
            <a:ext cx="4979313" cy="975668"/>
            <a:chOff x="3707487" y="3252266"/>
            <a:chExt cx="4979313" cy="975668"/>
          </a:xfrm>
        </p:grpSpPr>
        <p:grpSp>
          <p:nvGrpSpPr>
            <p:cNvPr id="12" name="组 13"/>
            <p:cNvGrpSpPr/>
            <p:nvPr/>
          </p:nvGrpSpPr>
          <p:grpSpPr>
            <a:xfrm>
              <a:off x="3707487" y="3885582"/>
              <a:ext cx="4979313" cy="323831"/>
              <a:chOff x="3563888" y="3720667"/>
              <a:chExt cx="4979313" cy="323831"/>
            </a:xfrm>
          </p:grpSpPr>
          <p:pic>
            <p:nvPicPr>
              <p:cNvPr id="23" name="图片 11"/>
              <p:cNvPicPr>
                <a:picLocks noChangeAspect="1"/>
              </p:cNvPicPr>
              <p:nvPr/>
            </p:nvPicPr>
            <p:blipFill rotWithShape="1">
              <a:blip r:embed="rId3"/>
              <a:srcRect r="1295"/>
              <a:stretch/>
            </p:blipFill>
            <p:spPr>
              <a:xfrm>
                <a:off x="5838146" y="3720667"/>
                <a:ext cx="2705055" cy="306143"/>
              </a:xfrm>
              <a:prstGeom prst="rect">
                <a:avLst/>
              </a:prstGeom>
            </p:spPr>
          </p:pic>
          <p:pic>
            <p:nvPicPr>
              <p:cNvPr id="24" name="图片 12"/>
              <p:cNvPicPr>
                <a:picLocks noChangeAspect="1"/>
              </p:cNvPicPr>
              <p:nvPr/>
            </p:nvPicPr>
            <p:blipFill rotWithShape="1">
              <a:blip r:embed="rId3"/>
              <a:srcRect r="1295"/>
              <a:stretch/>
            </p:blipFill>
            <p:spPr>
              <a:xfrm>
                <a:off x="3563888" y="3738355"/>
                <a:ext cx="2705055" cy="306143"/>
              </a:xfrm>
              <a:prstGeom prst="rect">
                <a:avLst/>
              </a:prstGeom>
            </p:spPr>
          </p:pic>
        </p:grpSp>
        <p:sp>
          <p:nvSpPr>
            <p:cNvPr id="13" name="椭圆 14"/>
            <p:cNvSpPr>
              <a:spLocks noChangeAspect="1"/>
            </p:cNvSpPr>
            <p:nvPr/>
          </p:nvSpPr>
          <p:spPr>
            <a:xfrm>
              <a:off x="6300192" y="3998369"/>
              <a:ext cx="11235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5"/>
            <p:cNvSpPr>
              <a:spLocks noChangeAspect="1"/>
            </p:cNvSpPr>
            <p:nvPr/>
          </p:nvSpPr>
          <p:spPr>
            <a:xfrm>
              <a:off x="6444208" y="4083918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6"/>
            <p:cNvSpPr>
              <a:spLocks noChangeAspect="1"/>
            </p:cNvSpPr>
            <p:nvPr/>
          </p:nvSpPr>
          <p:spPr>
            <a:xfrm>
              <a:off x="6585332" y="4155934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7"/>
            <p:cNvSpPr>
              <a:spLocks noChangeAspect="1"/>
            </p:cNvSpPr>
            <p:nvPr/>
          </p:nvSpPr>
          <p:spPr>
            <a:xfrm>
              <a:off x="6729348" y="4083918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8"/>
            <p:cNvSpPr>
              <a:spLocks noChangeAspect="1"/>
            </p:cNvSpPr>
            <p:nvPr/>
          </p:nvSpPr>
          <p:spPr>
            <a:xfrm>
              <a:off x="6873364" y="4011910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9"/>
            <p:cNvSpPr>
              <a:spLocks noChangeAspect="1"/>
            </p:cNvSpPr>
            <p:nvPr/>
          </p:nvSpPr>
          <p:spPr>
            <a:xfrm>
              <a:off x="6225292" y="3939910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20"/>
            <p:cNvSpPr>
              <a:spLocks noChangeAspect="1"/>
            </p:cNvSpPr>
            <p:nvPr/>
          </p:nvSpPr>
          <p:spPr>
            <a:xfrm>
              <a:off x="6081276" y="3867894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21"/>
            <p:cNvSpPr>
              <a:spLocks noChangeAspect="1"/>
            </p:cNvSpPr>
            <p:nvPr/>
          </p:nvSpPr>
          <p:spPr>
            <a:xfrm>
              <a:off x="5940152" y="3939902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2"/>
            <p:cNvSpPr>
              <a:spLocks noChangeAspect="1"/>
            </p:cNvSpPr>
            <p:nvPr/>
          </p:nvSpPr>
          <p:spPr>
            <a:xfrm>
              <a:off x="5796136" y="4011918"/>
              <a:ext cx="749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25"/>
            <p:cNvSpPr/>
            <p:nvPr/>
          </p:nvSpPr>
          <p:spPr>
            <a:xfrm>
              <a:off x="5802733" y="3252266"/>
              <a:ext cx="1156592" cy="805693"/>
            </a:xfrm>
            <a:custGeom>
              <a:avLst/>
              <a:gdLst>
                <a:gd name="connsiteX0" fmla="*/ 1156592 w 1156592"/>
                <a:gd name="connsiteY0" fmla="*/ 780979 h 805693"/>
                <a:gd name="connsiteX1" fmla="*/ 583239 w 1156592"/>
                <a:gd name="connsiteY1" fmla="*/ 32 h 805693"/>
                <a:gd name="connsiteX2" fmla="*/ 0 w 1156592"/>
                <a:gd name="connsiteY2" fmla="*/ 805693 h 80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592" h="805693">
                  <a:moveTo>
                    <a:pt x="1156592" y="780979"/>
                  </a:moveTo>
                  <a:cubicBezTo>
                    <a:pt x="966298" y="388446"/>
                    <a:pt x="776004" y="-4087"/>
                    <a:pt x="583239" y="32"/>
                  </a:cubicBezTo>
                  <a:cubicBezTo>
                    <a:pt x="390474" y="4151"/>
                    <a:pt x="93911" y="671416"/>
                    <a:pt x="0" y="805693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08820"/>
            <a:ext cx="6552728" cy="186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26562" y="475243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flying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96147" y="4785184"/>
            <a:ext cx="23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the fireball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Flamingos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6307" y="1029523"/>
            <a:ext cx="843528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manipulation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(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flamingo.js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6" y="2047503"/>
            <a:ext cx="7344816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0" y="3031545"/>
            <a:ext cx="7452828" cy="19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3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Flamingos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6307" y="1029523"/>
            <a:ext cx="843528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manipulation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(</a:t>
            </a:r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fast_flamingo.js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457200" lvl="1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6" y="1995687"/>
            <a:ext cx="734481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97054"/>
            <a:ext cx="217238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216" y="3097054"/>
            <a:ext cx="197655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191626" y="3018591"/>
            <a:ext cx="1945323" cy="1885121"/>
            <a:chOff x="6516216" y="2969988"/>
            <a:chExt cx="1945323" cy="1885121"/>
          </a:xfrm>
        </p:grpSpPr>
        <p:grpSp>
          <p:nvGrpSpPr>
            <p:cNvPr id="6" name="Group 5"/>
            <p:cNvGrpSpPr/>
            <p:nvPr/>
          </p:nvGrpSpPr>
          <p:grpSpPr>
            <a:xfrm>
              <a:off x="6516216" y="2991370"/>
              <a:ext cx="1945323" cy="1863739"/>
              <a:chOff x="6516216" y="2991370"/>
              <a:chExt cx="1945323" cy="186373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20" t="12612" r="21109" b="21565"/>
              <a:stretch/>
            </p:blipFill>
            <p:spPr>
              <a:xfrm>
                <a:off x="6516216" y="2991370"/>
                <a:ext cx="1945323" cy="1863739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6516216" y="4083918"/>
                <a:ext cx="648072" cy="771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V="1">
              <a:off x="6972567" y="2969988"/>
              <a:ext cx="0" cy="18851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641124" y="4082721"/>
              <a:ext cx="169550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5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Flamingos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6307" y="1029523"/>
            <a:ext cx="843528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manipulation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Animation: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6" y="1923678"/>
            <a:ext cx="7344816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本框 24"/>
          <p:cNvSpPr txBox="1"/>
          <p:nvPr/>
        </p:nvSpPr>
        <p:spPr>
          <a:xfrm>
            <a:off x="923446" y="2931790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>
              <a:defRPr kumimoji="1"/>
            </a:lvl1pPr>
          </a:lstStyle>
          <a:p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vertices = [];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(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 = 0; v &lt; geometry2.vertices.length; v ++ ) {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vertices.push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geometry2.vertices[ v ].clone() );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vertices[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vertices.length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- 1 ].x *= 2;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vertices[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vertices.length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- 1 ].x *= 10*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(i-2.5);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vertices[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vertices.length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- 1 ].z *= 2;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geometry2.morphTargets.push( { name: "target" +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vertices: vertices } );</a:t>
            </a:r>
          </a:p>
          <a:p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mixer = new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THREE.AnimationMixer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mesh ); </a:t>
            </a:r>
          </a:p>
          <a:p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clip =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THREE.AnimationClip.CreateFromMorphTargetSequence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'gallop', geometry2.morphTargets, 3 );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mixer.clipAction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clip ).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setDuration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( 0.8+0.2*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).play();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HK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Fireball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2" y="1838695"/>
            <a:ext cx="1901137" cy="181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624" y="1856061"/>
            <a:ext cx="1860381" cy="17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76056" y="1131592"/>
            <a:ext cx="315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Bump texture: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position along normal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vertex shader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l="8916" r="19759"/>
          <a:stretch/>
        </p:blipFill>
        <p:spPr>
          <a:xfrm>
            <a:off x="3810787" y="1856061"/>
            <a:ext cx="1728192" cy="1825522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792933" y="2581952"/>
            <a:ext cx="1007403" cy="2862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601402" y="2581952"/>
            <a:ext cx="937873" cy="2862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extBox 6"/>
          <p:cNvSpPr txBox="1"/>
          <p:nvPr/>
        </p:nvSpPr>
        <p:spPr>
          <a:xfrm>
            <a:off x="2601398" y="4070438"/>
            <a:ext cx="341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Blending texture: change fragment color (offset)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fragment shader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 descr="C:\Users\sliuap\Desktop\Flamingo_1123\textures\lav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54" y="388954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liuap\Desktop\Flamingo_1123\textures\clou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92" y="3891994"/>
            <a:ext cx="1008112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1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6356E-6 L 0.1118 4.06356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2"/>
            <a:ext cx="8579296" cy="3747863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 dome: </a:t>
            </a:r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double-side sphere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Ocean and island (height map)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50248"/>
            <a:ext cx="3528392" cy="184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sliuap\Desktop\Flamingo_1123\textures\heightma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2" y="3372622"/>
            <a:ext cx="1434275" cy="143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448" y="303523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 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448" y="36811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 two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8576" y="323124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8576" y="28304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Ocean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78576" y="3959657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8576" y="35588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680" y="30151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eceive the shadow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4680" y="37435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terrain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622" y="3337651"/>
            <a:ext cx="3887313" cy="154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6448" y="2067692"/>
            <a:ext cx="44182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https://stemkoski.github.io/Three.js/Shader-Heightmap-Textures.html</a:t>
            </a:r>
            <a:r>
              <a:rPr lang="en-US" altLang="zh-H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90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1503</TotalTime>
  <Words>375</Words>
  <Application>Microsoft Office PowerPoint</Application>
  <PresentationFormat>On-screen Show (16:9)</PresentationFormat>
  <Paragraphs>84</Paragraphs>
  <Slides>12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Flying Flamingos</vt:lpstr>
      <vt:lpstr>Overall structures</vt:lpstr>
      <vt:lpstr>Flamingos </vt:lpstr>
      <vt:lpstr>Flamingos </vt:lpstr>
      <vt:lpstr>Flamingos </vt:lpstr>
      <vt:lpstr>Flamingos </vt:lpstr>
      <vt:lpstr>Flamingos </vt:lpstr>
      <vt:lpstr>Fireball</vt:lpstr>
      <vt:lpstr>Environment</vt:lpstr>
      <vt:lpstr>Camera and light </vt:lpstr>
      <vt:lpstr>User Interaction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Flying flamingos</dc:title>
  <dc:creator>sliuap</dc:creator>
  <cp:lastModifiedBy>sliuap</cp:lastModifiedBy>
  <cp:revision>238</cp:revision>
  <dcterms:created xsi:type="dcterms:W3CDTF">2016-11-18T10:48:12Z</dcterms:created>
  <dcterms:modified xsi:type="dcterms:W3CDTF">2016-11-24T03:23:14Z</dcterms:modified>
</cp:coreProperties>
</file>